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4"/>
  </p:sldMasterIdLst>
  <p:notesMasterIdLst>
    <p:notesMasterId r:id="rId9"/>
  </p:notesMasterIdLst>
  <p:sldIdLst>
    <p:sldId id="256" r:id="rId5"/>
    <p:sldId id="261" r:id="rId6"/>
    <p:sldId id="262" r:id="rId7"/>
    <p:sldId id="257" r:id="rId8"/>
  </p:sldIdLst>
  <p:sldSz cx="6858000" cy="9906000" type="A4"/>
  <p:notesSz cx="9931400" cy="143637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  <p:embeddedFont>
      <p:font typeface="Calibri Light" panose="020F0302020204030204" pitchFamily="34" charset="0"/>
      <p:regular r:id="rId14"/>
      <p:italic r:id="rId1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7156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BFB72AB-0CBB-49BE-83EF-B12693572A14}" v="1001" dt="2019-06-08T10:30:20.766"/>
    <p1510:client id="{06CD2DC9-3F62-45F5-BE77-2CEDCEA9D712}" v="5" dt="2019-06-07T21:23:12.11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91" d="100"/>
          <a:sy n="91" d="100"/>
        </p:scale>
        <p:origin x="58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4.fntdata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font" Target="fonts/font3.fntdata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2.fntdata"/><Relationship Id="rId5" Type="http://schemas.openxmlformats.org/officeDocument/2006/relationships/slide" Target="slides/slide1.xml"/><Relationship Id="rId15" Type="http://schemas.openxmlformats.org/officeDocument/2006/relationships/font" Target="fonts/font6.fntdata"/><Relationship Id="rId10" Type="http://schemas.openxmlformats.org/officeDocument/2006/relationships/font" Target="fonts/font1.fntdata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er EDMUNDS (HAB)" userId="57fb2244-f77a-4291-bf83-84bcf6856161" providerId="ADAL" clId="{06CD2DC9-3F62-45F5-BE77-2CEDCEA9D712}"/>
    <pc:docChg chg="modSld">
      <pc:chgData name="Peter EDMUNDS (HAB)" userId="57fb2244-f77a-4291-bf83-84bcf6856161" providerId="ADAL" clId="{06CD2DC9-3F62-45F5-BE77-2CEDCEA9D712}" dt="2019-06-07T21:23:12.111" v="4" actId="1076"/>
      <pc:docMkLst>
        <pc:docMk/>
      </pc:docMkLst>
      <pc:sldChg chg="modSp">
        <pc:chgData name="Peter EDMUNDS (HAB)" userId="57fb2244-f77a-4291-bf83-84bcf6856161" providerId="ADAL" clId="{06CD2DC9-3F62-45F5-BE77-2CEDCEA9D712}" dt="2019-06-07T21:23:12.111" v="4" actId="1076"/>
        <pc:sldMkLst>
          <pc:docMk/>
          <pc:sldMk cId="830485102" sldId="257"/>
        </pc:sldMkLst>
        <pc:spChg chg="mod">
          <ac:chgData name="Peter EDMUNDS (HAB)" userId="57fb2244-f77a-4291-bf83-84bcf6856161" providerId="ADAL" clId="{06CD2DC9-3F62-45F5-BE77-2CEDCEA9D712}" dt="2019-06-07T21:08:23.167" v="2" actId="207"/>
          <ac:spMkLst>
            <pc:docMk/>
            <pc:sldMk cId="830485102" sldId="257"/>
            <ac:spMk id="2" creationId="{4F71D579-D493-4E24-955E-0A5875F9C748}"/>
          </ac:spMkLst>
        </pc:spChg>
        <pc:picChg chg="mod">
          <ac:chgData name="Peter EDMUNDS (HAB)" userId="57fb2244-f77a-4291-bf83-84bcf6856161" providerId="ADAL" clId="{06CD2DC9-3F62-45F5-BE77-2CEDCEA9D712}" dt="2019-06-07T21:23:12.111" v="4" actId="1076"/>
          <ac:picMkLst>
            <pc:docMk/>
            <pc:sldMk cId="830485102" sldId="257"/>
            <ac:picMk id="7" creationId="{085E7465-C8F9-42D9-B148-56EB31089C57}"/>
          </ac:picMkLst>
        </pc:picChg>
      </pc:sldChg>
      <pc:sldChg chg="modSp">
        <pc:chgData name="Peter EDMUNDS (HAB)" userId="57fb2244-f77a-4291-bf83-84bcf6856161" providerId="ADAL" clId="{06CD2DC9-3F62-45F5-BE77-2CEDCEA9D712}" dt="2019-06-07T21:22:00.556" v="3" actId="1076"/>
        <pc:sldMkLst>
          <pc:docMk/>
          <pc:sldMk cId="1359017385" sldId="261"/>
        </pc:sldMkLst>
        <pc:picChg chg="mod">
          <ac:chgData name="Peter EDMUNDS (HAB)" userId="57fb2244-f77a-4291-bf83-84bcf6856161" providerId="ADAL" clId="{06CD2DC9-3F62-45F5-BE77-2CEDCEA9D712}" dt="2019-06-07T21:22:00.556" v="3" actId="1076"/>
          <ac:picMkLst>
            <pc:docMk/>
            <pc:sldMk cId="1359017385" sldId="261"/>
            <ac:picMk id="2" creationId="{5DA7B753-C623-4415-AF32-2B57EC8AE1E8}"/>
          </ac:picMkLst>
        </pc:picChg>
      </pc:sldChg>
    </pc:docChg>
  </pc:docChgLst>
  <pc:docChgLst>
    <pc:chgData name="Peter EDMUNDS (HAB)" userId="57fb2244-f77a-4291-bf83-84bcf6856161" providerId="ADAL" clId="{8BFB72AB-0CBB-49BE-83EF-B12693572A14}"/>
    <pc:docChg chg="undo custSel modSld">
      <pc:chgData name="Peter EDMUNDS (HAB)" userId="57fb2244-f77a-4291-bf83-84bcf6856161" providerId="ADAL" clId="{8BFB72AB-0CBB-49BE-83EF-B12693572A14}" dt="2019-06-08T10:30:20.766" v="1000" actId="1076"/>
      <pc:docMkLst>
        <pc:docMk/>
      </pc:docMkLst>
      <pc:sldChg chg="addSp delSp modSp modAnim">
        <pc:chgData name="Peter EDMUNDS (HAB)" userId="57fb2244-f77a-4291-bf83-84bcf6856161" providerId="ADAL" clId="{8BFB72AB-0CBB-49BE-83EF-B12693572A14}" dt="2019-06-08T10:30:20.766" v="1000" actId="1076"/>
        <pc:sldMkLst>
          <pc:docMk/>
          <pc:sldMk cId="1257269346" sldId="256"/>
        </pc:sldMkLst>
        <pc:spChg chg="del mod">
          <ac:chgData name="Peter EDMUNDS (HAB)" userId="57fb2244-f77a-4291-bf83-84bcf6856161" providerId="ADAL" clId="{8BFB72AB-0CBB-49BE-83EF-B12693572A14}" dt="2019-06-07T17:21:44.956" v="116" actId="478"/>
          <ac:spMkLst>
            <pc:docMk/>
            <pc:sldMk cId="1257269346" sldId="256"/>
            <ac:spMk id="2" creationId="{3B3D46ED-757D-4861-A536-0A6113F4E51E}"/>
          </ac:spMkLst>
        </pc:spChg>
        <pc:spChg chg="add del mod">
          <ac:chgData name="Peter EDMUNDS (HAB)" userId="57fb2244-f77a-4291-bf83-84bcf6856161" providerId="ADAL" clId="{8BFB72AB-0CBB-49BE-83EF-B12693572A14}" dt="2019-06-07T17:25:32.457" v="230" actId="478"/>
          <ac:spMkLst>
            <pc:docMk/>
            <pc:sldMk cId="1257269346" sldId="256"/>
            <ac:spMk id="3" creationId="{F69D1A12-3730-4560-8FE3-CBDF8078A7B5}"/>
          </ac:spMkLst>
        </pc:spChg>
        <pc:spChg chg="add del mod">
          <ac:chgData name="Peter EDMUNDS (HAB)" userId="57fb2244-f77a-4291-bf83-84bcf6856161" providerId="ADAL" clId="{8BFB72AB-0CBB-49BE-83EF-B12693572A14}" dt="2019-06-07T18:08:18.334" v="709" actId="20577"/>
          <ac:spMkLst>
            <pc:docMk/>
            <pc:sldMk cId="1257269346" sldId="256"/>
            <ac:spMk id="4" creationId="{FCD870EF-5536-48CF-B7BF-F05592F86512}"/>
          </ac:spMkLst>
        </pc:spChg>
        <pc:spChg chg="add mod">
          <ac:chgData name="Peter EDMUNDS (HAB)" userId="57fb2244-f77a-4291-bf83-84bcf6856161" providerId="ADAL" clId="{8BFB72AB-0CBB-49BE-83EF-B12693572A14}" dt="2019-06-07T17:30:27.385" v="356" actId="20577"/>
          <ac:spMkLst>
            <pc:docMk/>
            <pc:sldMk cId="1257269346" sldId="256"/>
            <ac:spMk id="5" creationId="{758597DD-68EF-4EC5-A119-8E3718B1EF24}"/>
          </ac:spMkLst>
        </pc:spChg>
        <pc:spChg chg="add del mod">
          <ac:chgData name="Peter EDMUNDS (HAB)" userId="57fb2244-f77a-4291-bf83-84bcf6856161" providerId="ADAL" clId="{8BFB72AB-0CBB-49BE-83EF-B12693572A14}" dt="2019-06-07T17:29:05.557" v="348"/>
          <ac:spMkLst>
            <pc:docMk/>
            <pc:sldMk cId="1257269346" sldId="256"/>
            <ac:spMk id="6" creationId="{3976B39D-0412-4CC1-B9C1-9E83C78C80C0}"/>
          </ac:spMkLst>
        </pc:spChg>
        <pc:spChg chg="add mod">
          <ac:chgData name="Peter EDMUNDS (HAB)" userId="57fb2244-f77a-4291-bf83-84bcf6856161" providerId="ADAL" clId="{8BFB72AB-0CBB-49BE-83EF-B12693572A14}" dt="2019-06-08T10:22:18.938" v="994" actId="207"/>
          <ac:spMkLst>
            <pc:docMk/>
            <pc:sldMk cId="1257269346" sldId="256"/>
            <ac:spMk id="14" creationId="{B4DD99E0-B9B7-4731-A3C1-AF789C97FC0F}"/>
          </ac:spMkLst>
        </pc:spChg>
        <pc:spChg chg="del mod">
          <ac:chgData name="Peter EDMUNDS (HAB)" userId="57fb2244-f77a-4291-bf83-84bcf6856161" providerId="ADAL" clId="{8BFB72AB-0CBB-49BE-83EF-B12693572A14}" dt="2019-06-07T17:21:44.956" v="116" actId="478"/>
          <ac:spMkLst>
            <pc:docMk/>
            <pc:sldMk cId="1257269346" sldId="256"/>
            <ac:spMk id="15" creationId="{BE87D60A-61B1-4534-945A-579577964FB2}"/>
          </ac:spMkLst>
        </pc:spChg>
        <pc:spChg chg="add del mod">
          <ac:chgData name="Peter EDMUNDS (HAB)" userId="57fb2244-f77a-4291-bf83-84bcf6856161" providerId="ADAL" clId="{8BFB72AB-0CBB-49BE-83EF-B12693572A14}" dt="2019-06-07T17:30:37.888" v="361" actId="478"/>
          <ac:spMkLst>
            <pc:docMk/>
            <pc:sldMk cId="1257269346" sldId="256"/>
            <ac:spMk id="16" creationId="{C5FDB63D-BC83-4798-BE1C-958842BA647A}"/>
          </ac:spMkLst>
        </pc:spChg>
        <pc:spChg chg="mod">
          <ac:chgData name="Peter EDMUNDS (HAB)" userId="57fb2244-f77a-4291-bf83-84bcf6856161" providerId="ADAL" clId="{8BFB72AB-0CBB-49BE-83EF-B12693572A14}" dt="2019-06-08T10:30:20.193" v="999" actId="1076"/>
          <ac:spMkLst>
            <pc:docMk/>
            <pc:sldMk cId="1257269346" sldId="256"/>
            <ac:spMk id="19" creationId="{91689243-74F8-44AA-B720-4388D7CBB27E}"/>
          </ac:spMkLst>
        </pc:spChg>
        <pc:spChg chg="mod">
          <ac:chgData name="Peter EDMUNDS (HAB)" userId="57fb2244-f77a-4291-bf83-84bcf6856161" providerId="ADAL" clId="{8BFB72AB-0CBB-49BE-83EF-B12693572A14}" dt="2019-06-07T17:24:58.893" v="195" actId="1076"/>
          <ac:spMkLst>
            <pc:docMk/>
            <pc:sldMk cId="1257269346" sldId="256"/>
            <ac:spMk id="21" creationId="{818932A4-A96B-4102-AEA3-513A9A3716BF}"/>
          </ac:spMkLst>
        </pc:spChg>
        <pc:spChg chg="add mod">
          <ac:chgData name="Peter EDMUNDS (HAB)" userId="57fb2244-f77a-4291-bf83-84bcf6856161" providerId="ADAL" clId="{8BFB72AB-0CBB-49BE-83EF-B12693572A14}" dt="2019-06-08T10:20:31.007" v="872" actId="1076"/>
          <ac:spMkLst>
            <pc:docMk/>
            <pc:sldMk cId="1257269346" sldId="256"/>
            <ac:spMk id="33" creationId="{8EAD40E9-97A0-4CBE-816A-C2B6032DB177}"/>
          </ac:spMkLst>
        </pc:spChg>
        <pc:spChg chg="add del">
          <ac:chgData name="Peter EDMUNDS (HAB)" userId="57fb2244-f77a-4291-bf83-84bcf6856161" providerId="ADAL" clId="{8BFB72AB-0CBB-49BE-83EF-B12693572A14}" dt="2019-06-07T17:33:34.652" v="380" actId="478"/>
          <ac:spMkLst>
            <pc:docMk/>
            <pc:sldMk cId="1257269346" sldId="256"/>
            <ac:spMk id="34" creationId="{42DDB3CE-B023-494D-9595-022C52908CF0}"/>
          </ac:spMkLst>
        </pc:spChg>
        <pc:grpChg chg="add del mod">
          <ac:chgData name="Peter EDMUNDS (HAB)" userId="57fb2244-f77a-4291-bf83-84bcf6856161" providerId="ADAL" clId="{8BFB72AB-0CBB-49BE-83EF-B12693572A14}" dt="2019-06-07T17:31:06.015" v="367"/>
          <ac:grpSpMkLst>
            <pc:docMk/>
            <pc:sldMk cId="1257269346" sldId="256"/>
            <ac:grpSpMk id="18" creationId="{F2C90D9E-751A-42DB-B11A-AFD011BD7BF2}"/>
          </ac:grpSpMkLst>
        </pc:grpChg>
        <pc:grpChg chg="add del mod">
          <ac:chgData name="Peter EDMUNDS (HAB)" userId="57fb2244-f77a-4291-bf83-84bcf6856161" providerId="ADAL" clId="{8BFB72AB-0CBB-49BE-83EF-B12693572A14}" dt="2019-06-07T17:31:06.015" v="367"/>
          <ac:grpSpMkLst>
            <pc:docMk/>
            <pc:sldMk cId="1257269346" sldId="256"/>
            <ac:grpSpMk id="24" creationId="{FBC8FEAE-B03A-47DF-960B-0B5172872A55}"/>
          </ac:grpSpMkLst>
        </pc:grpChg>
        <pc:grpChg chg="add del mod">
          <ac:chgData name="Peter EDMUNDS (HAB)" userId="57fb2244-f77a-4291-bf83-84bcf6856161" providerId="ADAL" clId="{8BFB72AB-0CBB-49BE-83EF-B12693572A14}" dt="2019-06-07T17:31:06.015" v="367"/>
          <ac:grpSpMkLst>
            <pc:docMk/>
            <pc:sldMk cId="1257269346" sldId="256"/>
            <ac:grpSpMk id="27" creationId="{5CBDC79D-1765-45F0-A6B2-1FACE48C2EF9}"/>
          </ac:grpSpMkLst>
        </pc:grpChg>
        <pc:grpChg chg="add del mod">
          <ac:chgData name="Peter EDMUNDS (HAB)" userId="57fb2244-f77a-4291-bf83-84bcf6856161" providerId="ADAL" clId="{8BFB72AB-0CBB-49BE-83EF-B12693572A14}" dt="2019-06-07T17:31:06.015" v="367"/>
          <ac:grpSpMkLst>
            <pc:docMk/>
            <pc:sldMk cId="1257269346" sldId="256"/>
            <ac:grpSpMk id="30" creationId="{2C368BDA-DA8E-45EF-AA59-0B26B310C5E2}"/>
          </ac:grpSpMkLst>
        </pc:grpChg>
        <pc:picChg chg="add mod modCrop">
          <ac:chgData name="Peter EDMUNDS (HAB)" userId="57fb2244-f77a-4291-bf83-84bcf6856161" providerId="ADAL" clId="{8BFB72AB-0CBB-49BE-83EF-B12693572A14}" dt="2019-06-08T10:30:20.766" v="1000" actId="1076"/>
          <ac:picMkLst>
            <pc:docMk/>
            <pc:sldMk cId="1257269346" sldId="256"/>
            <ac:picMk id="3" creationId="{2FE1FA8D-5E7B-410D-9B22-F0986C832FEC}"/>
          </ac:picMkLst>
        </pc:picChg>
        <pc:picChg chg="add mod">
          <ac:chgData name="Peter EDMUNDS (HAB)" userId="57fb2244-f77a-4291-bf83-84bcf6856161" providerId="ADAL" clId="{8BFB72AB-0CBB-49BE-83EF-B12693572A14}" dt="2019-06-08T10:20:27.372" v="870" actId="1076"/>
          <ac:picMkLst>
            <pc:docMk/>
            <pc:sldMk cId="1257269346" sldId="256"/>
            <ac:picMk id="7" creationId="{365BDE65-0D6A-4843-B4DE-8D075F5AE2A2}"/>
          </ac:picMkLst>
        </pc:picChg>
        <pc:picChg chg="add mod">
          <ac:chgData name="Peter EDMUNDS (HAB)" userId="57fb2244-f77a-4291-bf83-84bcf6856161" providerId="ADAL" clId="{8BFB72AB-0CBB-49BE-83EF-B12693572A14}" dt="2019-06-08T10:30:20.193" v="999" actId="1076"/>
          <ac:picMkLst>
            <pc:docMk/>
            <pc:sldMk cId="1257269346" sldId="256"/>
            <ac:picMk id="8" creationId="{40D270E7-8BA8-44CE-8E85-C846C63F4EAF}"/>
          </ac:picMkLst>
        </pc:picChg>
        <pc:picChg chg="add del mod">
          <ac:chgData name="Peter EDMUNDS (HAB)" userId="57fb2244-f77a-4291-bf83-84bcf6856161" providerId="ADAL" clId="{8BFB72AB-0CBB-49BE-83EF-B12693572A14}" dt="2019-06-07T17:27:21.754" v="311" actId="478"/>
          <ac:picMkLst>
            <pc:docMk/>
            <pc:sldMk cId="1257269346" sldId="256"/>
            <ac:picMk id="10" creationId="{F701A474-2D97-4B8B-A73E-0BFFA32C74E2}"/>
          </ac:picMkLst>
        </pc:picChg>
        <pc:picChg chg="add mod">
          <ac:chgData name="Peter EDMUNDS (HAB)" userId="57fb2244-f77a-4291-bf83-84bcf6856161" providerId="ADAL" clId="{8BFB72AB-0CBB-49BE-83EF-B12693572A14}" dt="2019-06-07T17:29:06.922" v="349" actId="1076"/>
          <ac:picMkLst>
            <pc:docMk/>
            <pc:sldMk cId="1257269346" sldId="256"/>
            <ac:picMk id="11" creationId="{C2D5F38C-B471-4C06-8BD9-7CE2D67CCFE6}"/>
          </ac:picMkLst>
        </pc:picChg>
        <pc:picChg chg="add del mod">
          <ac:chgData name="Peter EDMUNDS (HAB)" userId="57fb2244-f77a-4291-bf83-84bcf6856161" providerId="ADAL" clId="{8BFB72AB-0CBB-49BE-83EF-B12693572A14}" dt="2019-06-07T17:31:06.015" v="367"/>
          <ac:picMkLst>
            <pc:docMk/>
            <pc:sldMk cId="1257269346" sldId="256"/>
            <ac:picMk id="17" creationId="{340BB7DC-0FFA-4D56-A1B7-B2A005DE1D4A}"/>
          </ac:picMkLst>
        </pc:picChg>
        <pc:picChg chg="add mod">
          <ac:chgData name="Peter EDMUNDS (HAB)" userId="57fb2244-f77a-4291-bf83-84bcf6856161" providerId="ADAL" clId="{8BFB72AB-0CBB-49BE-83EF-B12693572A14}" dt="2019-06-08T10:20:33.214" v="873" actId="1076"/>
          <ac:picMkLst>
            <pc:docMk/>
            <pc:sldMk cId="1257269346" sldId="256"/>
            <ac:picMk id="35" creationId="{6861944B-A3A3-417B-827F-816D15742584}"/>
          </ac:picMkLst>
        </pc:picChg>
        <pc:picChg chg="add mod">
          <ac:chgData name="Peter EDMUNDS (HAB)" userId="57fb2244-f77a-4291-bf83-84bcf6856161" providerId="ADAL" clId="{8BFB72AB-0CBB-49BE-83EF-B12693572A14}" dt="2019-06-08T10:20:52.306" v="879" actId="1076"/>
          <ac:picMkLst>
            <pc:docMk/>
            <pc:sldMk cId="1257269346" sldId="256"/>
            <ac:picMk id="36" creationId="{D504AC97-3A0E-4C2D-8CF6-E1DC6FC609D9}"/>
          </ac:picMkLst>
        </pc:picChg>
      </pc:sldChg>
      <pc:sldChg chg="addSp delSp modSp">
        <pc:chgData name="Peter EDMUNDS (HAB)" userId="57fb2244-f77a-4291-bf83-84bcf6856161" providerId="ADAL" clId="{8BFB72AB-0CBB-49BE-83EF-B12693572A14}" dt="2019-06-07T18:20:10.895" v="856" actId="1076"/>
        <pc:sldMkLst>
          <pc:docMk/>
          <pc:sldMk cId="830485102" sldId="257"/>
        </pc:sldMkLst>
        <pc:spChg chg="add mod">
          <ac:chgData name="Peter EDMUNDS (HAB)" userId="57fb2244-f77a-4291-bf83-84bcf6856161" providerId="ADAL" clId="{8BFB72AB-0CBB-49BE-83EF-B12693572A14}" dt="2019-06-07T18:03:21.750" v="658" actId="1076"/>
          <ac:spMkLst>
            <pc:docMk/>
            <pc:sldMk cId="830485102" sldId="257"/>
            <ac:spMk id="2" creationId="{4F71D579-D493-4E24-955E-0A5875F9C748}"/>
          </ac:spMkLst>
        </pc:spChg>
        <pc:spChg chg="del">
          <ac:chgData name="Peter EDMUNDS (HAB)" userId="57fb2244-f77a-4291-bf83-84bcf6856161" providerId="ADAL" clId="{8BFB72AB-0CBB-49BE-83EF-B12693572A14}" dt="2019-06-07T17:23:49.927" v="139" actId="478"/>
          <ac:spMkLst>
            <pc:docMk/>
            <pc:sldMk cId="830485102" sldId="257"/>
            <ac:spMk id="4" creationId="{FCD870EF-5536-48CF-B7BF-F05592F86512}"/>
          </ac:spMkLst>
        </pc:spChg>
        <pc:spChg chg="add mod">
          <ac:chgData name="Peter EDMUNDS (HAB)" userId="57fb2244-f77a-4291-bf83-84bcf6856161" providerId="ADAL" clId="{8BFB72AB-0CBB-49BE-83EF-B12693572A14}" dt="2019-06-07T18:10:35.920" v="830" actId="20577"/>
          <ac:spMkLst>
            <pc:docMk/>
            <pc:sldMk cId="830485102" sldId="257"/>
            <ac:spMk id="5" creationId="{95E115DD-CC66-4715-BAC3-F462FA4EE7AA}"/>
          </ac:spMkLst>
        </pc:spChg>
        <pc:spChg chg="add del">
          <ac:chgData name="Peter EDMUNDS (HAB)" userId="57fb2244-f77a-4291-bf83-84bcf6856161" providerId="ADAL" clId="{8BFB72AB-0CBB-49BE-83EF-B12693572A14}" dt="2019-06-07T18:02:10.157" v="650"/>
          <ac:spMkLst>
            <pc:docMk/>
            <pc:sldMk cId="830485102" sldId="257"/>
            <ac:spMk id="9" creationId="{7D1207B0-15EC-409B-B167-8FB02A912B17}"/>
          </ac:spMkLst>
        </pc:spChg>
        <pc:spChg chg="add del">
          <ac:chgData name="Peter EDMUNDS (HAB)" userId="57fb2244-f77a-4291-bf83-84bcf6856161" providerId="ADAL" clId="{8BFB72AB-0CBB-49BE-83EF-B12693572A14}" dt="2019-06-07T18:02:10.157" v="650"/>
          <ac:spMkLst>
            <pc:docMk/>
            <pc:sldMk cId="830485102" sldId="257"/>
            <ac:spMk id="10" creationId="{45624BB8-F1BC-479F-A2AE-6C62213F7608}"/>
          </ac:spMkLst>
        </pc:spChg>
        <pc:spChg chg="mod">
          <ac:chgData name="Peter EDMUNDS (HAB)" userId="57fb2244-f77a-4291-bf83-84bcf6856161" providerId="ADAL" clId="{8BFB72AB-0CBB-49BE-83EF-B12693572A14}" dt="2019-06-07T18:10:21.774" v="815" actId="1076"/>
          <ac:spMkLst>
            <pc:docMk/>
            <pc:sldMk cId="830485102" sldId="257"/>
            <ac:spMk id="17" creationId="{E72CA20E-301B-43A9-BFA9-D2DC49463478}"/>
          </ac:spMkLst>
        </pc:spChg>
        <pc:spChg chg="del mod">
          <ac:chgData name="Peter EDMUNDS (HAB)" userId="57fb2244-f77a-4291-bf83-84bcf6856161" providerId="ADAL" clId="{8BFB72AB-0CBB-49BE-83EF-B12693572A14}" dt="2019-06-07T17:23:46.261" v="137" actId="478"/>
          <ac:spMkLst>
            <pc:docMk/>
            <pc:sldMk cId="830485102" sldId="257"/>
            <ac:spMk id="29" creationId="{9FC1172E-351E-4907-931E-AFCBEBC54754}"/>
          </ac:spMkLst>
        </pc:spChg>
        <pc:spChg chg="mod">
          <ac:chgData name="Peter EDMUNDS (HAB)" userId="57fb2244-f77a-4291-bf83-84bcf6856161" providerId="ADAL" clId="{8BFB72AB-0CBB-49BE-83EF-B12693572A14}" dt="2019-06-07T18:00:28.583" v="640" actId="207"/>
          <ac:spMkLst>
            <pc:docMk/>
            <pc:sldMk cId="830485102" sldId="257"/>
            <ac:spMk id="36" creationId="{9AA6ECB4-4D4D-4665-B838-CB0305732CD9}"/>
          </ac:spMkLst>
        </pc:spChg>
        <pc:spChg chg="mod">
          <ac:chgData name="Peter EDMUNDS (HAB)" userId="57fb2244-f77a-4291-bf83-84bcf6856161" providerId="ADAL" clId="{8BFB72AB-0CBB-49BE-83EF-B12693572A14}" dt="2019-06-07T18:06:05.309" v="688" actId="20577"/>
          <ac:spMkLst>
            <pc:docMk/>
            <pc:sldMk cId="830485102" sldId="257"/>
            <ac:spMk id="37" creationId="{46049CDE-5E6E-400B-B865-96E3761B6D79}"/>
          </ac:spMkLst>
        </pc:spChg>
        <pc:graphicFrameChg chg="del">
          <ac:chgData name="Peter EDMUNDS (HAB)" userId="57fb2244-f77a-4291-bf83-84bcf6856161" providerId="ADAL" clId="{8BFB72AB-0CBB-49BE-83EF-B12693572A14}" dt="2019-06-07T17:23:47.646" v="138" actId="478"/>
          <ac:graphicFrameMkLst>
            <pc:docMk/>
            <pc:sldMk cId="830485102" sldId="257"/>
            <ac:graphicFrameMk id="28" creationId="{3DBB6F34-4976-482A-83F0-2A2B8A2025AD}"/>
          </ac:graphicFrameMkLst>
        </pc:graphicFrameChg>
        <pc:picChg chg="add mod">
          <ac:chgData name="Peter EDMUNDS (HAB)" userId="57fb2244-f77a-4291-bf83-84bcf6856161" providerId="ADAL" clId="{8BFB72AB-0CBB-49BE-83EF-B12693572A14}" dt="2019-06-07T18:03:02.012" v="655" actId="1076"/>
          <ac:picMkLst>
            <pc:docMk/>
            <pc:sldMk cId="830485102" sldId="257"/>
            <ac:picMk id="3" creationId="{421190E8-3CF3-4B66-98E8-54E11340758A}"/>
          </ac:picMkLst>
        </pc:picChg>
        <pc:picChg chg="add mod modCrop">
          <ac:chgData name="Peter EDMUNDS (HAB)" userId="57fb2244-f77a-4291-bf83-84bcf6856161" providerId="ADAL" clId="{8BFB72AB-0CBB-49BE-83EF-B12693572A14}" dt="2019-06-07T18:12:03.306" v="838" actId="1076"/>
          <ac:picMkLst>
            <pc:docMk/>
            <pc:sldMk cId="830485102" sldId="257"/>
            <ac:picMk id="7" creationId="{085E7465-C8F9-42D9-B148-56EB31089C57}"/>
          </ac:picMkLst>
        </pc:picChg>
        <pc:picChg chg="add del mod">
          <ac:chgData name="Peter EDMUNDS (HAB)" userId="57fb2244-f77a-4291-bf83-84bcf6856161" providerId="ADAL" clId="{8BFB72AB-0CBB-49BE-83EF-B12693572A14}" dt="2019-06-07T18:18:34.371" v="841" actId="478"/>
          <ac:picMkLst>
            <pc:docMk/>
            <pc:sldMk cId="830485102" sldId="257"/>
            <ac:picMk id="8" creationId="{9D9E62BD-0EDC-430D-A0BD-86345800F9E6}"/>
          </ac:picMkLst>
        </pc:picChg>
        <pc:picChg chg="add mod">
          <ac:chgData name="Peter EDMUNDS (HAB)" userId="57fb2244-f77a-4291-bf83-84bcf6856161" providerId="ADAL" clId="{8BFB72AB-0CBB-49BE-83EF-B12693572A14}" dt="2019-06-07T18:19:57.383" v="855" actId="1076"/>
          <ac:picMkLst>
            <pc:docMk/>
            <pc:sldMk cId="830485102" sldId="257"/>
            <ac:picMk id="11" creationId="{F9A29EF9-4A10-4190-BA66-0E96204F334A}"/>
          </ac:picMkLst>
        </pc:picChg>
        <pc:picChg chg="add mod">
          <ac:chgData name="Peter EDMUNDS (HAB)" userId="57fb2244-f77a-4291-bf83-84bcf6856161" providerId="ADAL" clId="{8BFB72AB-0CBB-49BE-83EF-B12693572A14}" dt="2019-06-07T18:20:10.895" v="856" actId="1076"/>
          <ac:picMkLst>
            <pc:docMk/>
            <pc:sldMk cId="830485102" sldId="257"/>
            <ac:picMk id="12" creationId="{2F4692BB-C59D-414F-8BE2-D86B0682FB56}"/>
          </ac:picMkLst>
        </pc:picChg>
      </pc:sldChg>
      <pc:sldChg chg="addSp delSp modSp">
        <pc:chgData name="Peter EDMUNDS (HAB)" userId="57fb2244-f77a-4291-bf83-84bcf6856161" providerId="ADAL" clId="{8BFB72AB-0CBB-49BE-83EF-B12693572A14}" dt="2019-06-07T17:44:22.655" v="445" actId="1076"/>
        <pc:sldMkLst>
          <pc:docMk/>
          <pc:sldMk cId="1359017385" sldId="261"/>
        </pc:sldMkLst>
        <pc:spChg chg="del mod">
          <ac:chgData name="Peter EDMUNDS (HAB)" userId="57fb2244-f77a-4291-bf83-84bcf6856161" providerId="ADAL" clId="{8BFB72AB-0CBB-49BE-83EF-B12693572A14}" dt="2019-06-07T17:24:00.094" v="145" actId="478"/>
          <ac:spMkLst>
            <pc:docMk/>
            <pc:sldMk cId="1359017385" sldId="261"/>
            <ac:spMk id="4" creationId="{FCD870EF-5536-48CF-B7BF-F05592F86512}"/>
          </ac:spMkLst>
        </pc:spChg>
        <pc:spChg chg="del">
          <ac:chgData name="Peter EDMUNDS (HAB)" userId="57fb2244-f77a-4291-bf83-84bcf6856161" providerId="ADAL" clId="{8BFB72AB-0CBB-49BE-83EF-B12693572A14}" dt="2019-06-07T17:40:46.778" v="443" actId="478"/>
          <ac:spMkLst>
            <pc:docMk/>
            <pc:sldMk cId="1359017385" sldId="261"/>
            <ac:spMk id="8" creationId="{97D56910-61FD-4A9E-B6BA-35ED2C890C11}"/>
          </ac:spMkLst>
        </pc:spChg>
        <pc:spChg chg="del">
          <ac:chgData name="Peter EDMUNDS (HAB)" userId="57fb2244-f77a-4291-bf83-84bcf6856161" providerId="ADAL" clId="{8BFB72AB-0CBB-49BE-83EF-B12693572A14}" dt="2019-06-07T17:24:04.842" v="148" actId="478"/>
          <ac:spMkLst>
            <pc:docMk/>
            <pc:sldMk cId="1359017385" sldId="261"/>
            <ac:spMk id="10" creationId="{06DB405B-FCC1-4FAB-A058-F09FDE3CE172}"/>
          </ac:spMkLst>
        </pc:spChg>
        <pc:spChg chg="del">
          <ac:chgData name="Peter EDMUNDS (HAB)" userId="57fb2244-f77a-4291-bf83-84bcf6856161" providerId="ADAL" clId="{8BFB72AB-0CBB-49BE-83EF-B12693572A14}" dt="2019-06-07T17:40:46.778" v="443" actId="478"/>
          <ac:spMkLst>
            <pc:docMk/>
            <pc:sldMk cId="1359017385" sldId="261"/>
            <ac:spMk id="11" creationId="{DA3F4A20-38A4-484E-909A-EAABAF4C52D8}"/>
          </ac:spMkLst>
        </pc:spChg>
        <pc:spChg chg="del">
          <ac:chgData name="Peter EDMUNDS (HAB)" userId="57fb2244-f77a-4291-bf83-84bcf6856161" providerId="ADAL" clId="{8BFB72AB-0CBB-49BE-83EF-B12693572A14}" dt="2019-06-07T17:40:46.778" v="443" actId="478"/>
          <ac:spMkLst>
            <pc:docMk/>
            <pc:sldMk cId="1359017385" sldId="261"/>
            <ac:spMk id="21" creationId="{818932A4-A96B-4102-AEA3-513A9A3716BF}"/>
          </ac:spMkLst>
        </pc:spChg>
        <pc:graphicFrameChg chg="add del">
          <ac:chgData name="Peter EDMUNDS (HAB)" userId="57fb2244-f77a-4291-bf83-84bcf6856161" providerId="ADAL" clId="{8BFB72AB-0CBB-49BE-83EF-B12693572A14}" dt="2019-06-07T17:40:46.778" v="443" actId="478"/>
          <ac:graphicFrameMkLst>
            <pc:docMk/>
            <pc:sldMk cId="1359017385" sldId="261"/>
            <ac:graphicFrameMk id="9" creationId="{B9462591-49E7-4C8B-9CB2-649E7EB7D7D5}"/>
          </ac:graphicFrameMkLst>
        </pc:graphicFrameChg>
        <pc:picChg chg="add mod">
          <ac:chgData name="Peter EDMUNDS (HAB)" userId="57fb2244-f77a-4291-bf83-84bcf6856161" providerId="ADAL" clId="{8BFB72AB-0CBB-49BE-83EF-B12693572A14}" dt="2019-06-07T17:44:22.655" v="445" actId="1076"/>
          <ac:picMkLst>
            <pc:docMk/>
            <pc:sldMk cId="1359017385" sldId="261"/>
            <ac:picMk id="2" creationId="{5DA7B753-C623-4415-AF32-2B57EC8AE1E8}"/>
          </ac:picMkLst>
        </pc:picChg>
      </pc:sldChg>
      <pc:sldChg chg="addSp delSp modSp modAnim">
        <pc:chgData name="Peter EDMUNDS (HAB)" userId="57fb2244-f77a-4291-bf83-84bcf6856161" providerId="ADAL" clId="{8BFB72AB-0CBB-49BE-83EF-B12693572A14}" dt="2019-06-07T17:58:58.937" v="619" actId="1076"/>
        <pc:sldMkLst>
          <pc:docMk/>
          <pc:sldMk cId="2273095663" sldId="262"/>
        </pc:sldMkLst>
        <pc:spChg chg="add mod">
          <ac:chgData name="Peter EDMUNDS (HAB)" userId="57fb2244-f77a-4291-bf83-84bcf6856161" providerId="ADAL" clId="{8BFB72AB-0CBB-49BE-83EF-B12693572A14}" dt="2019-06-07T17:51:38.710" v="582" actId="113"/>
          <ac:spMkLst>
            <pc:docMk/>
            <pc:sldMk cId="2273095663" sldId="262"/>
            <ac:spMk id="2" creationId="{8D524C71-2AC7-4ABF-851B-BC020C00BB7B}"/>
          </ac:spMkLst>
        </pc:spChg>
        <pc:spChg chg="del mod">
          <ac:chgData name="Peter EDMUNDS (HAB)" userId="57fb2244-f77a-4291-bf83-84bcf6856161" providerId="ADAL" clId="{8BFB72AB-0CBB-49BE-83EF-B12693572A14}" dt="2019-06-07T17:23:54.381" v="141" actId="478"/>
          <ac:spMkLst>
            <pc:docMk/>
            <pc:sldMk cId="2273095663" sldId="262"/>
            <ac:spMk id="4" creationId="{FCD870EF-5536-48CF-B7BF-F05592F86512}"/>
          </ac:spMkLst>
        </pc:spChg>
        <pc:spChg chg="add mod">
          <ac:chgData name="Peter EDMUNDS (HAB)" userId="57fb2244-f77a-4291-bf83-84bcf6856161" providerId="ADAL" clId="{8BFB72AB-0CBB-49BE-83EF-B12693572A14}" dt="2019-06-07T17:55:17.989" v="606" actId="1076"/>
          <ac:spMkLst>
            <pc:docMk/>
            <pc:sldMk cId="2273095663" sldId="262"/>
            <ac:spMk id="6" creationId="{B863E7AB-EF06-41C4-A9CF-2384875D3C0E}"/>
          </ac:spMkLst>
        </pc:spChg>
        <pc:spChg chg="mod">
          <ac:chgData name="Peter EDMUNDS (HAB)" userId="57fb2244-f77a-4291-bf83-84bcf6856161" providerId="ADAL" clId="{8BFB72AB-0CBB-49BE-83EF-B12693572A14}" dt="2019-06-07T17:46:38.450" v="474" actId="255"/>
          <ac:spMkLst>
            <pc:docMk/>
            <pc:sldMk cId="2273095663" sldId="262"/>
            <ac:spMk id="8" creationId="{97D56910-61FD-4A9E-B6BA-35ED2C890C11}"/>
          </ac:spMkLst>
        </pc:spChg>
        <pc:spChg chg="del">
          <ac:chgData name="Peter EDMUNDS (HAB)" userId="57fb2244-f77a-4291-bf83-84bcf6856161" providerId="ADAL" clId="{8BFB72AB-0CBB-49BE-83EF-B12693572A14}" dt="2019-06-07T17:23:55.602" v="142" actId="478"/>
          <ac:spMkLst>
            <pc:docMk/>
            <pc:sldMk cId="2273095663" sldId="262"/>
            <ac:spMk id="10" creationId="{06DB405B-FCC1-4FAB-A058-F09FDE3CE172}"/>
          </ac:spMkLst>
        </pc:spChg>
        <pc:spChg chg="del">
          <ac:chgData name="Peter EDMUNDS (HAB)" userId="57fb2244-f77a-4291-bf83-84bcf6856161" providerId="ADAL" clId="{8BFB72AB-0CBB-49BE-83EF-B12693572A14}" dt="2019-06-07T17:58:32.195" v="611" actId="478"/>
          <ac:spMkLst>
            <pc:docMk/>
            <pc:sldMk cId="2273095663" sldId="262"/>
            <ac:spMk id="11" creationId="{DA3F4A20-38A4-484E-909A-EAABAF4C52D8}"/>
          </ac:spMkLst>
        </pc:spChg>
        <pc:graphicFrameChg chg="del">
          <ac:chgData name="Peter EDMUNDS (HAB)" userId="57fb2244-f77a-4291-bf83-84bcf6856161" providerId="ADAL" clId="{8BFB72AB-0CBB-49BE-83EF-B12693572A14}" dt="2019-06-07T17:23:56.703" v="143" actId="478"/>
          <ac:graphicFrameMkLst>
            <pc:docMk/>
            <pc:sldMk cId="2273095663" sldId="262"/>
            <ac:graphicFrameMk id="9" creationId="{B9462591-49E7-4C8B-9CB2-649E7EB7D7D5}"/>
          </ac:graphicFrameMkLst>
        </pc:graphicFrameChg>
        <pc:picChg chg="add mod">
          <ac:chgData name="Peter EDMUNDS (HAB)" userId="57fb2244-f77a-4291-bf83-84bcf6856161" providerId="ADAL" clId="{8BFB72AB-0CBB-49BE-83EF-B12693572A14}" dt="2019-06-07T17:51:14.880" v="575" actId="1076"/>
          <ac:picMkLst>
            <pc:docMk/>
            <pc:sldMk cId="2273095663" sldId="262"/>
            <ac:picMk id="5" creationId="{F5859CE4-803B-4A6E-9CF1-77E3E1432B8E}"/>
          </ac:picMkLst>
        </pc:picChg>
        <pc:picChg chg="add mod modCrop">
          <ac:chgData name="Peter EDMUNDS (HAB)" userId="57fb2244-f77a-4291-bf83-84bcf6856161" providerId="ADAL" clId="{8BFB72AB-0CBB-49BE-83EF-B12693572A14}" dt="2019-06-07T17:58:48.127" v="616" actId="1076"/>
          <ac:picMkLst>
            <pc:docMk/>
            <pc:sldMk cId="2273095663" sldId="262"/>
            <ac:picMk id="7" creationId="{43D3611F-336A-46E1-909D-C9AE5B4801E2}"/>
          </ac:picMkLst>
        </pc:picChg>
        <pc:picChg chg="add mod modCrop">
          <ac:chgData name="Peter EDMUNDS (HAB)" userId="57fb2244-f77a-4291-bf83-84bcf6856161" providerId="ADAL" clId="{8BFB72AB-0CBB-49BE-83EF-B12693572A14}" dt="2019-06-07T17:58:51.917" v="617" actId="1076"/>
          <ac:picMkLst>
            <pc:docMk/>
            <pc:sldMk cId="2273095663" sldId="262"/>
            <ac:picMk id="12" creationId="{EB50A489-D9C5-4E2A-9256-A35FFDCBA72C}"/>
          </ac:picMkLst>
        </pc:picChg>
        <pc:picChg chg="add mod modCrop">
          <ac:chgData name="Peter EDMUNDS (HAB)" userId="57fb2244-f77a-4291-bf83-84bcf6856161" providerId="ADAL" clId="{8BFB72AB-0CBB-49BE-83EF-B12693572A14}" dt="2019-06-07T17:58:58.937" v="619" actId="1076"/>
          <ac:picMkLst>
            <pc:docMk/>
            <pc:sldMk cId="2273095663" sldId="262"/>
            <ac:picMk id="13" creationId="{CF5D97A8-F1E7-4DBC-8F5C-1750A23C58B2}"/>
          </ac:picMkLst>
        </pc:picChg>
      </pc:sldChg>
    </pc:docChg>
  </pc:docChgLst>
  <pc:docChgLst>
    <pc:chgData name="Peter EDMUNDS (HAB)" userId="57fb2244-f77a-4291-bf83-84bcf6856161" providerId="ADAL" clId="{A95AC981-6947-4731-8C58-CC22361B0856}"/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3713" cy="720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6100" y="0"/>
            <a:ext cx="4303713" cy="720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F52F73-6C00-4749-9768-1F937333C119}" type="datetimeFigureOut">
              <a:rPr lang="en-GB" smtClean="0"/>
              <a:t>08/06/2019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287713" y="1795463"/>
            <a:ext cx="3355975" cy="4848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3775" y="6911975"/>
            <a:ext cx="7943850" cy="56562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3642975"/>
            <a:ext cx="4303713" cy="720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6100" y="13642975"/>
            <a:ext cx="4303713" cy="720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969C8-649D-4A89-8FBE-0AE0B6438E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59823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08/06/2019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359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08/06/2019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9215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08/06/2019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0805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08/06/2019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65348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08/06/2019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42644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08/06/2019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6710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08/06/2019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30463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08/06/2019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84017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08/06/2019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1156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08/06/2019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6413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08/06/2019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9508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1BD6C3-3FCD-4A04-935E-77864CCFE036}" type="datetimeFigureOut">
              <a:rPr lang="en-GB" smtClean="0"/>
              <a:t>08/06/2019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6612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818932A4-A96B-4102-AEA3-513A9A3716BF}"/>
              </a:ext>
            </a:extLst>
          </p:cNvPr>
          <p:cNvSpPr/>
          <p:nvPr/>
        </p:nvSpPr>
        <p:spPr>
          <a:xfrm>
            <a:off x="1" y="2318492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73A2EB0-3235-47B4-9158-D8128760E739}"/>
              </a:ext>
            </a:extLst>
          </p:cNvPr>
          <p:cNvSpPr/>
          <p:nvPr/>
        </p:nvSpPr>
        <p:spPr>
          <a:xfrm>
            <a:off x="0" y="0"/>
            <a:ext cx="6858000" cy="48909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CD870EF-5536-48CF-B7BF-F05592F86512}"/>
              </a:ext>
            </a:extLst>
          </p:cNvPr>
          <p:cNvSpPr txBox="1"/>
          <p:nvPr/>
        </p:nvSpPr>
        <p:spPr>
          <a:xfrm>
            <a:off x="0" y="0"/>
            <a:ext cx="6857999" cy="8048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/>
              <a:t> Paper 1 – Separate Physics</a:t>
            </a:r>
          </a:p>
          <a:p>
            <a:pPr algn="ctr"/>
            <a:r>
              <a:rPr lang="en-GB" sz="1100" dirty="0"/>
              <a:t>Topics: Fusion, fission, static charge, pressure in gases, thermal conductivity</a:t>
            </a:r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r>
              <a:rPr lang="en-GB" sz="1100" b="1" dirty="0"/>
              <a:t>Nuclear fission and fusion</a:t>
            </a:r>
          </a:p>
          <a:p>
            <a:endParaRPr lang="en-GB" sz="1100" b="1" dirty="0"/>
          </a:p>
          <a:p>
            <a:r>
              <a:rPr lang="en-US" altLang="en-US" sz="1100" dirty="0"/>
              <a:t>The energy released in nuclear power plants comes from </a:t>
            </a:r>
            <a:r>
              <a:rPr lang="en-US" altLang="en-US" sz="1100" b="1" dirty="0">
                <a:solidFill>
                  <a:srgbClr val="B71562"/>
                </a:solidFill>
              </a:rPr>
              <a:t>nuclear fission</a:t>
            </a:r>
            <a:r>
              <a:rPr lang="en-US" altLang="en-US" sz="1100" dirty="0"/>
              <a:t>. Large, unstable nuclei such as uranium-235 or plutonium-239 break into smaller fragments, releasing energy as they do so:</a:t>
            </a:r>
          </a:p>
          <a:p>
            <a:endParaRPr lang="en-US" altLang="en-US" sz="1100" dirty="0"/>
          </a:p>
          <a:p>
            <a:r>
              <a:rPr lang="en-GB" altLang="en-US" sz="1100" b="1" baseline="30000" dirty="0"/>
              <a:t>235</a:t>
            </a:r>
            <a:r>
              <a:rPr lang="en-GB" altLang="en-US" sz="1100" b="1" dirty="0"/>
              <a:t>U + neutron </a:t>
            </a:r>
            <a:r>
              <a:rPr lang="en-GB" altLang="en-US" sz="1100" b="1" dirty="0">
                <a:sym typeface="Wingdings" panose="05000000000000000000" pitchFamily="2" charset="2"/>
              </a:rPr>
              <a:t> fission fragments + neutrons + energy</a:t>
            </a:r>
            <a:endParaRPr lang="en-GB" altLang="en-US" sz="1100" dirty="0"/>
          </a:p>
          <a:p>
            <a:endParaRPr lang="en-GB" altLang="en-US" sz="1100" dirty="0"/>
          </a:p>
          <a:p>
            <a:r>
              <a:rPr lang="en-US" altLang="en-US" sz="1100" dirty="0"/>
              <a:t>When a uranium-235 nucleus undergoes induced fission after </a:t>
            </a:r>
          </a:p>
          <a:p>
            <a:r>
              <a:rPr lang="en-US" altLang="en-US" sz="1100" dirty="0"/>
              <a:t>collision with a neutron, it breaks up into two smaller nuclei and </a:t>
            </a:r>
          </a:p>
          <a:p>
            <a:r>
              <a:rPr lang="en-US" altLang="en-US" sz="1100" dirty="0"/>
              <a:t>two/three neutrons. These are called </a:t>
            </a:r>
            <a:r>
              <a:rPr lang="en-US" altLang="en-US" sz="1100" b="1" dirty="0">
                <a:solidFill>
                  <a:srgbClr val="B71562"/>
                </a:solidFill>
              </a:rPr>
              <a:t>fission neutrons</a:t>
            </a:r>
            <a:r>
              <a:rPr lang="en-US" altLang="en-US" sz="1100" dirty="0"/>
              <a:t>. </a:t>
            </a:r>
          </a:p>
          <a:p>
            <a:endParaRPr lang="en-GB" altLang="en-US" sz="1100" dirty="0"/>
          </a:p>
          <a:p>
            <a:endParaRPr lang="en-GB" altLang="en-US" sz="1100" dirty="0"/>
          </a:p>
          <a:p>
            <a:endParaRPr lang="en-GB" altLang="en-US" sz="1100" dirty="0"/>
          </a:p>
          <a:p>
            <a:endParaRPr lang="en-GB" sz="1100" b="1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b="1" u="sng" dirty="0"/>
          </a:p>
          <a:p>
            <a:pPr algn="ctr"/>
            <a:endParaRPr lang="en-GB" sz="1100" b="1" u="sng" dirty="0"/>
          </a:p>
          <a:p>
            <a:endParaRPr lang="en-GB" sz="1200" dirty="0"/>
          </a:p>
          <a:p>
            <a:r>
              <a:rPr lang="en-GB" sz="1200" dirty="0"/>
              <a:t> </a:t>
            </a:r>
          </a:p>
          <a:p>
            <a:endParaRPr lang="en-GB" sz="1200" dirty="0"/>
          </a:p>
          <a:p>
            <a:endParaRPr lang="en-GB" sz="1200" dirty="0"/>
          </a:p>
          <a:p>
            <a:endParaRPr lang="en-GB" sz="1200" dirty="0"/>
          </a:p>
          <a:p>
            <a:endParaRPr lang="en-GB" sz="1200" dirty="0"/>
          </a:p>
          <a:p>
            <a:endParaRPr lang="en-GB" sz="1200" dirty="0"/>
          </a:p>
          <a:p>
            <a:endParaRPr lang="en-GB" sz="1200" dirty="0"/>
          </a:p>
          <a:p>
            <a:endParaRPr lang="en-GB" sz="1200" b="1" dirty="0"/>
          </a:p>
          <a:p>
            <a:endParaRPr lang="en-GB" sz="120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1689243-74F8-44AA-B720-4388D7CBB27E}"/>
              </a:ext>
            </a:extLst>
          </p:cNvPr>
          <p:cNvSpPr/>
          <p:nvPr/>
        </p:nvSpPr>
        <p:spPr>
          <a:xfrm>
            <a:off x="155350" y="721885"/>
            <a:ext cx="6547297" cy="146922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b="1" dirty="0">
                <a:solidFill>
                  <a:schemeClr val="tx1"/>
                </a:solidFill>
              </a:rPr>
              <a:t>Do Now: </a:t>
            </a:r>
            <a:r>
              <a:rPr lang="en-GB" sz="1200" dirty="0">
                <a:solidFill>
                  <a:schemeClr val="tx1"/>
                </a:solidFill>
              </a:rPr>
              <a:t>Balance the following nuclear equations by calculating the missing numbers (letters a, b, c and d)</a:t>
            </a: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</p:txBody>
      </p:sp>
      <p:pic>
        <p:nvPicPr>
          <p:cNvPr id="8" name="Picture 3">
            <a:extLst>
              <a:ext uri="{FF2B5EF4-FFF2-40B4-BE49-F238E27FC236}">
                <a16:creationId xmlns:a16="http://schemas.microsoft.com/office/drawing/2014/main" id="{40D270E7-8BA8-44CE-8E85-C846C63F4E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" t="52334" r="2567" b="20645"/>
          <a:stretch/>
        </p:blipFill>
        <p:spPr bwMode="auto">
          <a:xfrm>
            <a:off x="1095553" y="982075"/>
            <a:ext cx="4324394" cy="1076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4" descr="chain reaction 2">
            <a:extLst>
              <a:ext uri="{FF2B5EF4-FFF2-40B4-BE49-F238E27FC236}">
                <a16:creationId xmlns:a16="http://schemas.microsoft.com/office/drawing/2014/main" id="{C2D5F38C-B471-4C06-8BD9-7CE2D67CCF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7674" y="3201956"/>
            <a:ext cx="2844973" cy="1994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58597DD-68EF-4EC5-A119-8E3718B1EF24}"/>
              </a:ext>
            </a:extLst>
          </p:cNvPr>
          <p:cNvSpPr txBox="1"/>
          <p:nvPr/>
        </p:nvSpPr>
        <p:spPr>
          <a:xfrm>
            <a:off x="0" y="4199022"/>
            <a:ext cx="4035104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1100" dirty="0"/>
              <a:t>The fission neutrons can go on to cause further fission events, which will produce further neutrons, and so on, causing a </a:t>
            </a:r>
            <a:r>
              <a:rPr lang="en-GB" altLang="en-US" sz="1100" b="1" dirty="0">
                <a:solidFill>
                  <a:srgbClr val="B71562"/>
                </a:solidFill>
              </a:rPr>
              <a:t>chain reaction</a:t>
            </a:r>
            <a:r>
              <a:rPr lang="en-GB" altLang="en-US" sz="1100" dirty="0"/>
              <a:t>.</a:t>
            </a:r>
          </a:p>
          <a:p>
            <a:pPr>
              <a:spcBef>
                <a:spcPct val="50000"/>
              </a:spcBef>
            </a:pPr>
            <a:r>
              <a:rPr lang="en-GB" altLang="en-US" sz="1100" dirty="0"/>
              <a:t>Uncontrolled chain reactions are used in atomic bombs.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4DD99E0-B9B7-4731-A3C1-AF789C97FC0F}"/>
              </a:ext>
            </a:extLst>
          </p:cNvPr>
          <p:cNvSpPr txBox="1"/>
          <p:nvPr/>
        </p:nvSpPr>
        <p:spPr>
          <a:xfrm>
            <a:off x="3857674" y="5224540"/>
            <a:ext cx="282289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100" dirty="0"/>
              <a:t>A </a:t>
            </a:r>
            <a:r>
              <a:rPr lang="en-US" altLang="en-US" sz="1100" b="1" dirty="0">
                <a:solidFill>
                  <a:srgbClr val="B71562"/>
                </a:solidFill>
              </a:rPr>
              <a:t>nuclear reactor</a:t>
            </a:r>
            <a:r>
              <a:rPr lang="en-US" altLang="en-US" sz="1100" dirty="0"/>
              <a:t> uses a controlled chain reaction to produce heat to produce steam for a generator. Apart from the source of heat, it works in the same way as a coal-fired power station. The reactor itself consists of </a:t>
            </a:r>
            <a:r>
              <a:rPr lang="en-US" altLang="en-US" sz="1100" b="1" dirty="0">
                <a:solidFill>
                  <a:srgbClr val="B71562"/>
                </a:solidFill>
              </a:rPr>
              <a:t>fuel rods</a:t>
            </a:r>
            <a:r>
              <a:rPr lang="en-US" altLang="en-US" sz="1100" dirty="0"/>
              <a:t>, </a:t>
            </a:r>
            <a:r>
              <a:rPr lang="en-US" altLang="en-US" sz="1100" b="1" dirty="0">
                <a:solidFill>
                  <a:srgbClr val="B71562"/>
                </a:solidFill>
              </a:rPr>
              <a:t>control rods</a:t>
            </a:r>
            <a:r>
              <a:rPr lang="en-US" altLang="en-US" sz="1100" dirty="0"/>
              <a:t>, </a:t>
            </a:r>
            <a:r>
              <a:rPr lang="en-US" altLang="en-US" sz="1100" b="1" dirty="0">
                <a:solidFill>
                  <a:srgbClr val="B71562"/>
                </a:solidFill>
              </a:rPr>
              <a:t>coolant</a:t>
            </a:r>
            <a:r>
              <a:rPr lang="en-US" altLang="en-US" sz="1100" dirty="0"/>
              <a:t> and a </a:t>
            </a:r>
            <a:r>
              <a:rPr lang="en-US" altLang="en-US" sz="1100" b="1" dirty="0">
                <a:solidFill>
                  <a:srgbClr val="B71562"/>
                </a:solidFill>
              </a:rPr>
              <a:t>moderator</a:t>
            </a:r>
            <a:r>
              <a:rPr lang="en-US" altLang="en-US" sz="1100" dirty="0"/>
              <a:t>. </a:t>
            </a:r>
            <a:endParaRPr lang="en-GB" altLang="en-US" sz="11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65BDE65-0D6A-4843-B4DE-8D075F5AE2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102" y="5240493"/>
            <a:ext cx="3260277" cy="1614443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8EAD40E9-97A0-4CBE-816A-C2B6032DB177}"/>
              </a:ext>
            </a:extLst>
          </p:cNvPr>
          <p:cNvSpPr txBox="1"/>
          <p:nvPr/>
        </p:nvSpPr>
        <p:spPr>
          <a:xfrm>
            <a:off x="119047" y="7425106"/>
            <a:ext cx="3622443" cy="1954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1100" dirty="0"/>
              <a:t>Whereas nuclear fission involves very large nuclei splitting into smaller nuclei, fusion involves small nuclei joining together to form larger ones. The energy emitted by a star, such as the Sun, comes from</a:t>
            </a:r>
            <a:r>
              <a:rPr lang="en-GB" altLang="en-US" sz="1100" dirty="0">
                <a:solidFill>
                  <a:srgbClr val="B71562"/>
                </a:solidFill>
              </a:rPr>
              <a:t> </a:t>
            </a:r>
            <a:r>
              <a:rPr lang="en-GB" altLang="en-US" sz="1100" b="1" dirty="0">
                <a:solidFill>
                  <a:srgbClr val="B71562"/>
                </a:solidFill>
              </a:rPr>
              <a:t>nuclear fusion</a:t>
            </a:r>
            <a:r>
              <a:rPr lang="en-GB" altLang="en-US" sz="1100" dirty="0"/>
              <a:t>. In order for this to happen, the core temperature has to be extremely high – in excess of 10 million degrees. Nuclear fusion in a star like the Sun involves the combination of lighter isotopes of hydrogen to form helium, and the release of energy:</a:t>
            </a:r>
          </a:p>
          <a:p>
            <a:pPr>
              <a:spcBef>
                <a:spcPct val="50000"/>
              </a:spcBef>
            </a:pPr>
            <a:endParaRPr lang="en-GB" altLang="en-US" sz="1100" dirty="0">
              <a:solidFill>
                <a:srgbClr val="010066"/>
              </a:solidFill>
            </a:endParaRPr>
          </a:p>
          <a:p>
            <a:pPr>
              <a:spcBef>
                <a:spcPct val="50000"/>
              </a:spcBef>
            </a:pPr>
            <a:endParaRPr lang="en-GB" altLang="en-US" sz="1100" dirty="0"/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6861944B-A3A3-417B-827F-816D157425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355" y="9009613"/>
            <a:ext cx="2613770" cy="40034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D504AC97-3A0E-4C2D-8CF6-E1DC6FC609D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4668" y="8175740"/>
            <a:ext cx="1961072" cy="1542503"/>
          </a:xfrm>
          <a:prstGeom prst="rect">
            <a:avLst/>
          </a:prstGeom>
        </p:spPr>
      </p:pic>
      <p:pic>
        <p:nvPicPr>
          <p:cNvPr id="3" name="Picture 2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2FE1FA8D-5E7B-410D-9B22-F0986C832FE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84" b="11284"/>
          <a:stretch/>
        </p:blipFill>
        <p:spPr>
          <a:xfrm>
            <a:off x="3791456" y="6345761"/>
            <a:ext cx="2947497" cy="1614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2693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DA7B753-C623-4415-AF32-2B57EC8AE1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" y="44659"/>
            <a:ext cx="6829425" cy="9782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0173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7D56910-61FD-4A9E-B6BA-35ED2C890C11}"/>
              </a:ext>
            </a:extLst>
          </p:cNvPr>
          <p:cNvSpPr/>
          <p:nvPr/>
        </p:nvSpPr>
        <p:spPr>
          <a:xfrm>
            <a:off x="1" y="0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Static electricity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D524C71-2AC7-4ABF-851B-BC020C00BB7B}"/>
              </a:ext>
            </a:extLst>
          </p:cNvPr>
          <p:cNvSpPr txBox="1"/>
          <p:nvPr/>
        </p:nvSpPr>
        <p:spPr>
          <a:xfrm>
            <a:off x="125835" y="461394"/>
            <a:ext cx="3897487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>
                <a:solidFill>
                  <a:srgbClr val="B71562"/>
                </a:solidFill>
              </a:rPr>
              <a:t>Friction</a:t>
            </a:r>
            <a:r>
              <a:rPr lang="en-GB" sz="1100" dirty="0"/>
              <a:t> causes static charge. If you rub a balloon (very attractive to other atoms’ electrons) together with a woollen jumper. It will remove some of the electrons and leave the jumper </a:t>
            </a:r>
            <a:r>
              <a:rPr lang="en-GB" sz="1100" b="1" dirty="0">
                <a:solidFill>
                  <a:srgbClr val="B71562"/>
                </a:solidFill>
              </a:rPr>
              <a:t>positively charged</a:t>
            </a:r>
            <a:r>
              <a:rPr lang="en-GB" sz="1100" dirty="0"/>
              <a:t>. The balloon will then become </a:t>
            </a:r>
            <a:r>
              <a:rPr lang="en-GB" sz="1100" b="1" dirty="0">
                <a:solidFill>
                  <a:srgbClr val="B71562"/>
                </a:solidFill>
              </a:rPr>
              <a:t>negatively charged</a:t>
            </a:r>
            <a:r>
              <a:rPr lang="en-GB" sz="1100" b="1" dirty="0">
                <a:solidFill>
                  <a:srgbClr val="C00000"/>
                </a:solidFill>
              </a:rPr>
              <a:t>.</a:t>
            </a:r>
            <a:endParaRPr lang="en-GB" sz="1100" dirty="0"/>
          </a:p>
          <a:p>
            <a:r>
              <a:rPr lang="en-GB" sz="1100" dirty="0"/>
              <a:t>Two static electricity rules: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1100" dirty="0"/>
              <a:t>Opposite charges </a:t>
            </a:r>
            <a:r>
              <a:rPr lang="en-GB" sz="1100" b="1" dirty="0">
                <a:solidFill>
                  <a:srgbClr val="B71562"/>
                </a:solidFill>
              </a:rPr>
              <a:t>attract</a:t>
            </a:r>
            <a:r>
              <a:rPr lang="en-GB" sz="1100" dirty="0"/>
              <a:t>. 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1100" dirty="0"/>
              <a:t>Like charges </a:t>
            </a:r>
            <a:r>
              <a:rPr lang="en-GB" sz="1100" b="1" dirty="0">
                <a:solidFill>
                  <a:srgbClr val="B71562"/>
                </a:solidFill>
              </a:rPr>
              <a:t>repel</a:t>
            </a:r>
            <a:r>
              <a:rPr lang="en-GB" sz="1100" dirty="0"/>
              <a:t>. </a:t>
            </a:r>
          </a:p>
          <a:p>
            <a:endParaRPr lang="en-GB" dirty="0"/>
          </a:p>
        </p:txBody>
      </p:sp>
      <p:pic>
        <p:nvPicPr>
          <p:cNvPr id="5" name="Picture 4" descr="A picture containing object&#10;&#10;Description generated with high confidence">
            <a:extLst>
              <a:ext uri="{FF2B5EF4-FFF2-40B4-BE49-F238E27FC236}">
                <a16:creationId xmlns:a16="http://schemas.microsoft.com/office/drawing/2014/main" id="{F5859CE4-803B-4A6E-9CF1-77E3E1432B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3322" y="405941"/>
            <a:ext cx="2828925" cy="160972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863E7AB-EF06-41C4-A9CF-2384875D3C0E}"/>
              </a:ext>
            </a:extLst>
          </p:cNvPr>
          <p:cNvSpPr/>
          <p:nvPr/>
        </p:nvSpPr>
        <p:spPr>
          <a:xfrm>
            <a:off x="2709644" y="2236772"/>
            <a:ext cx="4148356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100" dirty="0"/>
              <a:t>A</a:t>
            </a:r>
            <a:r>
              <a:rPr lang="en-GB" sz="1100" dirty="0">
                <a:solidFill>
                  <a:srgbClr val="B71562"/>
                </a:solidFill>
              </a:rPr>
              <a:t> </a:t>
            </a:r>
            <a:r>
              <a:rPr lang="en-GB" sz="1100" b="1" dirty="0">
                <a:solidFill>
                  <a:srgbClr val="B71562"/>
                </a:solidFill>
              </a:rPr>
              <a:t>force field </a:t>
            </a:r>
            <a:r>
              <a:rPr lang="en-GB" sz="1100" dirty="0"/>
              <a:t>is caused by </a:t>
            </a:r>
            <a:r>
              <a:rPr lang="en-GB" sz="1100" b="1" dirty="0">
                <a:solidFill>
                  <a:srgbClr val="B71562"/>
                </a:solidFill>
              </a:rPr>
              <a:t>non-contact forces</a:t>
            </a:r>
            <a:r>
              <a:rPr lang="en-GB" sz="1100" dirty="0"/>
              <a:t>. These forces do not need to be in physical contact (touching) for an interaction of forces to take place. Attraction/repulsion of static charges is an example of a non-contact forces. </a:t>
            </a:r>
          </a:p>
          <a:p>
            <a:endParaRPr lang="en-GB" sz="1100" dirty="0"/>
          </a:p>
          <a:p>
            <a:r>
              <a:rPr lang="en-GB" sz="1100" b="1" dirty="0">
                <a:solidFill>
                  <a:srgbClr val="B71562"/>
                </a:solidFill>
              </a:rPr>
              <a:t>Electric field </a:t>
            </a:r>
            <a:r>
              <a:rPr lang="en-GB" sz="1100" dirty="0"/>
              <a:t>lines flow away from positive charges and towards negative charges. The arrows show the </a:t>
            </a:r>
            <a:r>
              <a:rPr lang="en-GB" sz="1100" b="1" dirty="0">
                <a:solidFill>
                  <a:srgbClr val="B71562"/>
                </a:solidFill>
              </a:rPr>
              <a:t>direction a positive charge </a:t>
            </a:r>
            <a:r>
              <a:rPr lang="en-GB" sz="1100" dirty="0"/>
              <a:t>would move in the field. </a:t>
            </a:r>
          </a:p>
          <a:p>
            <a:r>
              <a:rPr lang="en-GB" sz="1100" dirty="0"/>
              <a:t>The closer together the field lines are, the stronger the field. The strength of the field depends on two things:</a:t>
            </a:r>
          </a:p>
          <a:p>
            <a:pPr marL="514350" indent="-514350">
              <a:buAutoNum type="arabicParenR"/>
            </a:pPr>
            <a:r>
              <a:rPr lang="en-GB" sz="1100" dirty="0"/>
              <a:t>The </a:t>
            </a:r>
            <a:r>
              <a:rPr lang="en-GB" sz="1100" b="1" dirty="0">
                <a:solidFill>
                  <a:srgbClr val="B71562"/>
                </a:solidFill>
              </a:rPr>
              <a:t>size</a:t>
            </a:r>
            <a:r>
              <a:rPr lang="en-GB" sz="1100" dirty="0"/>
              <a:t> of the charge.</a:t>
            </a:r>
          </a:p>
          <a:p>
            <a:pPr marL="514350" indent="-514350">
              <a:buAutoNum type="arabicParenR"/>
            </a:pPr>
            <a:r>
              <a:rPr lang="en-GB" sz="1100" dirty="0"/>
              <a:t>The </a:t>
            </a:r>
            <a:r>
              <a:rPr lang="en-GB" sz="1100" b="1" dirty="0">
                <a:solidFill>
                  <a:srgbClr val="B71562"/>
                </a:solidFill>
              </a:rPr>
              <a:t>distance</a:t>
            </a:r>
            <a:r>
              <a:rPr lang="en-GB" sz="1100" dirty="0"/>
              <a:t> away from the charge. </a:t>
            </a:r>
          </a:p>
        </p:txBody>
      </p:sp>
      <p:pic>
        <p:nvPicPr>
          <p:cNvPr id="12" name="Picture 11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EB50A489-D9C5-4E2A-9256-A35FFDCBA72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671"/>
          <a:stretch/>
        </p:blipFill>
        <p:spPr>
          <a:xfrm>
            <a:off x="419896" y="1788796"/>
            <a:ext cx="1973552" cy="1373531"/>
          </a:xfrm>
          <a:prstGeom prst="rect">
            <a:avLst/>
          </a:prstGeom>
        </p:spPr>
      </p:pic>
      <p:pic>
        <p:nvPicPr>
          <p:cNvPr id="13" name="Picture 12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CF5D97A8-F1E7-4DBC-8F5C-1750A23C58B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46"/>
          <a:stretch/>
        </p:blipFill>
        <p:spPr>
          <a:xfrm>
            <a:off x="345548" y="3250041"/>
            <a:ext cx="1837021" cy="137353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3D3611F-336A-46E1-909D-C9AE5B4801E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7925"/>
          <a:stretch/>
        </p:blipFill>
        <p:spPr>
          <a:xfrm>
            <a:off x="166722" y="4711286"/>
            <a:ext cx="6524556" cy="5151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095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46049CDE-5E6E-400B-B865-96E3761B6D79}"/>
              </a:ext>
            </a:extLst>
          </p:cNvPr>
          <p:cNvSpPr/>
          <p:nvPr/>
        </p:nvSpPr>
        <p:spPr>
          <a:xfrm>
            <a:off x="-1" y="2280982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b="1" dirty="0">
                <a:solidFill>
                  <a:schemeClr val="tx1"/>
                </a:solidFill>
              </a:rPr>
              <a:t>Thermal conductivity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AA6ECB4-4D4D-4665-B838-CB0305732CD9}"/>
              </a:ext>
            </a:extLst>
          </p:cNvPr>
          <p:cNvSpPr/>
          <p:nvPr/>
        </p:nvSpPr>
        <p:spPr>
          <a:xfrm>
            <a:off x="1" y="0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b="1" dirty="0">
                <a:solidFill>
                  <a:schemeClr val="tx1"/>
                </a:solidFill>
              </a:rPr>
              <a:t>Pressure in gases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72CA20E-301B-43A9-BFA9-D2DC49463478}"/>
              </a:ext>
            </a:extLst>
          </p:cNvPr>
          <p:cNvSpPr/>
          <p:nvPr/>
        </p:nvSpPr>
        <p:spPr>
          <a:xfrm>
            <a:off x="0" y="0"/>
            <a:ext cx="6858000" cy="988254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F71D579-D493-4E24-955E-0A5875F9C748}"/>
              </a:ext>
            </a:extLst>
          </p:cNvPr>
          <p:cNvSpPr/>
          <p:nvPr/>
        </p:nvSpPr>
        <p:spPr>
          <a:xfrm>
            <a:off x="87036" y="542598"/>
            <a:ext cx="2647775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>
                <a:solidFill>
                  <a:srgbClr val="000000"/>
                </a:solidFill>
              </a:defRPr>
            </a:pPr>
            <a:r>
              <a:rPr lang="en-GB" sz="1100" dirty="0"/>
              <a:t>Provided that the number of particles and the temperature of a gas are kept constant, then:</a:t>
            </a:r>
          </a:p>
          <a:p>
            <a:pPr algn="ctr">
              <a:defRPr b="1">
                <a:solidFill>
                  <a:srgbClr val="000000"/>
                </a:solidFill>
              </a:defRPr>
            </a:pPr>
            <a:r>
              <a:rPr lang="en-GB" sz="1100" dirty="0">
                <a:solidFill>
                  <a:srgbClr val="B71562"/>
                </a:solidFill>
              </a:rPr>
              <a:t>P x V = constant </a:t>
            </a:r>
          </a:p>
          <a:p>
            <a:pPr>
              <a:defRPr>
                <a:solidFill>
                  <a:srgbClr val="000000"/>
                </a:solidFill>
              </a:defRPr>
            </a:pPr>
            <a:r>
              <a:rPr lang="en-GB" sz="1100" dirty="0"/>
              <a:t>Where:</a:t>
            </a:r>
          </a:p>
          <a:p>
            <a:pPr>
              <a:spcBef>
                <a:spcPts val="0"/>
              </a:spcBef>
              <a:defRPr b="1">
                <a:solidFill>
                  <a:srgbClr val="000000"/>
                </a:solidFill>
              </a:defRPr>
            </a:pPr>
            <a:r>
              <a:rPr lang="en-GB" sz="1100" dirty="0">
                <a:solidFill>
                  <a:srgbClr val="B71562"/>
                </a:solidFill>
              </a:rPr>
              <a:t>P is pressure in pascals (Pa)</a:t>
            </a:r>
          </a:p>
          <a:p>
            <a:pPr>
              <a:spcBef>
                <a:spcPts val="0"/>
              </a:spcBef>
              <a:defRPr b="1">
                <a:solidFill>
                  <a:srgbClr val="000000"/>
                </a:solidFill>
              </a:defRPr>
            </a:pPr>
            <a:r>
              <a:rPr lang="en-GB" sz="1100" dirty="0">
                <a:solidFill>
                  <a:srgbClr val="B71562"/>
                </a:solidFill>
              </a:rPr>
              <a:t>V is volume in metres cubed (m</a:t>
            </a:r>
            <a:r>
              <a:rPr lang="en-GB" sz="1100" baseline="30000" dirty="0">
                <a:solidFill>
                  <a:srgbClr val="B71562"/>
                </a:solidFill>
              </a:rPr>
              <a:t>3</a:t>
            </a:r>
            <a:r>
              <a:rPr lang="en-GB" sz="1100" dirty="0">
                <a:solidFill>
                  <a:srgbClr val="B71562"/>
                </a:solidFill>
              </a:rPr>
              <a:t>)</a:t>
            </a:r>
          </a:p>
          <a:p>
            <a:pPr>
              <a:spcBef>
                <a:spcPts val="0"/>
              </a:spcBef>
              <a:defRPr>
                <a:solidFill>
                  <a:srgbClr val="000000"/>
                </a:solidFill>
              </a:defRPr>
            </a:pPr>
            <a:r>
              <a:rPr lang="en-GB" sz="1100" dirty="0"/>
              <a:t>constant is a number in </a:t>
            </a:r>
            <a:r>
              <a:rPr lang="en-GB" sz="1100" b="1" dirty="0">
                <a:solidFill>
                  <a:srgbClr val="B71562"/>
                </a:solidFill>
              </a:rPr>
              <a:t>Pa m</a:t>
            </a:r>
            <a:r>
              <a:rPr lang="en-GB" sz="1100" b="1" baseline="30000" dirty="0">
                <a:solidFill>
                  <a:srgbClr val="B71562"/>
                </a:solidFill>
              </a:rPr>
              <a:t>3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21190E8-3CF3-4B66-98E8-54E1134075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1313" y="0"/>
            <a:ext cx="3896687" cy="221440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5E115DD-CC66-4715-BAC3-F462FA4EE7AA}"/>
              </a:ext>
            </a:extLst>
          </p:cNvPr>
          <p:cNvSpPr/>
          <p:nvPr/>
        </p:nvSpPr>
        <p:spPr>
          <a:xfrm>
            <a:off x="0" y="2664907"/>
            <a:ext cx="350345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altLang="en-US" sz="1200" dirty="0"/>
              <a:t>Heat can be transferred (moved) by three main processes; </a:t>
            </a:r>
            <a:r>
              <a:rPr lang="en-GB" altLang="en-US" sz="1200" b="1" dirty="0">
                <a:solidFill>
                  <a:srgbClr val="B71562"/>
                </a:solidFill>
              </a:rPr>
              <a:t>conduction</a:t>
            </a:r>
            <a:r>
              <a:rPr lang="en-GB" altLang="en-US" sz="1200" dirty="0"/>
              <a:t>, </a:t>
            </a:r>
            <a:r>
              <a:rPr lang="en-GB" altLang="en-US" sz="1200" b="1" dirty="0">
                <a:solidFill>
                  <a:srgbClr val="B71562"/>
                </a:solidFill>
              </a:rPr>
              <a:t>convection</a:t>
            </a:r>
            <a:r>
              <a:rPr lang="en-GB" altLang="en-US" sz="1200" dirty="0"/>
              <a:t> and </a:t>
            </a:r>
            <a:r>
              <a:rPr lang="en-GB" altLang="en-US" sz="1200" b="1" dirty="0">
                <a:solidFill>
                  <a:srgbClr val="B71562"/>
                </a:solidFill>
              </a:rPr>
              <a:t>radiation</a:t>
            </a:r>
            <a:r>
              <a:rPr lang="en-GB" altLang="en-US" sz="1200" dirty="0"/>
              <a:t>. </a:t>
            </a:r>
          </a:p>
          <a:p>
            <a:endParaRPr lang="en-GB" altLang="en-US" sz="1200" dirty="0"/>
          </a:p>
          <a:p>
            <a:r>
              <a:rPr lang="en-GB" sz="1200" b="1" dirty="0">
                <a:solidFill>
                  <a:srgbClr val="B71562"/>
                </a:solidFill>
              </a:rPr>
              <a:t>Thermal conductivity </a:t>
            </a:r>
            <a:r>
              <a:rPr lang="en-GB" sz="1200" dirty="0"/>
              <a:t>(in units of W/</a:t>
            </a:r>
            <a:r>
              <a:rPr lang="en-GB" sz="1200" dirty="0" err="1"/>
              <a:t>m°C</a:t>
            </a:r>
            <a:r>
              <a:rPr lang="en-GB" sz="1200" dirty="0"/>
              <a:t>) tells you how well a material conducts heat. </a:t>
            </a:r>
          </a:p>
          <a:p>
            <a:endParaRPr lang="en-GB" sz="1200" dirty="0"/>
          </a:p>
          <a:p>
            <a:r>
              <a:rPr lang="en-GB" sz="1200" dirty="0"/>
              <a:t>The higher the thermal conductivity of a material the higher the rate of energy transfer by conduction across the material. </a:t>
            </a:r>
            <a:endParaRPr lang="en-GB" dirty="0"/>
          </a:p>
        </p:txBody>
      </p:sp>
      <p:pic>
        <p:nvPicPr>
          <p:cNvPr id="7" name="Picture 6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085E7465-C8F9-42D9-B148-56EB31089C5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75" t="21889" r="8627" b="4432"/>
          <a:stretch/>
        </p:blipFill>
        <p:spPr>
          <a:xfrm>
            <a:off x="3608334" y="2280982"/>
            <a:ext cx="3249666" cy="228180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9A29EF9-4A10-4190-BA66-0E96204F33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64" y="4748156"/>
            <a:ext cx="3389334" cy="427870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F4692BB-C59D-414F-8BE2-D86B0682FB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3452" y="4748156"/>
            <a:ext cx="3347580" cy="3995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4851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E1ADD9299FF224E805FFC717DBF259B" ma:contentTypeVersion="10" ma:contentTypeDescription="Create a new document." ma:contentTypeScope="" ma:versionID="6baf2711013a4b6b8eef08019fb950b9">
  <xsd:schema xmlns:xsd="http://www.w3.org/2001/XMLSchema" xmlns:xs="http://www.w3.org/2001/XMLSchema" xmlns:p="http://schemas.microsoft.com/office/2006/metadata/properties" xmlns:ns2="0a78171b-79ba-49c9-a65d-fc675f22b952" xmlns:ns3="467167e7-d602-4563-97eb-8b3d33f833cc" targetNamespace="http://schemas.microsoft.com/office/2006/metadata/properties" ma:root="true" ma:fieldsID="b237f085ae12bfec21230da24ea3d901" ns2:_="" ns3:_="">
    <xsd:import namespace="0a78171b-79ba-49c9-a65d-fc675f22b952"/>
    <xsd:import namespace="467167e7-d602-4563-97eb-8b3d33f833cc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2:LastSharedByUser" minOccurs="0"/>
                <xsd:element ref="ns2:LastSharedByTime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78171b-79ba-49c9-a65d-fc675f22b95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0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1" nillable="true" ma:displayName="Last Shared By Time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7167e7-d602-4563-97eb-8b3d33f833c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4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5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6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7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780403E-56B5-4634-8004-BBD021EBC11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a78171b-79ba-49c9-a65d-fc675f22b952"/>
    <ds:schemaRef ds:uri="467167e7-d602-4563-97eb-8b3d33f833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BE23B49-8C5C-4160-A529-DB75729D2B22}">
  <ds:schemaRefs>
    <ds:schemaRef ds:uri="http://purl.org/dc/dcmitype/"/>
    <ds:schemaRef ds:uri="http://schemas.microsoft.com/office/infopath/2007/PartnerControls"/>
    <ds:schemaRef ds:uri="467167e7-d602-4563-97eb-8b3d33f833cc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0a78171b-79ba-49c9-a65d-fc675f22b952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BF20DC53-0B39-411E-8BBA-EB9B389E869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1177</TotalTime>
  <Words>586</Words>
  <PresentationFormat>A4 Paper (210x297 mm)</PresentationFormat>
  <Paragraphs>76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Calibri Light</vt:lpstr>
      <vt:lpstr>Calibri</vt:lpstr>
      <vt:lpstr>Wingdings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2018-05-16T18:51:17Z</cp:lastPrinted>
  <dcterms:created xsi:type="dcterms:W3CDTF">2018-03-06T21:04:47Z</dcterms:created>
  <dcterms:modified xsi:type="dcterms:W3CDTF">2019-06-08T10:30:28Z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0x010100CE1ADD9299FF224E805FFC717DBF259B</vt:lpwstr>
  </property>
</Properties>
</file>