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9"/>
  </p:notesMasterIdLst>
  <p:sldIdLst>
    <p:sldId id="256" r:id="rId5"/>
    <p:sldId id="262" r:id="rId6"/>
    <p:sldId id="261" r:id="rId7"/>
    <p:sldId id="257" r:id="rId8"/>
  </p:sldIdLst>
  <p:sldSz cx="6858000" cy="9906000" type="A4"/>
  <p:notesSz cx="9931400" cy="143637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581357-8421-4B78-B357-26B792FD34D4}" v="33" dt="2019-09-26T12:43:06.524"/>
    <p1510:client id="{EA9E9F9A-43C1-4FF3-893F-7193ECB98ED2}" v="7" dt="2019-09-26T13:02:28.7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926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06CD2DC9-3F62-45F5-BE77-2CEDCEA9D712}"/>
    <pc:docChg chg="modSld">
      <pc:chgData name="Peter EDMUNDS (HAB)" userId="57fb2244-f77a-4291-bf83-84bcf6856161" providerId="ADAL" clId="{06CD2DC9-3F62-45F5-BE77-2CEDCEA9D712}" dt="2019-06-07T21:23:12.111" v="4" actId="1076"/>
      <pc:docMkLst>
        <pc:docMk/>
      </pc:docMkLst>
      <pc:sldChg chg="modSp">
        <pc:chgData name="Peter EDMUNDS (HAB)" userId="57fb2244-f77a-4291-bf83-84bcf6856161" providerId="ADAL" clId="{06CD2DC9-3F62-45F5-BE77-2CEDCEA9D712}" dt="2019-06-07T21:23:12.111" v="4" actId="1076"/>
        <pc:sldMkLst>
          <pc:docMk/>
          <pc:sldMk cId="830485102" sldId="257"/>
        </pc:sldMkLst>
        <pc:spChg chg="mod">
          <ac:chgData name="Peter EDMUNDS (HAB)" userId="57fb2244-f77a-4291-bf83-84bcf6856161" providerId="ADAL" clId="{06CD2DC9-3F62-45F5-BE77-2CEDCEA9D712}" dt="2019-06-07T21:08:23.167" v="2" actId="207"/>
          <ac:spMkLst>
            <pc:docMk/>
            <pc:sldMk cId="830485102" sldId="257"/>
            <ac:spMk id="2" creationId="{4F71D579-D493-4E24-955E-0A5875F9C748}"/>
          </ac:spMkLst>
        </pc:spChg>
        <pc:picChg chg="mod">
          <ac:chgData name="Peter EDMUNDS (HAB)" userId="57fb2244-f77a-4291-bf83-84bcf6856161" providerId="ADAL" clId="{06CD2DC9-3F62-45F5-BE77-2CEDCEA9D712}" dt="2019-06-07T21:23:12.111" v="4" actId="1076"/>
          <ac:picMkLst>
            <pc:docMk/>
            <pc:sldMk cId="830485102" sldId="257"/>
            <ac:picMk id="7" creationId="{085E7465-C8F9-42D9-B148-56EB31089C57}"/>
          </ac:picMkLst>
        </pc:picChg>
      </pc:sldChg>
      <pc:sldChg chg="modSp">
        <pc:chgData name="Peter EDMUNDS (HAB)" userId="57fb2244-f77a-4291-bf83-84bcf6856161" providerId="ADAL" clId="{06CD2DC9-3F62-45F5-BE77-2CEDCEA9D712}" dt="2019-06-07T21:22:00.556" v="3" actId="1076"/>
        <pc:sldMkLst>
          <pc:docMk/>
          <pc:sldMk cId="1359017385" sldId="261"/>
        </pc:sldMkLst>
        <pc:picChg chg="mod">
          <ac:chgData name="Peter EDMUNDS (HAB)" userId="57fb2244-f77a-4291-bf83-84bcf6856161" providerId="ADAL" clId="{06CD2DC9-3F62-45F5-BE77-2CEDCEA9D712}" dt="2019-06-07T21:22:00.556" v="3" actId="1076"/>
          <ac:picMkLst>
            <pc:docMk/>
            <pc:sldMk cId="1359017385" sldId="261"/>
            <ac:picMk id="2" creationId="{5DA7B753-C623-4415-AF32-2B57EC8AE1E8}"/>
          </ac:picMkLst>
        </pc:picChg>
      </pc:sldChg>
    </pc:docChg>
  </pc:docChgLst>
  <pc:docChgLst>
    <pc:chgData name="Peter EDMUNDS (HAB)" userId="57fb2244-f77a-4291-bf83-84bcf6856161" providerId="ADAL" clId="{8BFB72AB-0CBB-49BE-83EF-B12693572A14}"/>
    <pc:docChg chg="undo custSel modSld">
      <pc:chgData name="Peter EDMUNDS (HAB)" userId="57fb2244-f77a-4291-bf83-84bcf6856161" providerId="ADAL" clId="{8BFB72AB-0CBB-49BE-83EF-B12693572A14}" dt="2019-06-08T10:30:20.766" v="1000" actId="1076"/>
      <pc:docMkLst>
        <pc:docMk/>
      </pc:docMkLst>
      <pc:sldChg chg="addSp delSp modSp modAnim">
        <pc:chgData name="Peter EDMUNDS (HAB)" userId="57fb2244-f77a-4291-bf83-84bcf6856161" providerId="ADAL" clId="{8BFB72AB-0CBB-49BE-83EF-B12693572A14}" dt="2019-06-08T10:30:20.766" v="1000" actId="1076"/>
        <pc:sldMkLst>
          <pc:docMk/>
          <pc:sldMk cId="1257269346" sldId="256"/>
        </pc:sldMkLst>
        <pc:spChg chg="del mod">
          <ac:chgData name="Peter EDMUNDS (HAB)" userId="57fb2244-f77a-4291-bf83-84bcf6856161" providerId="ADAL" clId="{8BFB72AB-0CBB-49BE-83EF-B12693572A14}" dt="2019-06-07T17:21:44.956" v="116" actId="478"/>
          <ac:spMkLst>
            <pc:docMk/>
            <pc:sldMk cId="1257269346" sldId="256"/>
            <ac:spMk id="2" creationId="{3B3D46ED-757D-4861-A536-0A6113F4E51E}"/>
          </ac:spMkLst>
        </pc:spChg>
        <pc:spChg chg="add del mod">
          <ac:chgData name="Peter EDMUNDS (HAB)" userId="57fb2244-f77a-4291-bf83-84bcf6856161" providerId="ADAL" clId="{8BFB72AB-0CBB-49BE-83EF-B12693572A14}" dt="2019-06-07T17:25:32.457" v="230" actId="478"/>
          <ac:spMkLst>
            <pc:docMk/>
            <pc:sldMk cId="1257269346" sldId="256"/>
            <ac:spMk id="3" creationId="{F69D1A12-3730-4560-8FE3-CBDF8078A7B5}"/>
          </ac:spMkLst>
        </pc:spChg>
        <pc:spChg chg="add del mod">
          <ac:chgData name="Peter EDMUNDS (HAB)" userId="57fb2244-f77a-4291-bf83-84bcf6856161" providerId="ADAL" clId="{8BFB72AB-0CBB-49BE-83EF-B12693572A14}" dt="2019-06-07T18:08:18.334" v="709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7:30:27.385" v="356" actId="20577"/>
          <ac:spMkLst>
            <pc:docMk/>
            <pc:sldMk cId="1257269346" sldId="256"/>
            <ac:spMk id="5" creationId="{758597DD-68EF-4EC5-A119-8E3718B1EF24}"/>
          </ac:spMkLst>
        </pc:spChg>
        <pc:spChg chg="add del mod">
          <ac:chgData name="Peter EDMUNDS (HAB)" userId="57fb2244-f77a-4291-bf83-84bcf6856161" providerId="ADAL" clId="{8BFB72AB-0CBB-49BE-83EF-B12693572A14}" dt="2019-06-07T17:29:05.557" v="348"/>
          <ac:spMkLst>
            <pc:docMk/>
            <pc:sldMk cId="1257269346" sldId="256"/>
            <ac:spMk id="6" creationId="{3976B39D-0412-4CC1-B9C1-9E83C78C80C0}"/>
          </ac:spMkLst>
        </pc:spChg>
        <pc:spChg chg="add mod">
          <ac:chgData name="Peter EDMUNDS (HAB)" userId="57fb2244-f77a-4291-bf83-84bcf6856161" providerId="ADAL" clId="{8BFB72AB-0CBB-49BE-83EF-B12693572A14}" dt="2019-06-08T10:22:18.938" v="994" actId="207"/>
          <ac:spMkLst>
            <pc:docMk/>
            <pc:sldMk cId="1257269346" sldId="256"/>
            <ac:spMk id="14" creationId="{B4DD99E0-B9B7-4731-A3C1-AF789C97FC0F}"/>
          </ac:spMkLst>
        </pc:spChg>
        <pc:spChg chg="del mod">
          <ac:chgData name="Peter EDMUNDS (HAB)" userId="57fb2244-f77a-4291-bf83-84bcf6856161" providerId="ADAL" clId="{8BFB72AB-0CBB-49BE-83EF-B12693572A14}" dt="2019-06-07T17:21:44.956" v="116" actId="478"/>
          <ac:spMkLst>
            <pc:docMk/>
            <pc:sldMk cId="1257269346" sldId="256"/>
            <ac:spMk id="15" creationId="{BE87D60A-61B1-4534-945A-579577964FB2}"/>
          </ac:spMkLst>
        </pc:spChg>
        <pc:spChg chg="add del mod">
          <ac:chgData name="Peter EDMUNDS (HAB)" userId="57fb2244-f77a-4291-bf83-84bcf6856161" providerId="ADAL" clId="{8BFB72AB-0CBB-49BE-83EF-B12693572A14}" dt="2019-06-07T17:30:37.888" v="361" actId="478"/>
          <ac:spMkLst>
            <pc:docMk/>
            <pc:sldMk cId="1257269346" sldId="256"/>
            <ac:spMk id="16" creationId="{C5FDB63D-BC83-4798-BE1C-958842BA647A}"/>
          </ac:spMkLst>
        </pc:spChg>
        <pc:spChg chg="mod">
          <ac:chgData name="Peter EDMUNDS (HAB)" userId="57fb2244-f77a-4291-bf83-84bcf6856161" providerId="ADAL" clId="{8BFB72AB-0CBB-49BE-83EF-B12693572A14}" dt="2019-06-08T10:30:20.193" v="999" actId="1076"/>
          <ac:spMkLst>
            <pc:docMk/>
            <pc:sldMk cId="1257269346" sldId="256"/>
            <ac:spMk id="19" creationId="{91689243-74F8-44AA-B720-4388D7CBB27E}"/>
          </ac:spMkLst>
        </pc:spChg>
        <pc:spChg chg="mod">
          <ac:chgData name="Peter EDMUNDS (HAB)" userId="57fb2244-f77a-4291-bf83-84bcf6856161" providerId="ADAL" clId="{8BFB72AB-0CBB-49BE-83EF-B12693572A14}" dt="2019-06-07T17:24:58.893" v="195" actId="1076"/>
          <ac:spMkLst>
            <pc:docMk/>
            <pc:sldMk cId="1257269346" sldId="256"/>
            <ac:spMk id="21" creationId="{818932A4-A96B-4102-AEA3-513A9A3716BF}"/>
          </ac:spMkLst>
        </pc:spChg>
        <pc:spChg chg="add mod">
          <ac:chgData name="Peter EDMUNDS (HAB)" userId="57fb2244-f77a-4291-bf83-84bcf6856161" providerId="ADAL" clId="{8BFB72AB-0CBB-49BE-83EF-B12693572A14}" dt="2019-06-08T10:20:31.007" v="872" actId="1076"/>
          <ac:spMkLst>
            <pc:docMk/>
            <pc:sldMk cId="1257269346" sldId="256"/>
            <ac:spMk id="33" creationId="{8EAD40E9-97A0-4CBE-816A-C2B6032DB177}"/>
          </ac:spMkLst>
        </pc:spChg>
        <pc:spChg chg="add del">
          <ac:chgData name="Peter EDMUNDS (HAB)" userId="57fb2244-f77a-4291-bf83-84bcf6856161" providerId="ADAL" clId="{8BFB72AB-0CBB-49BE-83EF-B12693572A14}" dt="2019-06-07T17:33:34.652" v="380" actId="478"/>
          <ac:spMkLst>
            <pc:docMk/>
            <pc:sldMk cId="1257269346" sldId="256"/>
            <ac:spMk id="34" creationId="{42DDB3CE-B023-494D-9595-022C52908CF0}"/>
          </ac:spMkLst>
        </pc:s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18" creationId="{F2C90D9E-751A-42DB-B11A-AFD011BD7BF2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24" creationId="{FBC8FEAE-B03A-47DF-960B-0B5172872A55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27" creationId="{5CBDC79D-1765-45F0-A6B2-1FACE48C2EF9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30" creationId="{2C368BDA-DA8E-45EF-AA59-0B26B310C5E2}"/>
          </ac:grpSpMkLst>
        </pc:grpChg>
        <pc:picChg chg="add mod modCrop">
          <ac:chgData name="Peter EDMUNDS (HAB)" userId="57fb2244-f77a-4291-bf83-84bcf6856161" providerId="ADAL" clId="{8BFB72AB-0CBB-49BE-83EF-B12693572A14}" dt="2019-06-08T10:30:20.766" v="1000" actId="1076"/>
          <ac:picMkLst>
            <pc:docMk/>
            <pc:sldMk cId="1257269346" sldId="256"/>
            <ac:picMk id="3" creationId="{2FE1FA8D-5E7B-410D-9B22-F0986C832FEC}"/>
          </ac:picMkLst>
        </pc:picChg>
        <pc:picChg chg="add mod">
          <ac:chgData name="Peter EDMUNDS (HAB)" userId="57fb2244-f77a-4291-bf83-84bcf6856161" providerId="ADAL" clId="{8BFB72AB-0CBB-49BE-83EF-B12693572A14}" dt="2019-06-08T10:20:27.372" v="870" actId="1076"/>
          <ac:picMkLst>
            <pc:docMk/>
            <pc:sldMk cId="1257269346" sldId="256"/>
            <ac:picMk id="7" creationId="{365BDE65-0D6A-4843-B4DE-8D075F5AE2A2}"/>
          </ac:picMkLst>
        </pc:picChg>
        <pc:picChg chg="add mod">
          <ac:chgData name="Peter EDMUNDS (HAB)" userId="57fb2244-f77a-4291-bf83-84bcf6856161" providerId="ADAL" clId="{8BFB72AB-0CBB-49BE-83EF-B12693572A14}" dt="2019-06-08T10:30:20.193" v="999" actId="1076"/>
          <ac:picMkLst>
            <pc:docMk/>
            <pc:sldMk cId="1257269346" sldId="256"/>
            <ac:picMk id="8" creationId="{40D270E7-8BA8-44CE-8E85-C846C63F4EAF}"/>
          </ac:picMkLst>
        </pc:picChg>
        <pc:picChg chg="add del mod">
          <ac:chgData name="Peter EDMUNDS (HAB)" userId="57fb2244-f77a-4291-bf83-84bcf6856161" providerId="ADAL" clId="{8BFB72AB-0CBB-49BE-83EF-B12693572A14}" dt="2019-06-07T17:27:21.754" v="311" actId="478"/>
          <ac:picMkLst>
            <pc:docMk/>
            <pc:sldMk cId="1257269346" sldId="256"/>
            <ac:picMk id="10" creationId="{F701A474-2D97-4B8B-A73E-0BFFA32C74E2}"/>
          </ac:picMkLst>
        </pc:picChg>
        <pc:picChg chg="add mod">
          <ac:chgData name="Peter EDMUNDS (HAB)" userId="57fb2244-f77a-4291-bf83-84bcf6856161" providerId="ADAL" clId="{8BFB72AB-0CBB-49BE-83EF-B12693572A14}" dt="2019-06-07T17:29:06.922" v="349" actId="1076"/>
          <ac:picMkLst>
            <pc:docMk/>
            <pc:sldMk cId="1257269346" sldId="256"/>
            <ac:picMk id="11" creationId="{C2D5F38C-B471-4C06-8BD9-7CE2D67CCFE6}"/>
          </ac:picMkLst>
        </pc:picChg>
        <pc:picChg chg="add del mod">
          <ac:chgData name="Peter EDMUNDS (HAB)" userId="57fb2244-f77a-4291-bf83-84bcf6856161" providerId="ADAL" clId="{8BFB72AB-0CBB-49BE-83EF-B12693572A14}" dt="2019-06-07T17:31:06.015" v="367"/>
          <ac:picMkLst>
            <pc:docMk/>
            <pc:sldMk cId="1257269346" sldId="256"/>
            <ac:picMk id="17" creationId="{340BB7DC-0FFA-4D56-A1B7-B2A005DE1D4A}"/>
          </ac:picMkLst>
        </pc:picChg>
        <pc:picChg chg="add mod">
          <ac:chgData name="Peter EDMUNDS (HAB)" userId="57fb2244-f77a-4291-bf83-84bcf6856161" providerId="ADAL" clId="{8BFB72AB-0CBB-49BE-83EF-B12693572A14}" dt="2019-06-08T10:20:33.214" v="873" actId="1076"/>
          <ac:picMkLst>
            <pc:docMk/>
            <pc:sldMk cId="1257269346" sldId="256"/>
            <ac:picMk id="35" creationId="{6861944B-A3A3-417B-827F-816D15742584}"/>
          </ac:picMkLst>
        </pc:picChg>
        <pc:picChg chg="add mod">
          <ac:chgData name="Peter EDMUNDS (HAB)" userId="57fb2244-f77a-4291-bf83-84bcf6856161" providerId="ADAL" clId="{8BFB72AB-0CBB-49BE-83EF-B12693572A14}" dt="2019-06-08T10:20:52.306" v="879" actId="1076"/>
          <ac:picMkLst>
            <pc:docMk/>
            <pc:sldMk cId="1257269346" sldId="256"/>
            <ac:picMk id="36" creationId="{D504AC97-3A0E-4C2D-8CF6-E1DC6FC609D9}"/>
          </ac:picMkLst>
        </pc:picChg>
      </pc:sldChg>
      <pc:sldChg chg="addSp delSp modSp">
        <pc:chgData name="Peter EDMUNDS (HAB)" userId="57fb2244-f77a-4291-bf83-84bcf6856161" providerId="ADAL" clId="{8BFB72AB-0CBB-49BE-83EF-B12693572A14}" dt="2019-06-07T18:20:10.895" v="856" actId="1076"/>
        <pc:sldMkLst>
          <pc:docMk/>
          <pc:sldMk cId="830485102" sldId="257"/>
        </pc:sldMkLst>
        <pc:spChg chg="add mod">
          <ac:chgData name="Peter EDMUNDS (HAB)" userId="57fb2244-f77a-4291-bf83-84bcf6856161" providerId="ADAL" clId="{8BFB72AB-0CBB-49BE-83EF-B12693572A14}" dt="2019-06-07T18:03:21.750" v="658" actId="1076"/>
          <ac:spMkLst>
            <pc:docMk/>
            <pc:sldMk cId="830485102" sldId="257"/>
            <ac:spMk id="2" creationId="{4F71D579-D493-4E24-955E-0A5875F9C748}"/>
          </ac:spMkLst>
        </pc:spChg>
        <pc:spChg chg="del">
          <ac:chgData name="Peter EDMUNDS (HAB)" userId="57fb2244-f77a-4291-bf83-84bcf6856161" providerId="ADAL" clId="{8BFB72AB-0CBB-49BE-83EF-B12693572A14}" dt="2019-06-07T17:23:49.927" v="139" actId="478"/>
          <ac:spMkLst>
            <pc:docMk/>
            <pc:sldMk cId="830485102" sldId="257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8:10:35.920" v="830" actId="20577"/>
          <ac:spMkLst>
            <pc:docMk/>
            <pc:sldMk cId="830485102" sldId="257"/>
            <ac:spMk id="5" creationId="{95E115DD-CC66-4715-BAC3-F462FA4EE7AA}"/>
          </ac:spMkLst>
        </pc:spChg>
        <pc:spChg chg="add del">
          <ac:chgData name="Peter EDMUNDS (HAB)" userId="57fb2244-f77a-4291-bf83-84bcf6856161" providerId="ADAL" clId="{8BFB72AB-0CBB-49BE-83EF-B12693572A14}" dt="2019-06-07T18:02:10.157" v="650"/>
          <ac:spMkLst>
            <pc:docMk/>
            <pc:sldMk cId="830485102" sldId="257"/>
            <ac:spMk id="9" creationId="{7D1207B0-15EC-409B-B167-8FB02A912B17}"/>
          </ac:spMkLst>
        </pc:spChg>
        <pc:spChg chg="add del">
          <ac:chgData name="Peter EDMUNDS (HAB)" userId="57fb2244-f77a-4291-bf83-84bcf6856161" providerId="ADAL" clId="{8BFB72AB-0CBB-49BE-83EF-B12693572A14}" dt="2019-06-07T18:02:10.157" v="650"/>
          <ac:spMkLst>
            <pc:docMk/>
            <pc:sldMk cId="830485102" sldId="257"/>
            <ac:spMk id="10" creationId="{45624BB8-F1BC-479F-A2AE-6C62213F7608}"/>
          </ac:spMkLst>
        </pc:spChg>
        <pc:spChg chg="mod">
          <ac:chgData name="Peter EDMUNDS (HAB)" userId="57fb2244-f77a-4291-bf83-84bcf6856161" providerId="ADAL" clId="{8BFB72AB-0CBB-49BE-83EF-B12693572A14}" dt="2019-06-07T18:10:21.774" v="815" actId="1076"/>
          <ac:spMkLst>
            <pc:docMk/>
            <pc:sldMk cId="830485102" sldId="257"/>
            <ac:spMk id="17" creationId="{E72CA20E-301B-43A9-BFA9-D2DC49463478}"/>
          </ac:spMkLst>
        </pc:spChg>
        <pc:spChg chg="del mod">
          <ac:chgData name="Peter EDMUNDS (HAB)" userId="57fb2244-f77a-4291-bf83-84bcf6856161" providerId="ADAL" clId="{8BFB72AB-0CBB-49BE-83EF-B12693572A14}" dt="2019-06-07T17:23:46.261" v="137" actId="478"/>
          <ac:spMkLst>
            <pc:docMk/>
            <pc:sldMk cId="830485102" sldId="257"/>
            <ac:spMk id="29" creationId="{9FC1172E-351E-4907-931E-AFCBEBC54754}"/>
          </ac:spMkLst>
        </pc:spChg>
        <pc:spChg chg="mod">
          <ac:chgData name="Peter EDMUNDS (HAB)" userId="57fb2244-f77a-4291-bf83-84bcf6856161" providerId="ADAL" clId="{8BFB72AB-0CBB-49BE-83EF-B12693572A14}" dt="2019-06-07T18:00:28.583" v="640" actId="207"/>
          <ac:spMkLst>
            <pc:docMk/>
            <pc:sldMk cId="830485102" sldId="257"/>
            <ac:spMk id="36" creationId="{9AA6ECB4-4D4D-4665-B838-CB0305732CD9}"/>
          </ac:spMkLst>
        </pc:spChg>
        <pc:spChg chg="mod">
          <ac:chgData name="Peter EDMUNDS (HAB)" userId="57fb2244-f77a-4291-bf83-84bcf6856161" providerId="ADAL" clId="{8BFB72AB-0CBB-49BE-83EF-B12693572A14}" dt="2019-06-07T18:06:05.309" v="688" actId="20577"/>
          <ac:spMkLst>
            <pc:docMk/>
            <pc:sldMk cId="830485102" sldId="257"/>
            <ac:spMk id="37" creationId="{46049CDE-5E6E-400B-B865-96E3761B6D79}"/>
          </ac:spMkLst>
        </pc:spChg>
        <pc:graphicFrameChg chg="del">
          <ac:chgData name="Peter EDMUNDS (HAB)" userId="57fb2244-f77a-4291-bf83-84bcf6856161" providerId="ADAL" clId="{8BFB72AB-0CBB-49BE-83EF-B12693572A14}" dt="2019-06-07T17:23:47.646" v="138" actId="478"/>
          <ac:graphicFrameMkLst>
            <pc:docMk/>
            <pc:sldMk cId="830485102" sldId="257"/>
            <ac:graphicFrameMk id="28" creationId="{3DBB6F34-4976-482A-83F0-2A2B8A2025AD}"/>
          </ac:graphicFrameMkLst>
        </pc:graphicFrameChg>
        <pc:picChg chg="add mod">
          <ac:chgData name="Peter EDMUNDS (HAB)" userId="57fb2244-f77a-4291-bf83-84bcf6856161" providerId="ADAL" clId="{8BFB72AB-0CBB-49BE-83EF-B12693572A14}" dt="2019-06-07T18:03:02.012" v="655" actId="1076"/>
          <ac:picMkLst>
            <pc:docMk/>
            <pc:sldMk cId="830485102" sldId="257"/>
            <ac:picMk id="3" creationId="{421190E8-3CF3-4B66-98E8-54E11340758A}"/>
          </ac:picMkLst>
        </pc:picChg>
        <pc:picChg chg="add mod modCrop">
          <ac:chgData name="Peter EDMUNDS (HAB)" userId="57fb2244-f77a-4291-bf83-84bcf6856161" providerId="ADAL" clId="{8BFB72AB-0CBB-49BE-83EF-B12693572A14}" dt="2019-06-07T18:12:03.306" v="838" actId="1076"/>
          <ac:picMkLst>
            <pc:docMk/>
            <pc:sldMk cId="830485102" sldId="257"/>
            <ac:picMk id="7" creationId="{085E7465-C8F9-42D9-B148-56EB31089C57}"/>
          </ac:picMkLst>
        </pc:picChg>
        <pc:picChg chg="add del mod">
          <ac:chgData name="Peter EDMUNDS (HAB)" userId="57fb2244-f77a-4291-bf83-84bcf6856161" providerId="ADAL" clId="{8BFB72AB-0CBB-49BE-83EF-B12693572A14}" dt="2019-06-07T18:18:34.371" v="841" actId="478"/>
          <ac:picMkLst>
            <pc:docMk/>
            <pc:sldMk cId="830485102" sldId="257"/>
            <ac:picMk id="8" creationId="{9D9E62BD-0EDC-430D-A0BD-86345800F9E6}"/>
          </ac:picMkLst>
        </pc:picChg>
        <pc:picChg chg="add mod">
          <ac:chgData name="Peter EDMUNDS (HAB)" userId="57fb2244-f77a-4291-bf83-84bcf6856161" providerId="ADAL" clId="{8BFB72AB-0CBB-49BE-83EF-B12693572A14}" dt="2019-06-07T18:19:57.383" v="855" actId="1076"/>
          <ac:picMkLst>
            <pc:docMk/>
            <pc:sldMk cId="830485102" sldId="257"/>
            <ac:picMk id="11" creationId="{F9A29EF9-4A10-4190-BA66-0E96204F334A}"/>
          </ac:picMkLst>
        </pc:picChg>
        <pc:picChg chg="add mod">
          <ac:chgData name="Peter EDMUNDS (HAB)" userId="57fb2244-f77a-4291-bf83-84bcf6856161" providerId="ADAL" clId="{8BFB72AB-0CBB-49BE-83EF-B12693572A14}" dt="2019-06-07T18:20:10.895" v="856" actId="1076"/>
          <ac:picMkLst>
            <pc:docMk/>
            <pc:sldMk cId="830485102" sldId="257"/>
            <ac:picMk id="12" creationId="{2F4692BB-C59D-414F-8BE2-D86B0682FB56}"/>
          </ac:picMkLst>
        </pc:picChg>
      </pc:sldChg>
      <pc:sldChg chg="addSp delSp modSp">
        <pc:chgData name="Peter EDMUNDS (HAB)" userId="57fb2244-f77a-4291-bf83-84bcf6856161" providerId="ADAL" clId="{8BFB72AB-0CBB-49BE-83EF-B12693572A14}" dt="2019-06-07T17:44:22.655" v="445" actId="1076"/>
        <pc:sldMkLst>
          <pc:docMk/>
          <pc:sldMk cId="1359017385" sldId="261"/>
        </pc:sldMkLst>
        <pc:spChg chg="del mod">
          <ac:chgData name="Peter EDMUNDS (HAB)" userId="57fb2244-f77a-4291-bf83-84bcf6856161" providerId="ADAL" clId="{8BFB72AB-0CBB-49BE-83EF-B12693572A14}" dt="2019-06-07T17:24:00.094" v="145" actId="478"/>
          <ac:spMkLst>
            <pc:docMk/>
            <pc:sldMk cId="1359017385" sldId="261"/>
            <ac:spMk id="4" creationId="{FCD870EF-5536-48CF-B7BF-F05592F86512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BFB72AB-0CBB-49BE-83EF-B12693572A14}" dt="2019-06-07T17:24:04.842" v="148" actId="478"/>
          <ac:spMkLst>
            <pc:docMk/>
            <pc:sldMk cId="1359017385" sldId="261"/>
            <ac:spMk id="10" creationId="{06DB405B-FCC1-4FAB-A058-F09FDE3CE172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11" creationId="{DA3F4A20-38A4-484E-909A-EAABAF4C52D8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21" creationId="{818932A4-A96B-4102-AEA3-513A9A3716BF}"/>
          </ac:spMkLst>
        </pc:spChg>
        <pc:graphicFrameChg chg="add del">
          <ac:chgData name="Peter EDMUNDS (HAB)" userId="57fb2244-f77a-4291-bf83-84bcf6856161" providerId="ADAL" clId="{8BFB72AB-0CBB-49BE-83EF-B12693572A14}" dt="2019-06-07T17:40:46.778" v="443" actId="478"/>
          <ac:graphicFrameMkLst>
            <pc:docMk/>
            <pc:sldMk cId="1359017385" sldId="261"/>
            <ac:graphicFrameMk id="9" creationId="{B9462591-49E7-4C8B-9CB2-649E7EB7D7D5}"/>
          </ac:graphicFrameMkLst>
        </pc:graphicFrameChg>
        <pc:picChg chg="add mod">
          <ac:chgData name="Peter EDMUNDS (HAB)" userId="57fb2244-f77a-4291-bf83-84bcf6856161" providerId="ADAL" clId="{8BFB72AB-0CBB-49BE-83EF-B12693572A14}" dt="2019-06-07T17:44:22.655" v="445" actId="1076"/>
          <ac:picMkLst>
            <pc:docMk/>
            <pc:sldMk cId="1359017385" sldId="261"/>
            <ac:picMk id="2" creationId="{5DA7B753-C623-4415-AF32-2B57EC8AE1E8}"/>
          </ac:picMkLst>
        </pc:picChg>
      </pc:sldChg>
      <pc:sldChg chg="addSp delSp modSp modAnim">
        <pc:chgData name="Peter EDMUNDS (HAB)" userId="57fb2244-f77a-4291-bf83-84bcf6856161" providerId="ADAL" clId="{8BFB72AB-0CBB-49BE-83EF-B12693572A14}" dt="2019-06-07T17:58:58.937" v="619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8BFB72AB-0CBB-49BE-83EF-B12693572A14}" dt="2019-06-07T17:51:38.710" v="582" actId="113"/>
          <ac:spMkLst>
            <pc:docMk/>
            <pc:sldMk cId="2273095663" sldId="262"/>
            <ac:spMk id="2" creationId="{8D524C71-2AC7-4ABF-851B-BC020C00BB7B}"/>
          </ac:spMkLst>
        </pc:spChg>
        <pc:spChg chg="del mod">
          <ac:chgData name="Peter EDMUNDS (HAB)" userId="57fb2244-f77a-4291-bf83-84bcf6856161" providerId="ADAL" clId="{8BFB72AB-0CBB-49BE-83EF-B12693572A14}" dt="2019-06-07T17:23:54.381" v="141" actId="478"/>
          <ac:spMkLst>
            <pc:docMk/>
            <pc:sldMk cId="2273095663" sldId="262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7:55:17.989" v="606" actId="1076"/>
          <ac:spMkLst>
            <pc:docMk/>
            <pc:sldMk cId="2273095663" sldId="262"/>
            <ac:spMk id="6" creationId="{B863E7AB-EF06-41C4-A9CF-2384875D3C0E}"/>
          </ac:spMkLst>
        </pc:spChg>
        <pc:spChg chg="mod">
          <ac:chgData name="Peter EDMUNDS (HAB)" userId="57fb2244-f77a-4291-bf83-84bcf6856161" providerId="ADAL" clId="{8BFB72AB-0CBB-49BE-83EF-B12693572A14}" dt="2019-06-07T17:46:38.450" v="474" actId="255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BFB72AB-0CBB-49BE-83EF-B12693572A14}" dt="2019-06-07T17:23:55.602" v="142" actId="478"/>
          <ac:spMkLst>
            <pc:docMk/>
            <pc:sldMk cId="2273095663" sldId="262"/>
            <ac:spMk id="10" creationId="{06DB405B-FCC1-4FAB-A058-F09FDE3CE172}"/>
          </ac:spMkLst>
        </pc:spChg>
        <pc:spChg chg="del">
          <ac:chgData name="Peter EDMUNDS (HAB)" userId="57fb2244-f77a-4291-bf83-84bcf6856161" providerId="ADAL" clId="{8BFB72AB-0CBB-49BE-83EF-B12693572A14}" dt="2019-06-07T17:58:32.195" v="611" actId="478"/>
          <ac:spMkLst>
            <pc:docMk/>
            <pc:sldMk cId="2273095663" sldId="262"/>
            <ac:spMk id="11" creationId="{DA3F4A20-38A4-484E-909A-EAABAF4C52D8}"/>
          </ac:spMkLst>
        </pc:spChg>
        <pc:graphicFrameChg chg="del">
          <ac:chgData name="Peter EDMUNDS (HAB)" userId="57fb2244-f77a-4291-bf83-84bcf6856161" providerId="ADAL" clId="{8BFB72AB-0CBB-49BE-83EF-B12693572A14}" dt="2019-06-07T17:23:56.703" v="143" actId="478"/>
          <ac:graphicFrameMkLst>
            <pc:docMk/>
            <pc:sldMk cId="2273095663" sldId="262"/>
            <ac:graphicFrameMk id="9" creationId="{B9462591-49E7-4C8B-9CB2-649E7EB7D7D5}"/>
          </ac:graphicFrameMkLst>
        </pc:graphicFrameChg>
        <pc:picChg chg="add mod">
          <ac:chgData name="Peter EDMUNDS (HAB)" userId="57fb2244-f77a-4291-bf83-84bcf6856161" providerId="ADAL" clId="{8BFB72AB-0CBB-49BE-83EF-B12693572A14}" dt="2019-06-07T17:51:14.880" v="575" actId="1076"/>
          <ac:picMkLst>
            <pc:docMk/>
            <pc:sldMk cId="2273095663" sldId="262"/>
            <ac:picMk id="5" creationId="{F5859CE4-803B-4A6E-9CF1-77E3E1432B8E}"/>
          </ac:picMkLst>
        </pc:picChg>
        <pc:picChg chg="add mod modCrop">
          <ac:chgData name="Peter EDMUNDS (HAB)" userId="57fb2244-f77a-4291-bf83-84bcf6856161" providerId="ADAL" clId="{8BFB72AB-0CBB-49BE-83EF-B12693572A14}" dt="2019-06-07T17:58:48.127" v="616" actId="1076"/>
          <ac:picMkLst>
            <pc:docMk/>
            <pc:sldMk cId="2273095663" sldId="262"/>
            <ac:picMk id="7" creationId="{43D3611F-336A-46E1-909D-C9AE5B4801E2}"/>
          </ac:picMkLst>
        </pc:picChg>
        <pc:picChg chg="add mod modCrop">
          <ac:chgData name="Peter EDMUNDS (HAB)" userId="57fb2244-f77a-4291-bf83-84bcf6856161" providerId="ADAL" clId="{8BFB72AB-0CBB-49BE-83EF-B12693572A14}" dt="2019-06-07T17:58:51.917" v="617" actId="1076"/>
          <ac:picMkLst>
            <pc:docMk/>
            <pc:sldMk cId="2273095663" sldId="262"/>
            <ac:picMk id="12" creationId="{EB50A489-D9C5-4E2A-9256-A35FFDCBA72C}"/>
          </ac:picMkLst>
        </pc:picChg>
        <pc:picChg chg="add mod modCrop">
          <ac:chgData name="Peter EDMUNDS (HAB)" userId="57fb2244-f77a-4291-bf83-84bcf6856161" providerId="ADAL" clId="{8BFB72AB-0CBB-49BE-83EF-B12693572A14}" dt="2019-06-07T17:58:58.937" v="619" actId="1076"/>
          <ac:picMkLst>
            <pc:docMk/>
            <pc:sldMk cId="2273095663" sldId="262"/>
            <ac:picMk id="13" creationId="{CF5D97A8-F1E7-4DBC-8F5C-1750A23C58B2}"/>
          </ac:picMkLst>
        </pc:picChg>
      </pc:sldChg>
    </pc:docChg>
  </pc:docChgLst>
  <pc:docChgLst>
    <pc:chgData name="Peter EDMUNDS (HAB)" userId="57fb2244-f77a-4291-bf83-84bcf6856161" providerId="ADAL" clId="{EA9E9F9A-43C1-4FF3-893F-7193ECB98ED2}"/>
    <pc:docChg chg="custSel modSld">
      <pc:chgData name="Peter EDMUNDS (HAB)" userId="57fb2244-f77a-4291-bf83-84bcf6856161" providerId="ADAL" clId="{EA9E9F9A-43C1-4FF3-893F-7193ECB98ED2}" dt="2019-09-26T13:03:11.293" v="47" actId="1076"/>
      <pc:docMkLst>
        <pc:docMk/>
      </pc:docMkLst>
      <pc:sldChg chg="addSp delSp modSp">
        <pc:chgData name="Peter EDMUNDS (HAB)" userId="57fb2244-f77a-4291-bf83-84bcf6856161" providerId="ADAL" clId="{EA9E9F9A-43C1-4FF3-893F-7193ECB98ED2}" dt="2019-09-26T12:55:46.564" v="9" actId="14100"/>
        <pc:sldMkLst>
          <pc:docMk/>
          <pc:sldMk cId="1257269346" sldId="256"/>
        </pc:sldMkLst>
        <pc:picChg chg="add mod">
          <ac:chgData name="Peter EDMUNDS (HAB)" userId="57fb2244-f77a-4291-bf83-84bcf6856161" providerId="ADAL" clId="{EA9E9F9A-43C1-4FF3-893F-7193ECB98ED2}" dt="2019-09-26T12:55:42.355" v="7" actId="1076"/>
          <ac:picMkLst>
            <pc:docMk/>
            <pc:sldMk cId="1257269346" sldId="256"/>
            <ac:picMk id="2" creationId="{0B3FD591-127A-40C2-8850-93196CEFF799}"/>
          </ac:picMkLst>
        </pc:picChg>
        <pc:picChg chg="add mod">
          <ac:chgData name="Peter EDMUNDS (HAB)" userId="57fb2244-f77a-4291-bf83-84bcf6856161" providerId="ADAL" clId="{EA9E9F9A-43C1-4FF3-893F-7193ECB98ED2}" dt="2019-09-26T12:55:46.564" v="9" actId="14100"/>
          <ac:picMkLst>
            <pc:docMk/>
            <pc:sldMk cId="1257269346" sldId="256"/>
            <ac:picMk id="3" creationId="{8A8AFC65-5ED2-43E4-B393-AF706FBB151E}"/>
          </ac:picMkLst>
        </pc:picChg>
        <pc:picChg chg="del">
          <ac:chgData name="Peter EDMUNDS (HAB)" userId="57fb2244-f77a-4291-bf83-84bcf6856161" providerId="ADAL" clId="{EA9E9F9A-43C1-4FF3-893F-7193ECB98ED2}" dt="2019-09-26T12:51:55.226" v="0" actId="478"/>
          <ac:picMkLst>
            <pc:docMk/>
            <pc:sldMk cId="1257269346" sldId="256"/>
            <ac:picMk id="7" creationId="{82A10BB3-0B96-46BD-BEE2-69B9AC3F9B38}"/>
          </ac:picMkLst>
        </pc:picChg>
        <pc:picChg chg="del">
          <ac:chgData name="Peter EDMUNDS (HAB)" userId="57fb2244-f77a-4291-bf83-84bcf6856161" providerId="ADAL" clId="{EA9E9F9A-43C1-4FF3-893F-7193ECB98ED2}" dt="2019-09-26T12:51:55.226" v="0" actId="478"/>
          <ac:picMkLst>
            <pc:docMk/>
            <pc:sldMk cId="1257269346" sldId="256"/>
            <ac:picMk id="8" creationId="{0286AB40-7D5A-474B-9D32-65DE35AC52EA}"/>
          </ac:picMkLst>
        </pc:picChg>
      </pc:sldChg>
      <pc:sldChg chg="addSp delSp modSp">
        <pc:chgData name="Peter EDMUNDS (HAB)" userId="57fb2244-f77a-4291-bf83-84bcf6856161" providerId="ADAL" clId="{EA9E9F9A-43C1-4FF3-893F-7193ECB98ED2}" dt="2019-09-26T13:03:11.293" v="47" actId="1076"/>
        <pc:sldMkLst>
          <pc:docMk/>
          <pc:sldMk cId="1359017385" sldId="261"/>
        </pc:sldMkLst>
        <pc:spChg chg="mod">
          <ac:chgData name="Peter EDMUNDS (HAB)" userId="57fb2244-f77a-4291-bf83-84bcf6856161" providerId="ADAL" clId="{EA9E9F9A-43C1-4FF3-893F-7193ECB98ED2}" dt="2019-09-26T13:03:05.913" v="44" actId="1076"/>
          <ac:spMkLst>
            <pc:docMk/>
            <pc:sldMk cId="1359017385" sldId="261"/>
            <ac:spMk id="40" creationId="{F4200FD4-12B0-4756-AF8D-ECFE0C88E20E}"/>
          </ac:spMkLst>
        </pc:spChg>
        <pc:picChg chg="add mod modCrop">
          <ac:chgData name="Peter EDMUNDS (HAB)" userId="57fb2244-f77a-4291-bf83-84bcf6856161" providerId="ADAL" clId="{EA9E9F9A-43C1-4FF3-893F-7193ECB98ED2}" dt="2019-09-26T13:02:46.875" v="36" actId="14100"/>
          <ac:picMkLst>
            <pc:docMk/>
            <pc:sldMk cId="1359017385" sldId="261"/>
            <ac:picMk id="4" creationId="{99A7FB1E-6C6E-4670-B72A-D13E2B7C39CD}"/>
          </ac:picMkLst>
        </pc:picChg>
        <pc:picChg chg="mod">
          <ac:chgData name="Peter EDMUNDS (HAB)" userId="57fb2244-f77a-4291-bf83-84bcf6856161" providerId="ADAL" clId="{EA9E9F9A-43C1-4FF3-893F-7193ECB98ED2}" dt="2019-09-26T13:02:55.130" v="39" actId="1076"/>
          <ac:picMkLst>
            <pc:docMk/>
            <pc:sldMk cId="1359017385" sldId="261"/>
            <ac:picMk id="5" creationId="{B507E8AB-A6B6-4698-86EC-3CBCD77A9AAD}"/>
          </ac:picMkLst>
        </pc:picChg>
        <pc:picChg chg="add mod">
          <ac:chgData name="Peter EDMUNDS (HAB)" userId="57fb2244-f77a-4291-bf83-84bcf6856161" providerId="ADAL" clId="{EA9E9F9A-43C1-4FF3-893F-7193ECB98ED2}" dt="2019-09-26T13:03:11.293" v="47" actId="1076"/>
          <ac:picMkLst>
            <pc:docMk/>
            <pc:sldMk cId="1359017385" sldId="261"/>
            <ac:picMk id="6" creationId="{63E4FE62-6C23-4E39-A1B5-B5A49EFCE8A8}"/>
          </ac:picMkLst>
        </pc:picChg>
        <pc:picChg chg="del">
          <ac:chgData name="Peter EDMUNDS (HAB)" userId="57fb2244-f77a-4291-bf83-84bcf6856161" providerId="ADAL" clId="{EA9E9F9A-43C1-4FF3-893F-7193ECB98ED2}" dt="2019-09-26T12:58:33.513" v="17" actId="478"/>
          <ac:picMkLst>
            <pc:docMk/>
            <pc:sldMk cId="1359017385" sldId="261"/>
            <ac:picMk id="8" creationId="{885541B8-193E-438B-B161-38306AD3CCBA}"/>
          </ac:picMkLst>
        </pc:picChg>
        <pc:picChg chg="add del mod modCrop">
          <ac:chgData name="Peter EDMUNDS (HAB)" userId="57fb2244-f77a-4291-bf83-84bcf6856161" providerId="ADAL" clId="{EA9E9F9A-43C1-4FF3-893F-7193ECB98ED2}" dt="2019-09-26T13:02:27.806" v="28" actId="478"/>
          <ac:picMkLst>
            <pc:docMk/>
            <pc:sldMk cId="1359017385" sldId="261"/>
            <ac:picMk id="9" creationId="{22D72C19-4C6B-40F6-866D-FA302A274400}"/>
          </ac:picMkLst>
        </pc:picChg>
        <pc:picChg chg="del">
          <ac:chgData name="Peter EDMUNDS (HAB)" userId="57fb2244-f77a-4291-bf83-84bcf6856161" providerId="ADAL" clId="{EA9E9F9A-43C1-4FF3-893F-7193ECB98ED2}" dt="2019-09-26T12:58:33.513" v="17" actId="478"/>
          <ac:picMkLst>
            <pc:docMk/>
            <pc:sldMk cId="1359017385" sldId="261"/>
            <ac:picMk id="39" creationId="{7DBCEC04-B6A6-46EF-BD03-D14A352B8B65}"/>
          </ac:picMkLst>
        </pc:picChg>
      </pc:sldChg>
      <pc:sldChg chg="addSp delSp modSp">
        <pc:chgData name="Peter EDMUNDS (HAB)" userId="57fb2244-f77a-4291-bf83-84bcf6856161" providerId="ADAL" clId="{EA9E9F9A-43C1-4FF3-893F-7193ECB98ED2}" dt="2019-09-26T12:57:51.282" v="16" actId="14100"/>
        <pc:sldMkLst>
          <pc:docMk/>
          <pc:sldMk cId="2273095663" sldId="262"/>
        </pc:sldMkLst>
        <pc:picChg chg="del">
          <ac:chgData name="Peter EDMUNDS (HAB)" userId="57fb2244-f77a-4291-bf83-84bcf6856161" providerId="ADAL" clId="{EA9E9F9A-43C1-4FF3-893F-7193ECB98ED2}" dt="2019-09-26T12:56:27.391" v="10" actId="478"/>
          <ac:picMkLst>
            <pc:docMk/>
            <pc:sldMk cId="2273095663" sldId="262"/>
            <ac:picMk id="3" creationId="{54A51394-27D8-4041-877F-D80FB0D92BDC}"/>
          </ac:picMkLst>
        </pc:picChg>
        <pc:picChg chg="del">
          <ac:chgData name="Peter EDMUNDS (HAB)" userId="57fb2244-f77a-4291-bf83-84bcf6856161" providerId="ADAL" clId="{EA9E9F9A-43C1-4FF3-893F-7193ECB98ED2}" dt="2019-09-26T12:56:27.391" v="10" actId="478"/>
          <ac:picMkLst>
            <pc:docMk/>
            <pc:sldMk cId="2273095663" sldId="262"/>
            <ac:picMk id="4" creationId="{E21FAE61-0EC3-438C-B2D4-EB6D97AB078A}"/>
          </ac:picMkLst>
        </pc:picChg>
        <pc:picChg chg="del">
          <ac:chgData name="Peter EDMUNDS (HAB)" userId="57fb2244-f77a-4291-bf83-84bcf6856161" providerId="ADAL" clId="{EA9E9F9A-43C1-4FF3-893F-7193ECB98ED2}" dt="2019-09-26T12:56:27.391" v="10" actId="478"/>
          <ac:picMkLst>
            <pc:docMk/>
            <pc:sldMk cId="2273095663" sldId="262"/>
            <ac:picMk id="5" creationId="{E013DDD7-34C5-43BD-B377-D289772CBF95}"/>
          </ac:picMkLst>
        </pc:picChg>
        <pc:picChg chg="add mod">
          <ac:chgData name="Peter EDMUNDS (HAB)" userId="57fb2244-f77a-4291-bf83-84bcf6856161" providerId="ADAL" clId="{EA9E9F9A-43C1-4FF3-893F-7193ECB98ED2}" dt="2019-09-26T12:57:01.919" v="14" actId="14100"/>
          <ac:picMkLst>
            <pc:docMk/>
            <pc:sldMk cId="2273095663" sldId="262"/>
            <ac:picMk id="6" creationId="{D1B7A392-80C1-40D0-BBE9-D917EAC30F84}"/>
          </ac:picMkLst>
        </pc:picChg>
        <pc:picChg chg="add mod">
          <ac:chgData name="Peter EDMUNDS (HAB)" userId="57fb2244-f77a-4291-bf83-84bcf6856161" providerId="ADAL" clId="{EA9E9F9A-43C1-4FF3-893F-7193ECB98ED2}" dt="2019-09-26T12:57:51.282" v="16" actId="14100"/>
          <ac:picMkLst>
            <pc:docMk/>
            <pc:sldMk cId="2273095663" sldId="262"/>
            <ac:picMk id="7" creationId="{399577F1-447A-4959-B621-48FA3BC7F65C}"/>
          </ac:picMkLst>
        </pc:picChg>
      </pc:sldChg>
    </pc:docChg>
  </pc:docChgLst>
  <pc:docChgLst>
    <pc:chgData name="Peter EDMUNDS (HAB)" userId="57fb2244-f77a-4291-bf83-84bcf6856161" providerId="ADAL" clId="{A95AC981-6947-4731-8C58-CC22361B0856}"/>
  </pc:docChgLst>
  <pc:docChgLst>
    <pc:chgData name="Peter EDMUNDS (HAB)" userId="57fb2244-f77a-4291-bf83-84bcf6856161" providerId="ADAL" clId="{1E6758F8-8159-460E-812B-6241723C8775}"/>
    <pc:docChg chg="undo custSel addSld delSld modSld">
      <pc:chgData name="Peter EDMUNDS (HAB)" userId="57fb2244-f77a-4291-bf83-84bcf6856161" providerId="ADAL" clId="{1E6758F8-8159-460E-812B-6241723C8775}" dt="2019-06-15T14:23:28.513" v="5786" actId="14100"/>
      <pc:docMkLst>
        <pc:docMk/>
      </pc:docMkLst>
      <pc:sldChg chg="addSp delSp modSp">
        <pc:chgData name="Peter EDMUNDS (HAB)" userId="57fb2244-f77a-4291-bf83-84bcf6856161" providerId="ADAL" clId="{1E6758F8-8159-460E-812B-6241723C8775}" dt="2019-06-15T10:56:30.270" v="1732" actId="1076"/>
        <pc:sldMkLst>
          <pc:docMk/>
          <pc:sldMk cId="1257269346" sldId="256"/>
        </pc:sldMkLst>
        <pc:spChg chg="add mod">
          <ac:chgData name="Peter EDMUNDS (HAB)" userId="57fb2244-f77a-4291-bf83-84bcf6856161" providerId="ADAL" clId="{1E6758F8-8159-460E-812B-6241723C8775}" dt="2019-06-15T10:20:20.516" v="366" actId="1076"/>
          <ac:spMkLst>
            <pc:docMk/>
            <pc:sldMk cId="1257269346" sldId="256"/>
            <ac:spMk id="2" creationId="{F3B97C1F-4F1E-413E-9588-484E312C9DD3}"/>
          </ac:spMkLst>
        </pc:spChg>
        <pc:spChg chg="add del mod">
          <ac:chgData name="Peter EDMUNDS (HAB)" userId="57fb2244-f77a-4291-bf83-84bcf6856161" providerId="ADAL" clId="{1E6758F8-8159-460E-812B-6241723C8775}" dt="2019-06-15T10:20:52.929" v="406" actId="20577"/>
          <ac:spMkLst>
            <pc:docMk/>
            <pc:sldMk cId="1257269346" sldId="256"/>
            <ac:spMk id="4" creationId="{FCD870EF-5536-48CF-B7BF-F05592F86512}"/>
          </ac:spMkLst>
        </pc:spChg>
        <pc:spChg chg="add del">
          <ac:chgData name="Peter EDMUNDS (HAB)" userId="57fb2244-f77a-4291-bf83-84bcf6856161" providerId="ADAL" clId="{1E6758F8-8159-460E-812B-6241723C8775}" dt="2019-06-15T10:12:15.339" v="95" actId="478"/>
          <ac:spMkLst>
            <pc:docMk/>
            <pc:sldMk cId="1257269346" sldId="256"/>
            <ac:spMk id="5" creationId="{758597DD-68EF-4EC5-A119-8E3718B1EF24}"/>
          </ac:spMkLst>
        </pc:spChg>
        <pc:spChg chg="add mod">
          <ac:chgData name="Peter EDMUNDS (HAB)" userId="57fb2244-f77a-4291-bf83-84bcf6856161" providerId="ADAL" clId="{1E6758F8-8159-460E-812B-6241723C8775}" dt="2019-06-15T10:19:25.323" v="351" actId="1076"/>
          <ac:spMkLst>
            <pc:docMk/>
            <pc:sldMk cId="1257269346" sldId="256"/>
            <ac:spMk id="6" creationId="{B7F76581-44E0-477D-A6FF-E7688C3FB888}"/>
          </ac:spMkLst>
        </pc:spChg>
        <pc:spChg chg="add del mod">
          <ac:chgData name="Peter EDMUNDS (HAB)" userId="57fb2244-f77a-4291-bf83-84bcf6856161" providerId="ADAL" clId="{1E6758F8-8159-460E-812B-6241723C8775}" dt="2019-06-15T10:21:01.607" v="411"/>
          <ac:spMkLst>
            <pc:docMk/>
            <pc:sldMk cId="1257269346" sldId="256"/>
            <ac:spMk id="9" creationId="{AB3EA2C2-0B7F-4867-91B2-6B0C3EDB0511}"/>
          </ac:spMkLst>
        </pc:spChg>
        <pc:spChg chg="add mod">
          <ac:chgData name="Peter EDMUNDS (HAB)" userId="57fb2244-f77a-4291-bf83-84bcf6856161" providerId="ADAL" clId="{1E6758F8-8159-460E-812B-6241723C8775}" dt="2019-06-15T10:20:24.236" v="367" actId="1076"/>
          <ac:spMkLst>
            <pc:docMk/>
            <pc:sldMk cId="1257269346" sldId="256"/>
            <ac:spMk id="10" creationId="{D98AE73A-3DE1-456F-B22E-7EFBA208D950}"/>
          </ac:spMkLst>
        </pc:spChg>
        <pc:spChg chg="add del mod">
          <ac:chgData name="Peter EDMUNDS (HAB)" userId="57fb2244-f77a-4291-bf83-84bcf6856161" providerId="ADAL" clId="{1E6758F8-8159-460E-812B-6241723C8775}" dt="2019-06-15T10:21:01.607" v="413"/>
          <ac:spMkLst>
            <pc:docMk/>
            <pc:sldMk cId="1257269346" sldId="256"/>
            <ac:spMk id="12" creationId="{4594E686-2576-413C-8A6A-3DC41DD5C511}"/>
          </ac:spMkLst>
        </pc:spChg>
        <pc:spChg chg="add mod">
          <ac:chgData name="Peter EDMUNDS (HAB)" userId="57fb2244-f77a-4291-bf83-84bcf6856161" providerId="ADAL" clId="{1E6758F8-8159-460E-812B-6241723C8775}" dt="2019-06-15T10:25:10.531" v="738" actId="1076"/>
          <ac:spMkLst>
            <pc:docMk/>
            <pc:sldMk cId="1257269346" sldId="256"/>
            <ac:spMk id="13" creationId="{7F0D3C9B-BDE8-4239-B4F8-D4D6CD23618A}"/>
          </ac:spMkLst>
        </pc:spChg>
        <pc:spChg chg="del">
          <ac:chgData name="Peter EDMUNDS (HAB)" userId="57fb2244-f77a-4291-bf83-84bcf6856161" providerId="ADAL" clId="{1E6758F8-8159-460E-812B-6241723C8775}" dt="2019-06-15T10:12:12.608" v="94" actId="478"/>
          <ac:spMkLst>
            <pc:docMk/>
            <pc:sldMk cId="1257269346" sldId="256"/>
            <ac:spMk id="14" creationId="{B4DD99E0-B9B7-4731-A3C1-AF789C97FC0F}"/>
          </ac:spMkLst>
        </pc:spChg>
        <pc:spChg chg="mod">
          <ac:chgData name="Peter EDMUNDS (HAB)" userId="57fb2244-f77a-4291-bf83-84bcf6856161" providerId="ADAL" clId="{1E6758F8-8159-460E-812B-6241723C8775}" dt="2019-06-15T10:21:00.576" v="409" actId="20577"/>
          <ac:spMkLst>
            <pc:docMk/>
            <pc:sldMk cId="1257269346" sldId="256"/>
            <ac:spMk id="19" creationId="{91689243-74F8-44AA-B720-4388D7CBB27E}"/>
          </ac:spMkLst>
        </pc:spChg>
        <pc:spChg chg="del mod">
          <ac:chgData name="Peter EDMUNDS (HAB)" userId="57fb2244-f77a-4291-bf83-84bcf6856161" providerId="ADAL" clId="{1E6758F8-8159-460E-812B-6241723C8775}" dt="2019-06-15T10:21:16.145" v="416" actId="478"/>
          <ac:spMkLst>
            <pc:docMk/>
            <pc:sldMk cId="1257269346" sldId="256"/>
            <ac:spMk id="21" creationId="{818932A4-A96B-4102-AEA3-513A9A3716BF}"/>
          </ac:spMkLst>
        </pc:spChg>
        <pc:spChg chg="add mod">
          <ac:chgData name="Peter EDMUNDS (HAB)" userId="57fb2244-f77a-4291-bf83-84bcf6856161" providerId="ADAL" clId="{1E6758F8-8159-460E-812B-6241723C8775}" dt="2019-06-15T10:21:22.623" v="423" actId="20577"/>
          <ac:spMkLst>
            <pc:docMk/>
            <pc:sldMk cId="1257269346" sldId="256"/>
            <ac:spMk id="22" creationId="{D154BACA-8366-4BBA-B7F0-6B0D57E19D4A}"/>
          </ac:spMkLst>
        </pc:spChg>
        <pc:spChg chg="add mod">
          <ac:chgData name="Peter EDMUNDS (HAB)" userId="57fb2244-f77a-4291-bf83-84bcf6856161" providerId="ADAL" clId="{1E6758F8-8159-460E-812B-6241723C8775}" dt="2019-06-15T10:38:23.284" v="1344" actId="20577"/>
          <ac:spMkLst>
            <pc:docMk/>
            <pc:sldMk cId="1257269346" sldId="256"/>
            <ac:spMk id="23" creationId="{C7562A25-32A6-4382-832D-B0D7FC7B4B7C}"/>
          </ac:spMkLst>
        </pc:spChg>
        <pc:spChg chg="add mod">
          <ac:chgData name="Peter EDMUNDS (HAB)" userId="57fb2244-f77a-4291-bf83-84bcf6856161" providerId="ADAL" clId="{1E6758F8-8159-460E-812B-6241723C8775}" dt="2019-06-15T10:56:25.509" v="1731" actId="14100"/>
          <ac:spMkLst>
            <pc:docMk/>
            <pc:sldMk cId="1257269346" sldId="256"/>
            <ac:spMk id="24" creationId="{0478DFC5-82FF-4CCC-845B-987F839ECBFB}"/>
          </ac:spMkLst>
        </pc:spChg>
        <pc:spChg chg="del">
          <ac:chgData name="Peter EDMUNDS (HAB)" userId="57fb2244-f77a-4291-bf83-84bcf6856161" providerId="ADAL" clId="{1E6758F8-8159-460E-812B-6241723C8775}" dt="2019-06-15T10:12:18.491" v="99" actId="478"/>
          <ac:spMkLst>
            <pc:docMk/>
            <pc:sldMk cId="1257269346" sldId="256"/>
            <ac:spMk id="33" creationId="{8EAD40E9-97A0-4CBE-816A-C2B6032DB177}"/>
          </ac:spMkLst>
        </pc:spChg>
        <pc:picChg chg="del">
          <ac:chgData name="Peter EDMUNDS (HAB)" userId="57fb2244-f77a-4291-bf83-84bcf6856161" providerId="ADAL" clId="{1E6758F8-8159-460E-812B-6241723C8775}" dt="2019-06-15T10:12:16.628" v="97" actId="478"/>
          <ac:picMkLst>
            <pc:docMk/>
            <pc:sldMk cId="1257269346" sldId="256"/>
            <ac:picMk id="3" creationId="{2FE1FA8D-5E7B-410D-9B22-F0986C832FEC}"/>
          </ac:picMkLst>
        </pc:picChg>
        <pc:picChg chg="del">
          <ac:chgData name="Peter EDMUNDS (HAB)" userId="57fb2244-f77a-4291-bf83-84bcf6856161" providerId="ADAL" clId="{1E6758F8-8159-460E-812B-6241723C8775}" dt="2019-06-15T10:12:16.013" v="96" actId="478"/>
          <ac:picMkLst>
            <pc:docMk/>
            <pc:sldMk cId="1257269346" sldId="256"/>
            <ac:picMk id="7" creationId="{365BDE65-0D6A-4843-B4DE-8D075F5AE2A2}"/>
          </ac:picMkLst>
        </pc:picChg>
        <pc:picChg chg="del">
          <ac:chgData name="Peter EDMUNDS (HAB)" userId="57fb2244-f77a-4291-bf83-84bcf6856161" providerId="ADAL" clId="{1E6758F8-8159-460E-812B-6241723C8775}" dt="2019-06-15T10:11:51.491" v="87" actId="478"/>
          <ac:picMkLst>
            <pc:docMk/>
            <pc:sldMk cId="1257269346" sldId="256"/>
            <ac:picMk id="8" creationId="{40D270E7-8BA8-44CE-8E85-C846C63F4EAF}"/>
          </ac:picMkLst>
        </pc:picChg>
        <pc:picChg chg="del">
          <ac:chgData name="Peter EDMUNDS (HAB)" userId="57fb2244-f77a-4291-bf83-84bcf6856161" providerId="ADAL" clId="{1E6758F8-8159-460E-812B-6241723C8775}" dt="2019-06-15T10:12:09.963" v="93" actId="478"/>
          <ac:picMkLst>
            <pc:docMk/>
            <pc:sldMk cId="1257269346" sldId="256"/>
            <ac:picMk id="11" creationId="{C2D5F38C-B471-4C06-8BD9-7CE2D67CCFE6}"/>
          </ac:picMkLst>
        </pc:picChg>
        <pc:picChg chg="add mod modCrop">
          <ac:chgData name="Peter EDMUNDS (HAB)" userId="57fb2244-f77a-4291-bf83-84bcf6856161" providerId="ADAL" clId="{1E6758F8-8159-460E-812B-6241723C8775}" dt="2019-06-15T10:35:18.280" v="1052" actId="732"/>
          <ac:picMkLst>
            <pc:docMk/>
            <pc:sldMk cId="1257269346" sldId="256"/>
            <ac:picMk id="15" creationId="{85586FC8-2989-4C25-803C-6692F72D4539}"/>
          </ac:picMkLst>
        </pc:picChg>
        <pc:picChg chg="add mod">
          <ac:chgData name="Peter EDMUNDS (HAB)" userId="57fb2244-f77a-4291-bf83-84bcf6856161" providerId="ADAL" clId="{1E6758F8-8159-460E-812B-6241723C8775}" dt="2019-06-15T10:56:22.915" v="1730" actId="14100"/>
          <ac:picMkLst>
            <pc:docMk/>
            <pc:sldMk cId="1257269346" sldId="256"/>
            <ac:picMk id="16" creationId="{787E6234-52C0-4515-BEE6-554A39EB319C}"/>
          </ac:picMkLst>
        </pc:picChg>
        <pc:picChg chg="add mod">
          <ac:chgData name="Peter EDMUNDS (HAB)" userId="57fb2244-f77a-4291-bf83-84bcf6856161" providerId="ADAL" clId="{1E6758F8-8159-460E-812B-6241723C8775}" dt="2019-06-15T10:56:30.270" v="1732" actId="1076"/>
          <ac:picMkLst>
            <pc:docMk/>
            <pc:sldMk cId="1257269346" sldId="256"/>
            <ac:picMk id="17" creationId="{B42AC732-BF9B-42D5-8DD2-DE51BDD3F11D}"/>
          </ac:picMkLst>
        </pc:picChg>
        <pc:picChg chg="del">
          <ac:chgData name="Peter EDMUNDS (HAB)" userId="57fb2244-f77a-4291-bf83-84bcf6856161" providerId="ADAL" clId="{1E6758F8-8159-460E-812B-6241723C8775}" dt="2019-06-15T10:12:19.850" v="100" actId="478"/>
          <ac:picMkLst>
            <pc:docMk/>
            <pc:sldMk cId="1257269346" sldId="256"/>
            <ac:picMk id="35" creationId="{6861944B-A3A3-417B-827F-816D15742584}"/>
          </ac:picMkLst>
        </pc:picChg>
        <pc:picChg chg="del">
          <ac:chgData name="Peter EDMUNDS (HAB)" userId="57fb2244-f77a-4291-bf83-84bcf6856161" providerId="ADAL" clId="{1E6758F8-8159-460E-812B-6241723C8775}" dt="2019-06-15T10:12:17.152" v="98" actId="478"/>
          <ac:picMkLst>
            <pc:docMk/>
            <pc:sldMk cId="1257269346" sldId="256"/>
            <ac:picMk id="36" creationId="{D504AC97-3A0E-4C2D-8CF6-E1DC6FC609D9}"/>
          </ac:picMkLst>
        </pc:picChg>
      </pc:sldChg>
      <pc:sldChg chg="addSp delSp modSp">
        <pc:chgData name="Peter EDMUNDS (HAB)" userId="57fb2244-f77a-4291-bf83-84bcf6856161" providerId="ADAL" clId="{1E6758F8-8159-460E-812B-6241723C8775}" dt="2019-06-15T14:23:28.513" v="5786" actId="14100"/>
        <pc:sldMkLst>
          <pc:docMk/>
          <pc:sldMk cId="830485102" sldId="257"/>
        </pc:sldMkLst>
        <pc:spChg chg="del">
          <ac:chgData name="Peter EDMUNDS (HAB)" userId="57fb2244-f77a-4291-bf83-84bcf6856161" providerId="ADAL" clId="{1E6758F8-8159-460E-812B-6241723C8775}" dt="2019-06-15T12:22:05.221" v="4611" actId="478"/>
          <ac:spMkLst>
            <pc:docMk/>
            <pc:sldMk cId="830485102" sldId="257"/>
            <ac:spMk id="2" creationId="{4F71D579-D493-4E24-955E-0A5875F9C748}"/>
          </ac:spMkLst>
        </pc:spChg>
        <pc:spChg chg="del">
          <ac:chgData name="Peter EDMUNDS (HAB)" userId="57fb2244-f77a-4291-bf83-84bcf6856161" providerId="ADAL" clId="{1E6758F8-8159-460E-812B-6241723C8775}" dt="2019-06-15T12:22:05.221" v="4611" actId="478"/>
          <ac:spMkLst>
            <pc:docMk/>
            <pc:sldMk cId="830485102" sldId="257"/>
            <ac:spMk id="5" creationId="{95E115DD-CC66-4715-BAC3-F462FA4EE7AA}"/>
          </ac:spMkLst>
        </pc:spChg>
        <pc:spChg chg="add mod">
          <ac:chgData name="Peter EDMUNDS (HAB)" userId="57fb2244-f77a-4291-bf83-84bcf6856161" providerId="ADAL" clId="{1E6758F8-8159-460E-812B-6241723C8775}" dt="2019-06-15T14:08:27.374" v="5687" actId="113"/>
          <ac:spMkLst>
            <pc:docMk/>
            <pc:sldMk cId="830485102" sldId="257"/>
            <ac:spMk id="14" creationId="{AD9B118A-875C-491F-B976-E2B1817308A0}"/>
          </ac:spMkLst>
        </pc:spChg>
        <pc:spChg chg="add mod">
          <ac:chgData name="Peter EDMUNDS (HAB)" userId="57fb2244-f77a-4291-bf83-84bcf6856161" providerId="ADAL" clId="{1E6758F8-8159-460E-812B-6241723C8775}" dt="2019-06-15T14:23:19.225" v="5783" actId="1076"/>
          <ac:spMkLst>
            <pc:docMk/>
            <pc:sldMk cId="830485102" sldId="257"/>
            <ac:spMk id="18" creationId="{1FDAE58D-57C8-43AD-AC74-1267C96AAA07}"/>
          </ac:spMkLst>
        </pc:spChg>
        <pc:spChg chg="add mod">
          <ac:chgData name="Peter EDMUNDS (HAB)" userId="57fb2244-f77a-4291-bf83-84bcf6856161" providerId="ADAL" clId="{1E6758F8-8159-460E-812B-6241723C8775}" dt="2019-06-15T14:23:19.225" v="5783" actId="1076"/>
          <ac:spMkLst>
            <pc:docMk/>
            <pc:sldMk cId="830485102" sldId="257"/>
            <ac:spMk id="20" creationId="{96D9962D-EDE9-4B84-A8F1-FAEA7E8C138D}"/>
          </ac:spMkLst>
        </pc:spChg>
        <pc:spChg chg="add mod">
          <ac:chgData name="Peter EDMUNDS (HAB)" userId="57fb2244-f77a-4291-bf83-84bcf6856161" providerId="ADAL" clId="{1E6758F8-8159-460E-812B-6241723C8775}" dt="2019-06-15T14:22:50.861" v="5775" actId="20577"/>
          <ac:spMkLst>
            <pc:docMk/>
            <pc:sldMk cId="830485102" sldId="257"/>
            <ac:spMk id="21" creationId="{A26D757E-75BC-44DB-82C4-D1C2D52540E2}"/>
          </ac:spMkLst>
        </pc:spChg>
        <pc:spChg chg="add mod">
          <ac:chgData name="Peter EDMUNDS (HAB)" userId="57fb2244-f77a-4291-bf83-84bcf6856161" providerId="ADAL" clId="{1E6758F8-8159-460E-812B-6241723C8775}" dt="2019-06-15T14:23:13.910" v="5782" actId="14100"/>
          <ac:spMkLst>
            <pc:docMk/>
            <pc:sldMk cId="830485102" sldId="257"/>
            <ac:spMk id="24" creationId="{CE492940-0650-49E2-8E17-798659A9F530}"/>
          </ac:spMkLst>
        </pc:spChg>
        <pc:spChg chg="mod">
          <ac:chgData name="Peter EDMUNDS (HAB)" userId="57fb2244-f77a-4291-bf83-84bcf6856161" providerId="ADAL" clId="{1E6758F8-8159-460E-812B-6241723C8775}" dt="2019-06-15T12:24:14.325" v="4627" actId="20577"/>
          <ac:spMkLst>
            <pc:docMk/>
            <pc:sldMk cId="830485102" sldId="257"/>
            <ac:spMk id="36" creationId="{9AA6ECB4-4D4D-4665-B838-CB0305732CD9}"/>
          </ac:spMkLst>
        </pc:spChg>
        <pc:spChg chg="del">
          <ac:chgData name="Peter EDMUNDS (HAB)" userId="57fb2244-f77a-4291-bf83-84bcf6856161" providerId="ADAL" clId="{1E6758F8-8159-460E-812B-6241723C8775}" dt="2019-06-15T11:58:25.851" v="3645" actId="478"/>
          <ac:spMkLst>
            <pc:docMk/>
            <pc:sldMk cId="830485102" sldId="257"/>
            <ac:spMk id="37" creationId="{46049CDE-5E6E-400B-B865-96E3761B6D79}"/>
          </ac:spMkLst>
        </pc:sp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3" creationId="{421190E8-3CF3-4B66-98E8-54E11340758A}"/>
          </ac:picMkLst>
        </pc:picChg>
        <pc:picChg chg="add mod">
          <ac:chgData name="Peter EDMUNDS (HAB)" userId="57fb2244-f77a-4291-bf83-84bcf6856161" providerId="ADAL" clId="{1E6758F8-8159-460E-812B-6241723C8775}" dt="2019-06-15T12:25:10.161" v="4632" actId="1076"/>
          <ac:picMkLst>
            <pc:docMk/>
            <pc:sldMk cId="830485102" sldId="257"/>
            <ac:picMk id="6" creationId="{50A6F7AA-BCB0-4967-B35F-3DCC210AECB3}"/>
          </ac:picMkLst>
        </pc:pic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7" creationId="{085E7465-C8F9-42D9-B148-56EB31089C57}"/>
          </ac:picMkLst>
        </pc:picChg>
        <pc:picChg chg="add del mod">
          <ac:chgData name="Peter EDMUNDS (HAB)" userId="57fb2244-f77a-4291-bf83-84bcf6856161" providerId="ADAL" clId="{1E6758F8-8159-460E-812B-6241723C8775}" dt="2019-06-15T12:34:45.174" v="4637" actId="478"/>
          <ac:picMkLst>
            <pc:docMk/>
            <pc:sldMk cId="830485102" sldId="257"/>
            <ac:picMk id="9" creationId="{10442349-B4AF-4256-8CFB-EA777AF7021B}"/>
          </ac:picMkLst>
        </pc:pic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11" creationId="{F9A29EF9-4A10-4190-BA66-0E96204F334A}"/>
          </ac:picMkLst>
        </pc:pic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12" creationId="{2F4692BB-C59D-414F-8BE2-D86B0682FB56}"/>
          </ac:picMkLst>
        </pc:picChg>
        <pc:picChg chg="add mod modCrop">
          <ac:chgData name="Peter EDMUNDS (HAB)" userId="57fb2244-f77a-4291-bf83-84bcf6856161" providerId="ADAL" clId="{1E6758F8-8159-460E-812B-6241723C8775}" dt="2019-06-15T12:35:07.024" v="4646" actId="1076"/>
          <ac:picMkLst>
            <pc:docMk/>
            <pc:sldMk cId="830485102" sldId="257"/>
            <ac:picMk id="13" creationId="{2B760D6F-28A3-4714-A101-0571AFF6701E}"/>
          </ac:picMkLst>
        </pc:picChg>
        <pc:picChg chg="add mod modCrop">
          <ac:chgData name="Peter EDMUNDS (HAB)" userId="57fb2244-f77a-4291-bf83-84bcf6856161" providerId="ADAL" clId="{1E6758F8-8159-460E-812B-6241723C8775}" dt="2019-06-15T14:18:28.227" v="5710" actId="1076"/>
          <ac:picMkLst>
            <pc:docMk/>
            <pc:sldMk cId="830485102" sldId="257"/>
            <ac:picMk id="15" creationId="{A3C793E3-7750-4F7E-A3D0-93374DA6989C}"/>
          </ac:picMkLst>
        </pc:picChg>
        <pc:picChg chg="add mod">
          <ac:chgData name="Peter EDMUNDS (HAB)" userId="57fb2244-f77a-4291-bf83-84bcf6856161" providerId="ADAL" clId="{1E6758F8-8159-460E-812B-6241723C8775}" dt="2019-06-15T14:23:22.189" v="5784" actId="14100"/>
          <ac:picMkLst>
            <pc:docMk/>
            <pc:sldMk cId="830485102" sldId="257"/>
            <ac:picMk id="16" creationId="{DAEA1B0B-2724-4491-A853-C31E8B91965F}"/>
          </ac:picMkLst>
        </pc:picChg>
        <pc:picChg chg="add mod">
          <ac:chgData name="Peter EDMUNDS (HAB)" userId="57fb2244-f77a-4291-bf83-84bcf6856161" providerId="ADAL" clId="{1E6758F8-8159-460E-812B-6241723C8775}" dt="2019-06-15T14:23:28.513" v="5786" actId="14100"/>
          <ac:picMkLst>
            <pc:docMk/>
            <pc:sldMk cId="830485102" sldId="257"/>
            <ac:picMk id="19" creationId="{461D20A4-ADB3-424E-8E07-B009F960BF70}"/>
          </ac:picMkLst>
        </pc:picChg>
        <pc:picChg chg="add mod">
          <ac:chgData name="Peter EDMUNDS (HAB)" userId="57fb2244-f77a-4291-bf83-84bcf6856161" providerId="ADAL" clId="{1E6758F8-8159-460E-812B-6241723C8775}" dt="2019-06-15T14:22:44.188" v="5773" actId="1076"/>
          <ac:picMkLst>
            <pc:docMk/>
            <pc:sldMk cId="830485102" sldId="257"/>
            <ac:picMk id="23" creationId="{E8F52B81-CC03-455A-B39F-FA313407528E}"/>
          </ac:picMkLst>
        </pc:picChg>
      </pc:sldChg>
      <pc:sldChg chg="addSp delSp modSp">
        <pc:chgData name="Peter EDMUNDS (HAB)" userId="57fb2244-f77a-4291-bf83-84bcf6856161" providerId="ADAL" clId="{1E6758F8-8159-460E-812B-6241723C8775}" dt="2019-06-15T11:39:43.466" v="3605" actId="1076"/>
        <pc:sldMkLst>
          <pc:docMk/>
          <pc:sldMk cId="1359017385" sldId="261"/>
        </pc:sldMkLst>
        <pc:spChg chg="add mod">
          <ac:chgData name="Peter EDMUNDS (HAB)" userId="57fb2244-f77a-4291-bf83-84bcf6856161" providerId="ADAL" clId="{1E6758F8-8159-460E-812B-6241723C8775}" dt="2019-06-15T10:57:42.618" v="1746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 (HAB)" userId="57fb2244-f77a-4291-bf83-84bcf6856161" providerId="ADAL" clId="{1E6758F8-8159-460E-812B-6241723C8775}" dt="2019-06-15T11:21:40.976" v="2945" actId="14100"/>
          <ac:spMkLst>
            <pc:docMk/>
            <pc:sldMk cId="1359017385" sldId="261"/>
            <ac:spMk id="4" creationId="{AE74429B-B201-4488-874F-A8021E4106CA}"/>
          </ac:spMkLst>
        </pc:spChg>
        <pc:spChg chg="add mod">
          <ac:chgData name="Peter EDMUNDS (HAB)" userId="57fb2244-f77a-4291-bf83-84bcf6856161" providerId="ADAL" clId="{1E6758F8-8159-460E-812B-6241723C8775}" dt="2019-06-15T11:28:45.984" v="3597" actId="1076"/>
          <ac:spMkLst>
            <pc:docMk/>
            <pc:sldMk cId="1359017385" sldId="261"/>
            <ac:spMk id="7" creationId="{1D976911-C770-4564-BB1A-6372DBED267C}"/>
          </ac:spMkLst>
        </pc:spChg>
        <pc:spChg chg="add mod">
          <ac:chgData name="Peter EDMUNDS (HAB)" userId="57fb2244-f77a-4291-bf83-84bcf6856161" providerId="ADAL" clId="{1E6758F8-8159-460E-812B-6241723C8775}" dt="2019-06-15T11:27:34.876" v="3449" actId="113"/>
          <ac:spMkLst>
            <pc:docMk/>
            <pc:sldMk cId="1359017385" sldId="261"/>
            <ac:spMk id="11" creationId="{B04BEC00-3A4E-44A1-9963-8D79C81DC0EC}"/>
          </ac:spMkLst>
        </pc:spChg>
        <pc:spChg chg="add mod">
          <ac:chgData name="Peter EDMUNDS (HAB)" userId="57fb2244-f77a-4291-bf83-84bcf6856161" providerId="ADAL" clId="{1E6758F8-8159-460E-812B-6241723C8775}" dt="2019-06-15T11:28:39.348" v="3596" actId="20577"/>
          <ac:spMkLst>
            <pc:docMk/>
            <pc:sldMk cId="1359017385" sldId="261"/>
            <ac:spMk id="12" creationId="{D06170B6-AAB0-4F39-ADB7-9D0969C8AED6}"/>
          </ac:spMkLst>
        </pc:spChg>
        <pc:picChg chg="del">
          <ac:chgData name="Peter EDMUNDS (HAB)" userId="57fb2244-f77a-4291-bf83-84bcf6856161" providerId="ADAL" clId="{1E6758F8-8159-460E-812B-6241723C8775}" dt="2019-06-15T10:57:30.609" v="1733" actId="478"/>
          <ac:picMkLst>
            <pc:docMk/>
            <pc:sldMk cId="1359017385" sldId="261"/>
            <ac:picMk id="2" creationId="{5DA7B753-C623-4415-AF32-2B57EC8AE1E8}"/>
          </ac:picMkLst>
        </pc:picChg>
        <pc:picChg chg="add mod">
          <ac:chgData name="Peter EDMUNDS (HAB)" userId="57fb2244-f77a-4291-bf83-84bcf6856161" providerId="ADAL" clId="{1E6758F8-8159-460E-812B-6241723C8775}" dt="2019-06-15T11:21:37.959" v="2944" actId="14100"/>
          <ac:picMkLst>
            <pc:docMk/>
            <pc:sldMk cId="1359017385" sldId="261"/>
            <ac:picMk id="6" creationId="{F902440E-D789-4809-8680-FE4CF82E7BEE}"/>
          </ac:picMkLst>
        </pc:picChg>
        <pc:picChg chg="add mod ord">
          <ac:chgData name="Peter EDMUNDS (HAB)" userId="57fb2244-f77a-4291-bf83-84bcf6856161" providerId="ADAL" clId="{1E6758F8-8159-460E-812B-6241723C8775}" dt="2019-06-15T11:21:48.003" v="2947" actId="1076"/>
          <ac:picMkLst>
            <pc:docMk/>
            <pc:sldMk cId="1359017385" sldId="261"/>
            <ac:picMk id="9" creationId="{1349D6F5-DEDD-493D-B395-8E5CEC00AB9F}"/>
          </ac:picMkLst>
        </pc:picChg>
        <pc:picChg chg="add mod">
          <ac:chgData name="Peter EDMUNDS (HAB)" userId="57fb2244-f77a-4291-bf83-84bcf6856161" providerId="ADAL" clId="{1E6758F8-8159-460E-812B-6241723C8775}" dt="2019-06-15T11:21:43.047" v="2946" actId="1076"/>
          <ac:picMkLst>
            <pc:docMk/>
            <pc:sldMk cId="1359017385" sldId="261"/>
            <ac:picMk id="10" creationId="{1F45C48B-B650-4D84-AF20-EE0EFFFF04F4}"/>
          </ac:picMkLst>
        </pc:picChg>
        <pc:picChg chg="add mod">
          <ac:chgData name="Peter EDMUNDS (HAB)" userId="57fb2244-f77a-4291-bf83-84bcf6856161" providerId="ADAL" clId="{1E6758F8-8159-460E-812B-6241723C8775}" dt="2019-06-15T11:37:51.726" v="3601" actId="14100"/>
          <ac:picMkLst>
            <pc:docMk/>
            <pc:sldMk cId="1359017385" sldId="261"/>
            <ac:picMk id="13" creationId="{DF1E68A1-70C4-4364-8ACE-781CD239AF4F}"/>
          </ac:picMkLst>
        </pc:picChg>
        <pc:picChg chg="add mod">
          <ac:chgData name="Peter EDMUNDS (HAB)" userId="57fb2244-f77a-4291-bf83-84bcf6856161" providerId="ADAL" clId="{1E6758F8-8159-460E-812B-6241723C8775}" dt="2019-06-15T11:39:43.466" v="3605" actId="1076"/>
          <ac:picMkLst>
            <pc:docMk/>
            <pc:sldMk cId="1359017385" sldId="261"/>
            <ac:picMk id="14" creationId="{EFBFE42B-321A-4C03-A575-62A93AF17F5E}"/>
          </ac:picMkLst>
        </pc:picChg>
      </pc:sldChg>
      <pc:sldChg chg="addSp delSp modSp delAnim">
        <pc:chgData name="Peter EDMUNDS (HAB)" userId="57fb2244-f77a-4291-bf83-84bcf6856161" providerId="ADAL" clId="{1E6758F8-8159-460E-812B-6241723C8775}" dt="2019-06-15T12:21:42.963" v="4610" actId="1076"/>
        <pc:sldMkLst>
          <pc:docMk/>
          <pc:sldMk cId="2273095663" sldId="262"/>
        </pc:sldMkLst>
        <pc:spChg chg="del">
          <ac:chgData name="Peter EDMUNDS (HAB)" userId="57fb2244-f77a-4291-bf83-84bcf6856161" providerId="ADAL" clId="{1E6758F8-8159-460E-812B-6241723C8775}" dt="2019-06-15T11:49:11.934" v="3630" actId="478"/>
          <ac:spMkLst>
            <pc:docMk/>
            <pc:sldMk cId="2273095663" sldId="262"/>
            <ac:spMk id="2" creationId="{8D524C71-2AC7-4ABF-851B-BC020C00BB7B}"/>
          </ac:spMkLst>
        </pc:spChg>
        <pc:spChg chg="del">
          <ac:chgData name="Peter EDMUNDS (HAB)" userId="57fb2244-f77a-4291-bf83-84bcf6856161" providerId="ADAL" clId="{1E6758F8-8159-460E-812B-6241723C8775}" dt="2019-06-15T11:49:11.934" v="3630" actId="478"/>
          <ac:spMkLst>
            <pc:docMk/>
            <pc:sldMk cId="2273095663" sldId="262"/>
            <ac:spMk id="6" creationId="{B863E7AB-EF06-41C4-A9CF-2384875D3C0E}"/>
          </ac:spMkLst>
        </pc:spChg>
        <pc:spChg chg="mod">
          <ac:chgData name="Peter EDMUNDS (HAB)" userId="57fb2244-f77a-4291-bf83-84bcf6856161" providerId="ADAL" clId="{1E6758F8-8159-460E-812B-6241723C8775}" dt="2019-06-15T11:49:05.366" v="3629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 (HAB)" userId="57fb2244-f77a-4291-bf83-84bcf6856161" providerId="ADAL" clId="{1E6758F8-8159-460E-812B-6241723C8775}" dt="2019-06-15T12:10:38.717" v="3921" actId="20577"/>
          <ac:spMkLst>
            <pc:docMk/>
            <pc:sldMk cId="2273095663" sldId="262"/>
            <ac:spMk id="9" creationId="{E899642E-F1B8-4955-B522-ADA1DB7BF972}"/>
          </ac:spMkLst>
        </pc:spChg>
        <pc:spChg chg="add mod">
          <ac:chgData name="Peter EDMUNDS (HAB)" userId="57fb2244-f77a-4291-bf83-84bcf6856161" providerId="ADAL" clId="{1E6758F8-8159-460E-812B-6241723C8775}" dt="2019-06-15T12:17:26.328" v="4596" actId="113"/>
          <ac:spMkLst>
            <pc:docMk/>
            <pc:sldMk cId="2273095663" sldId="262"/>
            <ac:spMk id="16" creationId="{65D647D1-C7FD-46DB-9D3E-E85A0163C78F}"/>
          </ac:spMkLst>
        </pc:spChg>
        <pc:picChg chg="add del mod">
          <ac:chgData name="Peter EDMUNDS (HAB)" userId="57fb2244-f77a-4291-bf83-84bcf6856161" providerId="ADAL" clId="{1E6758F8-8159-460E-812B-6241723C8775}" dt="2019-06-15T11:56:15.029" v="3637" actId="478"/>
          <ac:picMkLst>
            <pc:docMk/>
            <pc:sldMk cId="2273095663" sldId="262"/>
            <ac:picMk id="4" creationId="{A8D6841C-D7EF-4769-9A96-5D82FB20442C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5" creationId="{F5859CE4-803B-4A6E-9CF1-77E3E1432B8E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7" creationId="{43D3611F-336A-46E1-909D-C9AE5B4801E2}"/>
          </ac:picMkLst>
        </pc:picChg>
        <pc:picChg chg="add mod">
          <ac:chgData name="Peter EDMUNDS (HAB)" userId="57fb2244-f77a-4291-bf83-84bcf6856161" providerId="ADAL" clId="{1E6758F8-8159-460E-812B-6241723C8775}" dt="2019-06-15T11:56:26.888" v="3644" actId="1076"/>
          <ac:picMkLst>
            <pc:docMk/>
            <pc:sldMk cId="2273095663" sldId="262"/>
            <ac:picMk id="11" creationId="{4506FCB9-1B22-4273-861D-A1C15E138FC8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12" creationId="{EB50A489-D9C5-4E2A-9256-A35FFDCBA72C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13" creationId="{CF5D97A8-F1E7-4DBC-8F5C-1750A23C58B2}"/>
          </ac:picMkLst>
        </pc:picChg>
        <pc:picChg chg="add mod">
          <ac:chgData name="Peter EDMUNDS (HAB)" userId="57fb2244-f77a-4291-bf83-84bcf6856161" providerId="ADAL" clId="{1E6758F8-8159-460E-812B-6241723C8775}" dt="2019-06-15T12:10:18.317" v="3860" actId="1076"/>
          <ac:picMkLst>
            <pc:docMk/>
            <pc:sldMk cId="2273095663" sldId="262"/>
            <ac:picMk id="15" creationId="{EEAB0D4F-AF54-4D8F-BF3F-1655800F1C2F}"/>
          </ac:picMkLst>
        </pc:picChg>
        <pc:picChg chg="add del mod modCrop">
          <ac:chgData name="Peter EDMUNDS (HAB)" userId="57fb2244-f77a-4291-bf83-84bcf6856161" providerId="ADAL" clId="{1E6758F8-8159-460E-812B-6241723C8775}" dt="2019-06-15T12:21:19.719" v="4607" actId="478"/>
          <ac:picMkLst>
            <pc:docMk/>
            <pc:sldMk cId="2273095663" sldId="262"/>
            <ac:picMk id="17" creationId="{EA6D83A3-BFC2-4EAD-AE82-420535B65292}"/>
          </ac:picMkLst>
        </pc:picChg>
        <pc:picChg chg="add mod ord">
          <ac:chgData name="Peter EDMUNDS (HAB)" userId="57fb2244-f77a-4291-bf83-84bcf6856161" providerId="ADAL" clId="{1E6758F8-8159-460E-812B-6241723C8775}" dt="2019-06-15T12:21:42.963" v="4610" actId="1076"/>
          <ac:picMkLst>
            <pc:docMk/>
            <pc:sldMk cId="2273095663" sldId="262"/>
            <ac:picMk id="18" creationId="{DEABCF9F-D5C8-478C-A6CA-3E11B6B3ED20}"/>
          </ac:picMkLst>
        </pc:picChg>
        <pc:picChg chg="add mod">
          <ac:chgData name="Peter EDMUNDS (HAB)" userId="57fb2244-f77a-4291-bf83-84bcf6856161" providerId="ADAL" clId="{1E6758F8-8159-460E-812B-6241723C8775}" dt="2019-06-15T12:21:36.292" v="4609" actId="14100"/>
          <ac:picMkLst>
            <pc:docMk/>
            <pc:sldMk cId="2273095663" sldId="262"/>
            <ac:picMk id="19" creationId="{9EE6DDC8-4446-4A99-BFC3-0352865B9DC1}"/>
          </ac:picMkLst>
        </pc:picChg>
      </pc:sldChg>
      <pc:sldChg chg="delSp modSp add del delAnim">
        <pc:chgData name="Peter EDMUNDS (HAB)" userId="57fb2244-f77a-4291-bf83-84bcf6856161" providerId="ADAL" clId="{1E6758F8-8159-460E-812B-6241723C8775}" dt="2019-06-15T13:50:09.645" v="5027" actId="2696"/>
        <pc:sldMkLst>
          <pc:docMk/>
          <pc:sldMk cId="1726115878" sldId="363"/>
        </pc:sldMkLst>
        <pc:spChg chg="mod">
          <ac:chgData name="Peter EDMUNDS (HAB)" userId="57fb2244-f77a-4291-bf83-84bcf6856161" providerId="ADAL" clId="{1E6758F8-8159-460E-812B-6241723C8775}" dt="2019-06-15T13:49:03.605" v="5016" actId="27636"/>
          <ac:spMkLst>
            <pc:docMk/>
            <pc:sldMk cId="1726115878" sldId="363"/>
            <ac:spMk id="226306" creationId="{7E436ECD-1777-4E8E-A578-F58DF484D34A}"/>
          </ac:spMkLst>
        </pc:spChg>
        <pc:spChg chg="del">
          <ac:chgData name="Peter EDMUNDS (HAB)" userId="57fb2244-f77a-4291-bf83-84bcf6856161" providerId="ADAL" clId="{1E6758F8-8159-460E-812B-6241723C8775}" dt="2019-06-15T13:49:15.293" v="5019" actId="478"/>
          <ac:spMkLst>
            <pc:docMk/>
            <pc:sldMk cId="1726115878" sldId="363"/>
            <ac:spMk id="226313" creationId="{5B6CD0BC-B0BD-4E2C-94B2-19111EFE88D3}"/>
          </ac:spMkLst>
        </pc:spChg>
        <pc:spChg chg="del">
          <ac:chgData name="Peter EDMUNDS (HAB)" userId="57fb2244-f77a-4291-bf83-84bcf6856161" providerId="ADAL" clId="{1E6758F8-8159-460E-812B-6241723C8775}" dt="2019-06-15T13:49:15.968" v="5020" actId="478"/>
          <ac:spMkLst>
            <pc:docMk/>
            <pc:sldMk cId="1726115878" sldId="363"/>
            <ac:spMk id="226314" creationId="{E63D9E8B-BBE9-4B01-8ED6-3AC7BB21D159}"/>
          </ac:spMkLst>
        </pc:spChg>
        <pc:spChg chg="mod">
          <ac:chgData name="Peter EDMUNDS (HAB)" userId="57fb2244-f77a-4291-bf83-84bcf6856161" providerId="ADAL" clId="{1E6758F8-8159-460E-812B-6241723C8775}" dt="2019-06-15T13:49:13.757" v="5018" actId="14100"/>
          <ac:spMkLst>
            <pc:docMk/>
            <pc:sldMk cId="1726115878" sldId="363"/>
            <ac:spMk id="226316" creationId="{E17C25C8-B3B9-4A4B-932D-1E93E6F32E7D}"/>
          </ac:spMkLst>
        </pc:spChg>
        <pc:spChg chg="del">
          <ac:chgData name="Peter EDMUNDS (HAB)" userId="57fb2244-f77a-4291-bf83-84bcf6856161" providerId="ADAL" clId="{1E6758F8-8159-460E-812B-6241723C8775}" dt="2019-06-15T13:49:17.525" v="5021" actId="478"/>
          <ac:spMkLst>
            <pc:docMk/>
            <pc:sldMk cId="1726115878" sldId="363"/>
            <ac:spMk id="226318" creationId="{61DDB973-20AE-4BCA-A20F-80C48D554352}"/>
          </ac:spMkLst>
        </pc:spChg>
        <pc:spChg chg="mod">
          <ac:chgData name="Peter EDMUNDS (HAB)" userId="57fb2244-f77a-4291-bf83-84bcf6856161" providerId="ADAL" clId="{1E6758F8-8159-460E-812B-6241723C8775}" dt="2019-06-15T13:49:29.486" v="5025" actId="20577"/>
          <ac:spMkLst>
            <pc:docMk/>
            <pc:sldMk cId="1726115878" sldId="363"/>
            <ac:spMk id="226320" creationId="{552BB6EC-1818-4254-9731-B2A4A4389D5D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2" creationId="{6FED2420-DF7A-4EB4-AFAC-E92FA0D4E8FB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4" creationId="{E7F8736C-F74D-4B54-B3A9-5E2839D6A8B6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5" creationId="{1B33587F-EF13-415A-82CE-D201AE2B5D46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6" creationId="{03644860-C2F2-4493-B0E3-F93DBC2E6B47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7" creationId="{131B9E85-F05E-4843-9B87-421A655D20DA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8" creationId="{A372833D-44FC-41BA-86E7-353170162937}"/>
          </ac:spMkLst>
        </pc:spChg>
      </pc:sldChg>
    </pc:docChg>
  </pc:docChgLst>
  <pc:docChgLst>
    <pc:chgData name="Peter EDMUNDS (HAB)" userId="57fb2244-f77a-4291-bf83-84bcf6856161" providerId="ADAL" clId="{83581357-8421-4B78-B357-26B792FD34D4}"/>
    <pc:docChg chg="undo redo custSel modSld sldOrd">
      <pc:chgData name="Peter EDMUNDS (HAB)" userId="57fb2244-f77a-4291-bf83-84bcf6856161" providerId="ADAL" clId="{83581357-8421-4B78-B357-26B792FD34D4}" dt="2019-09-26T12:43:16.576" v="3032" actId="20577"/>
      <pc:docMkLst>
        <pc:docMk/>
      </pc:docMkLst>
      <pc:sldChg chg="addSp delSp modSp">
        <pc:chgData name="Peter EDMUNDS (HAB)" userId="57fb2244-f77a-4291-bf83-84bcf6856161" providerId="ADAL" clId="{83581357-8421-4B78-B357-26B792FD34D4}" dt="2019-09-26T12:43:16.576" v="3032" actId="20577"/>
        <pc:sldMkLst>
          <pc:docMk/>
          <pc:sldMk cId="1257269346" sldId="256"/>
        </pc:sldMkLst>
        <pc:spChg chg="del">
          <ac:chgData name="Peter EDMUNDS (HAB)" userId="57fb2244-f77a-4291-bf83-84bcf6856161" providerId="ADAL" clId="{83581357-8421-4B78-B357-26B792FD34D4}" dt="2019-09-26T11:04:30.061" v="207" actId="478"/>
          <ac:spMkLst>
            <pc:docMk/>
            <pc:sldMk cId="1257269346" sldId="256"/>
            <ac:spMk id="2" creationId="{F3B97C1F-4F1E-413E-9588-484E312C9DD3}"/>
          </ac:spMkLst>
        </pc:spChg>
        <pc:spChg chg="mod">
          <ac:chgData name="Peter EDMUNDS (HAB)" userId="57fb2244-f77a-4291-bf83-84bcf6856161" providerId="ADAL" clId="{83581357-8421-4B78-B357-26B792FD34D4}" dt="2019-09-26T11:00:25.535" v="204" actId="20577"/>
          <ac:spMkLst>
            <pc:docMk/>
            <pc:sldMk cId="1257269346" sldId="256"/>
            <ac:spMk id="4" creationId="{FCD870EF-5536-48CF-B7BF-F05592F86512}"/>
          </ac:spMkLst>
        </pc:spChg>
        <pc:spChg chg="del">
          <ac:chgData name="Peter EDMUNDS (HAB)" userId="57fb2244-f77a-4291-bf83-84bcf6856161" providerId="ADAL" clId="{83581357-8421-4B78-B357-26B792FD34D4}" dt="2019-09-26T11:04:28.363" v="206" actId="478"/>
          <ac:spMkLst>
            <pc:docMk/>
            <pc:sldMk cId="1257269346" sldId="256"/>
            <ac:spMk id="6" creationId="{B7F76581-44E0-477D-A6FF-E7688C3FB888}"/>
          </ac:spMkLst>
        </pc:spChg>
        <pc:spChg chg="add mod">
          <ac:chgData name="Peter EDMUNDS (HAB)" userId="57fb2244-f77a-4291-bf83-84bcf6856161" providerId="ADAL" clId="{83581357-8421-4B78-B357-26B792FD34D4}" dt="2019-09-26T12:42:15.378" v="2946" actId="1076"/>
          <ac:spMkLst>
            <pc:docMk/>
            <pc:sldMk cId="1257269346" sldId="256"/>
            <ac:spMk id="9" creationId="{94AC77B0-5A18-48D6-8129-388AD75BA706}"/>
          </ac:spMkLst>
        </pc:spChg>
        <pc:spChg chg="del">
          <ac:chgData name="Peter EDMUNDS (HAB)" userId="57fb2244-f77a-4291-bf83-84bcf6856161" providerId="ADAL" clId="{83581357-8421-4B78-B357-26B792FD34D4}" dt="2019-09-26T11:04:23.893" v="205" actId="478"/>
          <ac:spMkLst>
            <pc:docMk/>
            <pc:sldMk cId="1257269346" sldId="256"/>
            <ac:spMk id="10" creationId="{D98AE73A-3DE1-456F-B22E-7EFBA208D950}"/>
          </ac:spMkLst>
        </pc:spChg>
        <pc:spChg chg="mod">
          <ac:chgData name="Peter EDMUNDS (HAB)" userId="57fb2244-f77a-4291-bf83-84bcf6856161" providerId="ADAL" clId="{83581357-8421-4B78-B357-26B792FD34D4}" dt="2019-09-26T11:09:46.191" v="378" actId="115"/>
          <ac:spMkLst>
            <pc:docMk/>
            <pc:sldMk cId="1257269346" sldId="256"/>
            <ac:spMk id="13" creationId="{7F0D3C9B-BDE8-4239-B4F8-D4D6CD23618A}"/>
          </ac:spMkLst>
        </pc:spChg>
        <pc:spChg chg="add mod">
          <ac:chgData name="Peter EDMUNDS (HAB)" userId="57fb2244-f77a-4291-bf83-84bcf6856161" providerId="ADAL" clId="{83581357-8421-4B78-B357-26B792FD34D4}" dt="2019-09-26T11:15:15.409" v="644" actId="113"/>
          <ac:spMkLst>
            <pc:docMk/>
            <pc:sldMk cId="1257269346" sldId="256"/>
            <ac:spMk id="18" creationId="{D75B07D5-AF16-44D5-9421-50FA92D8BDF5}"/>
          </ac:spMkLst>
        </pc:spChg>
        <pc:spChg chg="mod">
          <ac:chgData name="Peter EDMUNDS (HAB)" userId="57fb2244-f77a-4291-bf83-84bcf6856161" providerId="ADAL" clId="{83581357-8421-4B78-B357-26B792FD34D4}" dt="2019-09-26T12:41:51.260" v="2926" actId="20577"/>
          <ac:spMkLst>
            <pc:docMk/>
            <pc:sldMk cId="1257269346" sldId="256"/>
            <ac:spMk id="19" creationId="{91689243-74F8-44AA-B720-4388D7CBB27E}"/>
          </ac:spMkLst>
        </pc:spChg>
        <pc:spChg chg="add mod">
          <ac:chgData name="Peter EDMUNDS (HAB)" userId="57fb2244-f77a-4291-bf83-84bcf6856161" providerId="ADAL" clId="{83581357-8421-4B78-B357-26B792FD34D4}" dt="2019-09-26T11:19:47.513" v="815" actId="255"/>
          <ac:spMkLst>
            <pc:docMk/>
            <pc:sldMk cId="1257269346" sldId="256"/>
            <ac:spMk id="21" creationId="{03869C86-1CE1-43E8-9699-B2147374B400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3" creationId="{C7562A25-32A6-4382-832D-B0D7FC7B4B7C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4" creationId="{0478DFC5-82FF-4CCC-845B-987F839ECBFB}"/>
          </ac:spMkLst>
        </pc:spChg>
        <pc:spChg chg="add mod">
          <ac:chgData name="Peter EDMUNDS (HAB)" userId="57fb2244-f77a-4291-bf83-84bcf6856161" providerId="ADAL" clId="{83581357-8421-4B78-B357-26B792FD34D4}" dt="2019-09-26T12:42:42.579" v="2993" actId="1076"/>
          <ac:spMkLst>
            <pc:docMk/>
            <pc:sldMk cId="1257269346" sldId="256"/>
            <ac:spMk id="25" creationId="{C2A9C48A-0491-48A5-A791-54ED19D34BAB}"/>
          </ac:spMkLst>
        </pc:spChg>
        <pc:spChg chg="add mod">
          <ac:chgData name="Peter EDMUNDS (HAB)" userId="57fb2244-f77a-4291-bf83-84bcf6856161" providerId="ADAL" clId="{83581357-8421-4B78-B357-26B792FD34D4}" dt="2019-09-26T12:43:03.688" v="3015" actId="20577"/>
          <ac:spMkLst>
            <pc:docMk/>
            <pc:sldMk cId="1257269346" sldId="256"/>
            <ac:spMk id="26" creationId="{09E56E14-95F8-47EB-9797-ABD6B8833407}"/>
          </ac:spMkLst>
        </pc:spChg>
        <pc:spChg chg="add mod">
          <ac:chgData name="Peter EDMUNDS (HAB)" userId="57fb2244-f77a-4291-bf83-84bcf6856161" providerId="ADAL" clId="{83581357-8421-4B78-B357-26B792FD34D4}" dt="2019-09-26T12:43:16.576" v="3032" actId="20577"/>
          <ac:spMkLst>
            <pc:docMk/>
            <pc:sldMk cId="1257269346" sldId="256"/>
            <ac:spMk id="27" creationId="{259D7DAF-E4ED-4582-819F-3AF7BFB9B03F}"/>
          </ac:spMkLst>
        </pc:spChg>
        <pc:picChg chg="add mod">
          <ac:chgData name="Peter EDMUNDS (HAB)" userId="57fb2244-f77a-4291-bf83-84bcf6856161" providerId="ADAL" clId="{83581357-8421-4B78-B357-26B792FD34D4}" dt="2019-09-26T11:25:40.045" v="822" actId="1076"/>
          <ac:picMkLst>
            <pc:docMk/>
            <pc:sldMk cId="1257269346" sldId="256"/>
            <ac:picMk id="5" creationId="{B3B6528A-0944-4944-9CF1-5403B3B45EC7}"/>
          </ac:picMkLst>
        </pc:picChg>
        <pc:picChg chg="add mod">
          <ac:chgData name="Peter EDMUNDS (HAB)" userId="57fb2244-f77a-4291-bf83-84bcf6856161" providerId="ADAL" clId="{83581357-8421-4B78-B357-26B792FD34D4}" dt="2019-09-26T11:24:08.925" v="818" actId="1076"/>
          <ac:picMkLst>
            <pc:docMk/>
            <pc:sldMk cId="1257269346" sldId="256"/>
            <ac:picMk id="7" creationId="{82A10BB3-0B96-46BD-BEE2-69B9AC3F9B38}"/>
          </ac:picMkLst>
        </pc:picChg>
        <pc:picChg chg="add mod">
          <ac:chgData name="Peter EDMUNDS (HAB)" userId="57fb2244-f77a-4291-bf83-84bcf6856161" providerId="ADAL" clId="{83581357-8421-4B78-B357-26B792FD34D4}" dt="2019-09-26T11:24:22.615" v="821" actId="1076"/>
          <ac:picMkLst>
            <pc:docMk/>
            <pc:sldMk cId="1257269346" sldId="256"/>
            <ac:picMk id="8" creationId="{0286AB40-7D5A-474B-9D32-65DE35AC52EA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5" creationId="{85586FC8-2989-4C25-803C-6692F72D4539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6" creationId="{787E6234-52C0-4515-BEE6-554A39EB319C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7" creationId="{B42AC732-BF9B-42D5-8DD2-DE51BDD3F11D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31:37.745" v="2898" actId="1076"/>
        <pc:sldMkLst>
          <pc:docMk/>
          <pc:sldMk cId="830485102" sldId="257"/>
        </pc:sldMkLst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4" creationId="{AD9B118A-875C-491F-B976-E2B1817308A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8" creationId="{1FDAE58D-57C8-43AD-AC74-1267C96AAA07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0" creationId="{96D9962D-EDE9-4B84-A8F1-FAEA7E8C138D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1" creationId="{A26D757E-75BC-44DB-82C4-D1C2D52540E2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2" creationId="{E5AD1F87-CF22-45B3-9385-036129E0C6C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4" creationId="{CE492940-0650-49E2-8E17-798659A9F530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6" creationId="{90609888-8F76-4202-AB34-2EF404FA67AB}"/>
          </ac:spMkLst>
        </pc:spChg>
        <pc:spChg chg="mod">
          <ac:chgData name="Peter EDMUNDS (HAB)" userId="57fb2244-f77a-4291-bf83-84bcf6856161" providerId="ADAL" clId="{83581357-8421-4B78-B357-26B792FD34D4}" dt="2019-09-26T11:31:10.222" v="901" actId="20577"/>
          <ac:spMkLst>
            <pc:docMk/>
            <pc:sldMk cId="830485102" sldId="257"/>
            <ac:spMk id="36" creationId="{9AA6ECB4-4D4D-4665-B838-CB0305732CD9}"/>
          </ac:spMkLst>
        </pc:sp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6" creationId="{50A6F7AA-BCB0-4967-B35F-3DCC210AECB3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3" creationId="{2B760D6F-28A3-4714-A101-0571AFF6701E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5" creationId="{A3C793E3-7750-4F7E-A3D0-93374DA6989C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6" creationId="{DAEA1B0B-2724-4491-A853-C31E8B91965F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9" creationId="{461D20A4-ADB3-424E-8E07-B009F960BF70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23" creationId="{E8F52B81-CC03-455A-B39F-FA313407528E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5" creationId="{A8C0B2F3-EE43-4683-A2F8-837539E45F08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7" creationId="{5628BFFB-8187-4056-A0E3-80840B96C25A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8" creationId="{63FADDF9-3D57-4E04-B407-4A2045CD7E8E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01:47.358" v="1985" actId="20577"/>
        <pc:sldMkLst>
          <pc:docMk/>
          <pc:sldMk cId="1359017385" sldId="261"/>
        </pc:sldMkLst>
        <pc:spChg chg="add mod">
          <ac:chgData name="Peter EDMUNDS (HAB)" userId="57fb2244-f77a-4291-bf83-84bcf6856161" providerId="ADAL" clId="{83581357-8421-4B78-B357-26B792FD34D4}" dt="2019-09-26T11:56:27.091" v="1837" actId="113"/>
          <ac:spMkLst>
            <pc:docMk/>
            <pc:sldMk cId="1359017385" sldId="261"/>
            <ac:spMk id="2" creationId="{8486298E-8952-4E9A-9162-5DB23E53BD49}"/>
          </ac:spMkLst>
        </pc:spChg>
        <pc:spChg chg="mod">
          <ac:chgData name="Peter EDMUNDS (HAB)" userId="57fb2244-f77a-4291-bf83-84bcf6856161" providerId="ADAL" clId="{83581357-8421-4B78-B357-26B792FD34D4}" dt="2019-09-26T11:29:15.059" v="861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4" creationId="{AE74429B-B201-4488-874F-A8021E4106CA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7" creationId="{1D976911-C770-4564-BB1A-6372DBED267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1" creationId="{B04BEC00-3A4E-44A1-9963-8D79C81DC0E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2" creationId="{D06170B6-AAB0-4F39-ADB7-9D0969C8AED6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6" creationId="{BD1796E5-24D6-4EDA-8E03-D2DC0FC3699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7" creationId="{83B4B089-4A09-4251-93A0-12B806349EA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8" creationId="{1C1375E8-0A1E-46F4-8EDE-C836CE60926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9" creationId="{384F9443-6998-4FA0-88F3-32C7137F3BE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0" creationId="{81D68E35-1A24-439E-9ABE-8225E6E48EFB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1" creationId="{4AAC18FF-5DD3-449A-B90D-04CC5BC4A9B9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2" creationId="{35F49D04-B538-4C1E-90ED-CD02D6D10867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3" creationId="{0F1A8339-3B52-47BA-9145-FD181999205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4" creationId="{42716D6A-862B-44CD-9937-BCCFA23AB82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6" creationId="{C14C723F-FF4D-43AC-BB62-48742CF93EE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7" creationId="{2B080A3E-12D1-4796-BF77-1B277CB6053E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8" creationId="{0AE7AFE0-C677-4748-BF9C-A03EC18A3922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9" creationId="{837985F9-0A24-4E56-B9F1-9ABD89E024D7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0" creationId="{94BBC7C4-1DD5-44F1-9E38-68093F1DB0F5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1" creationId="{26C7B698-F9C4-470F-BE94-3E88E1F6235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2" creationId="{A3B74D3E-60B1-42A9-A688-1AC6C843120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3" creationId="{33AC77C0-280D-4EF6-9969-32D2BA49E86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4" creationId="{0801A122-DE3A-49CE-A9F2-D86BDE2408F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5" creationId="{DCE1B060-D6ED-474A-A00B-26888DDA69D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6" creationId="{8A2EA711-7732-4408-83F5-66DCA869216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8" creationId="{A5C3B6F6-ABCE-4DAD-9C5D-E1F8BF1D988A}"/>
          </ac:spMkLst>
        </pc:spChg>
        <pc:spChg chg="add mod">
          <ac:chgData name="Peter EDMUNDS (HAB)" userId="57fb2244-f77a-4291-bf83-84bcf6856161" providerId="ADAL" clId="{83581357-8421-4B78-B357-26B792FD34D4}" dt="2019-09-26T12:01:47.358" v="1985" actId="20577"/>
          <ac:spMkLst>
            <pc:docMk/>
            <pc:sldMk cId="1359017385" sldId="261"/>
            <ac:spMk id="40" creationId="{F4200FD4-12B0-4756-AF8D-ECFE0C88E20E}"/>
          </ac:spMkLst>
        </pc:spChg>
        <pc:picChg chg="add mod modCrop">
          <ac:chgData name="Peter EDMUNDS (HAB)" userId="57fb2244-f77a-4291-bf83-84bcf6856161" providerId="ADAL" clId="{83581357-8421-4B78-B357-26B792FD34D4}" dt="2019-09-26T11:55:59.441" v="1832" actId="1076"/>
          <ac:picMkLst>
            <pc:docMk/>
            <pc:sldMk cId="1359017385" sldId="261"/>
            <ac:picMk id="5" creationId="{B507E8AB-A6B6-4698-86EC-3CBCD77A9AAD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6" creationId="{F902440E-D789-4809-8680-FE4CF82E7BEE}"/>
          </ac:picMkLst>
        </pc:picChg>
        <pc:picChg chg="add mod">
          <ac:chgData name="Peter EDMUNDS (HAB)" userId="57fb2244-f77a-4291-bf83-84bcf6856161" providerId="ADAL" clId="{83581357-8421-4B78-B357-26B792FD34D4}" dt="2019-09-26T12:00:22.636" v="1840" actId="1076"/>
          <ac:picMkLst>
            <pc:docMk/>
            <pc:sldMk cId="1359017385" sldId="261"/>
            <ac:picMk id="8" creationId="{885541B8-193E-438B-B161-38306AD3CCBA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9" creationId="{1349D6F5-DEDD-493D-B395-8E5CEC00AB9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0" creationId="{1F45C48B-B650-4D84-AF20-EE0EFFFF04F4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3" creationId="{DF1E68A1-70C4-4364-8ACE-781CD239AF4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4" creationId="{EFBFE42B-321A-4C03-A575-62A93AF17F5E}"/>
          </ac:picMkLst>
        </pc:picChg>
        <pc:picChg chg="add del mod">
          <ac:chgData name="Peter EDMUNDS (HAB)" userId="57fb2244-f77a-4291-bf83-84bcf6856161" providerId="ADAL" clId="{83581357-8421-4B78-B357-26B792FD34D4}" dt="2019-09-26T11:40:59.491" v="913" actId="478"/>
          <ac:picMkLst>
            <pc:docMk/>
            <pc:sldMk cId="1359017385" sldId="261"/>
            <ac:picMk id="15" creationId="{CED1D199-4A06-40F7-975E-7EFF039327BA}"/>
          </ac:picMkLst>
        </pc:picChg>
        <pc:picChg chg="add del mod">
          <ac:chgData name="Peter EDMUNDS (HAB)" userId="57fb2244-f77a-4291-bf83-84bcf6856161" providerId="ADAL" clId="{83581357-8421-4B78-B357-26B792FD34D4}" dt="2019-09-26T11:41:17.283" v="917"/>
          <ac:picMkLst>
            <pc:docMk/>
            <pc:sldMk cId="1359017385" sldId="261"/>
            <ac:picMk id="25" creationId="{B52BAE1B-E044-4DE4-A086-D24F390844FE}"/>
          </ac:picMkLst>
        </pc:picChg>
        <pc:picChg chg="add del mod">
          <ac:chgData name="Peter EDMUNDS (HAB)" userId="57fb2244-f77a-4291-bf83-84bcf6856161" providerId="ADAL" clId="{83581357-8421-4B78-B357-26B792FD34D4}" dt="2019-09-26T11:56:03.062" v="1833" actId="478"/>
          <ac:picMkLst>
            <pc:docMk/>
            <pc:sldMk cId="1359017385" sldId="261"/>
            <ac:picMk id="37" creationId="{EDF4037B-A3F5-4C54-A074-B946AE8F1D49}"/>
          </ac:picMkLst>
        </pc:picChg>
        <pc:picChg chg="add mod">
          <ac:chgData name="Peter EDMUNDS (HAB)" userId="57fb2244-f77a-4291-bf83-84bcf6856161" providerId="ADAL" clId="{83581357-8421-4B78-B357-26B792FD34D4}" dt="2019-09-26T12:00:47.846" v="1843" actId="1076"/>
          <ac:picMkLst>
            <pc:docMk/>
            <pc:sldMk cId="1359017385" sldId="261"/>
            <ac:picMk id="39" creationId="{7DBCEC04-B6A6-46EF-BD03-D14A352B8B65}"/>
          </ac:picMkLst>
        </pc:picChg>
      </pc:sldChg>
      <pc:sldChg chg="addSp delSp modSp ord">
        <pc:chgData name="Peter EDMUNDS (HAB)" userId="57fb2244-f77a-4291-bf83-84bcf6856161" providerId="ADAL" clId="{83581357-8421-4B78-B357-26B792FD34D4}" dt="2019-09-26T12:30:56.299" v="2896" actId="14100"/>
        <pc:sldMkLst>
          <pc:docMk/>
          <pc:sldMk cId="2273095663" sldId="262"/>
        </pc:sldMkLst>
        <pc:spChg chg="add mod">
          <ac:chgData name="Peter EDMUNDS (HAB)" userId="57fb2244-f77a-4291-bf83-84bcf6856161" providerId="ADAL" clId="{83581357-8421-4B78-B357-26B792FD34D4}" dt="2019-09-26T12:22:20.515" v="2415" actId="20577"/>
          <ac:spMkLst>
            <pc:docMk/>
            <pc:sldMk cId="2273095663" sldId="262"/>
            <ac:spMk id="2" creationId="{A6DAB74F-9FC8-4024-842C-A8F0D1ECB890}"/>
          </ac:spMkLst>
        </pc:spChg>
        <pc:spChg chg="mod">
          <ac:chgData name="Peter EDMUNDS (HAB)" userId="57fb2244-f77a-4291-bf83-84bcf6856161" providerId="ADAL" clId="{83581357-8421-4B78-B357-26B792FD34D4}" dt="2019-09-26T11:29:20.827" v="881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3581357-8421-4B78-B357-26B792FD34D4}" dt="2019-09-26T11:04:57.596" v="214" actId="478"/>
          <ac:spMkLst>
            <pc:docMk/>
            <pc:sldMk cId="2273095663" sldId="262"/>
            <ac:spMk id="9" creationId="{E899642E-F1B8-4955-B522-ADA1DB7BF972}"/>
          </ac:spMkLst>
        </pc:spChg>
        <pc:spChg chg="add mod">
          <ac:chgData name="Peter EDMUNDS (HAB)" userId="57fb2244-f77a-4291-bf83-84bcf6856161" providerId="ADAL" clId="{83581357-8421-4B78-B357-26B792FD34D4}" dt="2019-09-26T12:29:19.749" v="2881" actId="20577"/>
          <ac:spMkLst>
            <pc:docMk/>
            <pc:sldMk cId="2273095663" sldId="262"/>
            <ac:spMk id="10" creationId="{16DDAB83-BF9F-42E1-9641-C3392B662A6D}"/>
          </ac:spMkLst>
        </pc:spChg>
        <pc:spChg chg="del mod">
          <ac:chgData name="Peter EDMUNDS (HAB)" userId="57fb2244-f77a-4291-bf83-84bcf6856161" providerId="ADAL" clId="{83581357-8421-4B78-B357-26B792FD34D4}" dt="2019-09-26T12:02:16.647" v="1987" actId="478"/>
          <ac:spMkLst>
            <pc:docMk/>
            <pc:sldMk cId="2273095663" sldId="262"/>
            <ac:spMk id="16" creationId="{65D647D1-C7FD-46DB-9D3E-E85A0163C78F}"/>
          </ac:spMkLst>
        </pc:spChg>
        <pc:picChg chg="add mod ord">
          <ac:chgData name="Peter EDMUNDS (HAB)" userId="57fb2244-f77a-4291-bf83-84bcf6856161" providerId="ADAL" clId="{83581357-8421-4B78-B357-26B792FD34D4}" dt="2019-09-26T12:30:40.130" v="2891" actId="166"/>
          <ac:picMkLst>
            <pc:docMk/>
            <pc:sldMk cId="2273095663" sldId="262"/>
            <ac:picMk id="3" creationId="{54A51394-27D8-4041-877F-D80FB0D92BDC}"/>
          </ac:picMkLst>
        </pc:picChg>
        <pc:picChg chg="add mod">
          <ac:chgData name="Peter EDMUNDS (HAB)" userId="57fb2244-f77a-4291-bf83-84bcf6856161" providerId="ADAL" clId="{83581357-8421-4B78-B357-26B792FD34D4}" dt="2019-09-26T12:30:12.409" v="2887" actId="1076"/>
          <ac:picMkLst>
            <pc:docMk/>
            <pc:sldMk cId="2273095663" sldId="262"/>
            <ac:picMk id="4" creationId="{E21FAE61-0EC3-438C-B2D4-EB6D97AB078A}"/>
          </ac:picMkLst>
        </pc:picChg>
        <pc:picChg chg="add mod">
          <ac:chgData name="Peter EDMUNDS (HAB)" userId="57fb2244-f77a-4291-bf83-84bcf6856161" providerId="ADAL" clId="{83581357-8421-4B78-B357-26B792FD34D4}" dt="2019-09-26T12:30:56.299" v="2896" actId="14100"/>
          <ac:picMkLst>
            <pc:docMk/>
            <pc:sldMk cId="2273095663" sldId="262"/>
            <ac:picMk id="5" creationId="{E013DDD7-34C5-43BD-B377-D289772CBF95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1" creationId="{4506FCB9-1B22-4273-861D-A1C15E138FC8}"/>
          </ac:picMkLst>
        </pc:picChg>
        <pc:picChg chg="del">
          <ac:chgData name="Peter EDMUNDS (HAB)" userId="57fb2244-f77a-4291-bf83-84bcf6856161" providerId="ADAL" clId="{83581357-8421-4B78-B357-26B792FD34D4}" dt="2019-09-26T11:04:58.685" v="215" actId="478"/>
          <ac:picMkLst>
            <pc:docMk/>
            <pc:sldMk cId="2273095663" sldId="262"/>
            <ac:picMk id="15" creationId="{EEAB0D4F-AF54-4D8F-BF3F-1655800F1C2F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8" creationId="{DEABCF9F-D5C8-478C-A6CA-3E11B6B3ED20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9" creationId="{9EE6DDC8-4446-4A99-BFC3-0352865B9DC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10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52F73-6C00-4749-9768-1F937333C119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1795463"/>
            <a:ext cx="3355975" cy="4848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6911975"/>
            <a:ext cx="7943850" cy="56562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10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Energy revision</a:t>
            </a:r>
          </a:p>
          <a:p>
            <a:pPr algn="ctr"/>
            <a:r>
              <a:rPr lang="en-GB" sz="1100" dirty="0"/>
              <a:t>Keywords: Store, system, kinetic, gravitational, kinetic, elastic, heat capacity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What are the units of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Energy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0D3C9B-BDE8-4239-B4F8-D4D6CD23618A}"/>
              </a:ext>
            </a:extLst>
          </p:cNvPr>
          <p:cNvSpPr txBox="1"/>
          <p:nvPr/>
        </p:nvSpPr>
        <p:spPr>
          <a:xfrm>
            <a:off x="0" y="1768067"/>
            <a:ext cx="67818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There are ten different types of energy, and eight energy stores (the underlined energies): “</a:t>
            </a:r>
            <a:r>
              <a:rPr lang="en-GB" sz="1100" b="1" dirty="0"/>
              <a:t>M</a:t>
            </a:r>
            <a:r>
              <a:rPr lang="en-GB" sz="1100" dirty="0"/>
              <a:t>ost </a:t>
            </a:r>
            <a:r>
              <a:rPr lang="en-GB" sz="1100" b="1" dirty="0"/>
              <a:t>K</a:t>
            </a:r>
            <a:r>
              <a:rPr lang="en-GB" sz="1100" dirty="0"/>
              <a:t>ids </a:t>
            </a:r>
            <a:r>
              <a:rPr lang="en-GB" sz="1100" b="1" dirty="0"/>
              <a:t>H</a:t>
            </a:r>
            <a:r>
              <a:rPr lang="en-GB" sz="1100" dirty="0"/>
              <a:t>ate </a:t>
            </a:r>
            <a:r>
              <a:rPr lang="en-GB" sz="1100" b="1" dirty="0"/>
              <a:t>L</a:t>
            </a:r>
            <a:r>
              <a:rPr lang="en-GB" sz="1100" dirty="0"/>
              <a:t>earning </a:t>
            </a:r>
            <a:r>
              <a:rPr lang="en-GB" sz="1100" b="1" dirty="0"/>
              <a:t>GCSE</a:t>
            </a:r>
            <a:r>
              <a:rPr lang="en-GB" sz="1100" dirty="0"/>
              <a:t> </a:t>
            </a:r>
            <a:r>
              <a:rPr lang="en-GB" sz="1100" b="1" dirty="0"/>
              <a:t>E</a:t>
            </a:r>
            <a:r>
              <a:rPr lang="en-GB" sz="1100" dirty="0"/>
              <a:t>nergy </a:t>
            </a:r>
            <a:r>
              <a:rPr lang="en-GB" sz="1100" b="1" dirty="0"/>
              <a:t>N</a:t>
            </a:r>
            <a:r>
              <a:rPr lang="en-GB" sz="1100" dirty="0"/>
              <a:t>ames”. The first letters stand for </a:t>
            </a:r>
            <a:r>
              <a:rPr lang="en-GB" sz="1100" u="sng" dirty="0"/>
              <a:t>Magnetic</a:t>
            </a:r>
            <a:r>
              <a:rPr lang="en-GB" sz="1100" dirty="0"/>
              <a:t>, </a:t>
            </a:r>
            <a:r>
              <a:rPr lang="en-GB" sz="1100" u="sng" dirty="0"/>
              <a:t>Kinetic</a:t>
            </a:r>
            <a:r>
              <a:rPr lang="en-GB" sz="1100" dirty="0"/>
              <a:t>, </a:t>
            </a:r>
            <a:r>
              <a:rPr lang="en-GB" sz="1100" u="sng" dirty="0"/>
              <a:t>Heat (thermal)</a:t>
            </a:r>
            <a:r>
              <a:rPr lang="en-GB" sz="1100" dirty="0"/>
              <a:t>, Light, </a:t>
            </a:r>
            <a:r>
              <a:rPr lang="en-GB" sz="1100" u="sng" dirty="0"/>
              <a:t>Gravitational</a:t>
            </a:r>
            <a:r>
              <a:rPr lang="en-GB" sz="1100" dirty="0"/>
              <a:t>, </a:t>
            </a:r>
            <a:r>
              <a:rPr lang="en-GB" sz="1100" u="sng" dirty="0"/>
              <a:t>Chemical</a:t>
            </a:r>
            <a:r>
              <a:rPr lang="en-GB" sz="1100" dirty="0"/>
              <a:t>, Sound, </a:t>
            </a:r>
            <a:r>
              <a:rPr lang="en-GB" sz="1100" u="sng" dirty="0"/>
              <a:t>Electrical</a:t>
            </a:r>
            <a:r>
              <a:rPr lang="en-GB" sz="1100" dirty="0"/>
              <a:t>, </a:t>
            </a:r>
            <a:r>
              <a:rPr lang="en-GB" sz="1100" u="sng" dirty="0"/>
              <a:t>Elastic</a:t>
            </a:r>
            <a:r>
              <a:rPr lang="en-GB" sz="1100" dirty="0"/>
              <a:t>, </a:t>
            </a:r>
            <a:r>
              <a:rPr lang="en-GB" sz="1100" u="sng" dirty="0"/>
              <a:t>Nuclear</a:t>
            </a:r>
            <a:r>
              <a:rPr lang="en-GB" sz="1100" dirty="0"/>
              <a:t>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5B07D5-AF16-44D5-9421-50FA92D8BDF5}"/>
              </a:ext>
            </a:extLst>
          </p:cNvPr>
          <p:cNvSpPr txBox="1"/>
          <p:nvPr/>
        </p:nvSpPr>
        <p:spPr>
          <a:xfrm>
            <a:off x="-2" y="2423563"/>
            <a:ext cx="35729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A </a:t>
            </a:r>
            <a:r>
              <a:rPr lang="en-GB" sz="1100" b="1" dirty="0"/>
              <a:t>system</a:t>
            </a:r>
            <a:r>
              <a:rPr lang="en-GB" sz="1100" dirty="0"/>
              <a:t> is an object or a group of objects. When a system changes, energy is transferred. </a:t>
            </a:r>
          </a:p>
          <a:p>
            <a:endParaRPr lang="en-GB" sz="1100" dirty="0"/>
          </a:p>
          <a:p>
            <a:r>
              <a:rPr lang="en-GB" sz="1100" dirty="0"/>
              <a:t>The </a:t>
            </a:r>
            <a:r>
              <a:rPr lang="en-GB" sz="1100" b="1" dirty="0"/>
              <a:t>principle of conservation </a:t>
            </a:r>
            <a:r>
              <a:rPr lang="en-GB" sz="1100" dirty="0"/>
              <a:t>of energy says that energy is never created or destroyed, only changed from one form to another. </a:t>
            </a:r>
          </a:p>
        </p:txBody>
      </p:sp>
      <p:pic>
        <p:nvPicPr>
          <p:cNvPr id="5" name="Picture 4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B3B6528A-0944-4944-9CF1-5403B3B45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117" y="2977561"/>
            <a:ext cx="2473282" cy="178900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3869C86-1CE1-43E8-9699-B2147374B400}"/>
              </a:ext>
            </a:extLst>
          </p:cNvPr>
          <p:cNvSpPr txBox="1"/>
          <p:nvPr/>
        </p:nvSpPr>
        <p:spPr>
          <a:xfrm>
            <a:off x="0" y="3545371"/>
            <a:ext cx="3572935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You have to remember the equations for gravitational potential and kinetic energy, but get given the equation for elastic potential energy.</a:t>
            </a:r>
          </a:p>
          <a:p>
            <a:pPr lvl="0"/>
            <a:r>
              <a:rPr lang="en-GB" sz="1100" b="1" dirty="0" err="1"/>
              <a:t>E</a:t>
            </a:r>
            <a:r>
              <a:rPr lang="en-GB" sz="1100" b="1" baseline="-25000" dirty="0" err="1"/>
              <a:t>k</a:t>
            </a:r>
            <a:r>
              <a:rPr lang="en-GB" sz="1100" b="1" dirty="0"/>
              <a:t> = 0.5 x m x v</a:t>
            </a:r>
            <a:r>
              <a:rPr lang="en-GB" sz="1100" b="1" baseline="30000" dirty="0"/>
              <a:t>2</a:t>
            </a:r>
            <a:endParaRPr lang="en-GB" sz="1100" dirty="0"/>
          </a:p>
          <a:p>
            <a:r>
              <a:rPr lang="en-GB" sz="1100" dirty="0"/>
              <a:t>Kinetic energy (J) = 0.5 × mass (kg) × velocity</a:t>
            </a:r>
            <a:r>
              <a:rPr lang="en-GB" sz="1100" baseline="30000" dirty="0"/>
              <a:t>2</a:t>
            </a:r>
            <a:r>
              <a:rPr lang="en-GB" sz="1100" dirty="0"/>
              <a:t> (m/s)    </a:t>
            </a:r>
          </a:p>
          <a:p>
            <a:pPr lvl="0"/>
            <a:r>
              <a:rPr lang="en-GB" sz="1100" b="1" dirty="0"/>
              <a:t>E</a:t>
            </a:r>
            <a:r>
              <a:rPr lang="en-GB" sz="1100" b="1" baseline="-25000" dirty="0"/>
              <a:t>p</a:t>
            </a:r>
            <a:r>
              <a:rPr lang="en-GB" sz="1100" b="1" dirty="0"/>
              <a:t> = m x g x h</a:t>
            </a:r>
            <a:endParaRPr lang="en-GB" sz="1100" dirty="0"/>
          </a:p>
          <a:p>
            <a:r>
              <a:rPr lang="en-GB" sz="1100" dirty="0"/>
              <a:t>GPE (J) = mass (kg) × gravitational field strength (N/kg) × height (m)</a:t>
            </a:r>
          </a:p>
          <a:p>
            <a:pPr lvl="0"/>
            <a:r>
              <a:rPr lang="en-GB" sz="1100" b="1" dirty="0" err="1"/>
              <a:t>E</a:t>
            </a:r>
            <a:r>
              <a:rPr lang="en-GB" sz="1100" b="1" baseline="-25000" dirty="0" err="1"/>
              <a:t>e</a:t>
            </a:r>
            <a:r>
              <a:rPr lang="en-GB" sz="1100" b="1" dirty="0"/>
              <a:t> = ½ x k x e</a:t>
            </a:r>
            <a:r>
              <a:rPr lang="en-GB" sz="1100" b="1" baseline="30000" dirty="0"/>
              <a:t>2</a:t>
            </a:r>
            <a:endParaRPr lang="en-GB" sz="1100" dirty="0"/>
          </a:p>
          <a:p>
            <a:r>
              <a:rPr lang="en-GB" sz="1100" dirty="0"/>
              <a:t>EPE (J) = 0.5 × spring constant (N/m) × extension</a:t>
            </a:r>
            <a:r>
              <a:rPr lang="en-GB" sz="1100" baseline="30000" dirty="0"/>
              <a:t>2</a:t>
            </a:r>
            <a:r>
              <a:rPr lang="en-GB" sz="1100" dirty="0"/>
              <a:t> (m)</a:t>
            </a:r>
          </a:p>
          <a:p>
            <a:endParaRPr lang="en-GB" sz="11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AC77B0-5A18-48D6-8129-388AD75BA706}"/>
              </a:ext>
            </a:extLst>
          </p:cNvPr>
          <p:cNvSpPr txBox="1"/>
          <p:nvPr/>
        </p:nvSpPr>
        <p:spPr>
          <a:xfrm>
            <a:off x="155349" y="77602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-Energy</a:t>
            </a:r>
          </a:p>
          <a:p>
            <a:r>
              <a:rPr lang="en-GB" sz="1100" dirty="0"/>
              <a:t>-Height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A9C48A-0491-48A5-A791-54ED19D34BAB}"/>
              </a:ext>
            </a:extLst>
          </p:cNvPr>
          <p:cNvSpPr txBox="1"/>
          <p:nvPr/>
        </p:nvSpPr>
        <p:spPr>
          <a:xfrm>
            <a:off x="1189426" y="771832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-Gravitational field strength?</a:t>
            </a:r>
          </a:p>
          <a:p>
            <a:r>
              <a:rPr lang="en-GB" sz="1100" dirty="0"/>
              <a:t>-Velocity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E56E14-95F8-47EB-9797-ABD6B8833407}"/>
              </a:ext>
            </a:extLst>
          </p:cNvPr>
          <p:cNvSpPr txBox="1"/>
          <p:nvPr/>
        </p:nvSpPr>
        <p:spPr>
          <a:xfrm>
            <a:off x="3361283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-Spring constant</a:t>
            </a:r>
          </a:p>
          <a:p>
            <a:r>
              <a:rPr lang="en-GB" sz="1100" dirty="0"/>
              <a:t>-Mass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9D7DAF-E4ED-4582-819F-3AF7BFB9B03F}"/>
              </a:ext>
            </a:extLst>
          </p:cNvPr>
          <p:cNvSpPr txBox="1"/>
          <p:nvPr/>
        </p:nvSpPr>
        <p:spPr>
          <a:xfrm>
            <a:off x="4945194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-Power</a:t>
            </a:r>
          </a:p>
          <a:p>
            <a:r>
              <a:rPr lang="en-GB" sz="1100" dirty="0"/>
              <a:t>-Efficiency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3FD591-127A-40C2-8850-93196CEFF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900" y="5375898"/>
            <a:ext cx="3458697" cy="41943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8AFC65-5ED2-43E4-B393-AF706FBB1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3" y="5375898"/>
            <a:ext cx="3378257" cy="393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69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Power and efficiency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DAB74F-9FC8-4024-842C-A8F0D1ECB890}"/>
              </a:ext>
            </a:extLst>
          </p:cNvPr>
          <p:cNvSpPr/>
          <p:nvPr/>
        </p:nvSpPr>
        <p:spPr>
          <a:xfrm>
            <a:off x="0" y="317345"/>
            <a:ext cx="6714067" cy="2850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Power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a measured of how much energy is being used/work done is transferred per second.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 = E ÷ t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Power (W) = Energy (J) ÷ time (s)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 = W ÷ t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Power (W) = work done (J)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÷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time (s)	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During the process of an energy transfer, energy is usually lost (mostly in the form of thermal and sound energy).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Efficiency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a measure of how usefully the energy/power is transferred.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Efficiency = useful power output (W) ÷ total power in (W)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Efficiency = useful energy output (J) ÷ total energy in (J)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DDAB83-BF9F-42E1-9641-C3392B662A6D}"/>
              </a:ext>
            </a:extLst>
          </p:cNvPr>
          <p:cNvSpPr/>
          <p:nvPr/>
        </p:nvSpPr>
        <p:spPr>
          <a:xfrm>
            <a:off x="1" y="2848880"/>
            <a:ext cx="3352800" cy="2257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want to reduce energy unwanted energy transfers. We can do this by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lubrication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(for example on the wheels of a bike), or reduce energy loss in the home by: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Installing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double glazing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Installing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cavity wall insulation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(which decreases the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thermal conductivity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the wall and reduces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convection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also). 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loft insulation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draught excluders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B7A392-80C1-40D0-BBE9-D917EAC30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4875" y="2848880"/>
            <a:ext cx="3513124" cy="70571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9577F1-447A-4959-B621-48FA3BC7F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06293"/>
            <a:ext cx="3278744" cy="334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95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Specific heat capacity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86298E-8952-4E9A-9162-5DB23E53BD49}"/>
              </a:ext>
            </a:extLst>
          </p:cNvPr>
          <p:cNvSpPr/>
          <p:nvPr/>
        </p:nvSpPr>
        <p:spPr>
          <a:xfrm>
            <a:off x="0" y="317345"/>
            <a:ext cx="667512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When a substance is changing temperature, the energy change can be calculated by using </a:t>
            </a:r>
            <a:r>
              <a:rPr lang="el-GR" sz="1100" b="1" dirty="0"/>
              <a:t>Δ</a:t>
            </a:r>
            <a:r>
              <a:rPr lang="en-GB" sz="1100" b="1" dirty="0"/>
              <a:t>E= m x c x </a:t>
            </a:r>
            <a:r>
              <a:rPr lang="el-GR" sz="1100" b="1" dirty="0"/>
              <a:t>Δ</a:t>
            </a:r>
            <a:r>
              <a:rPr lang="en-GB" sz="1100" b="1" dirty="0"/>
              <a:t>ϑ</a:t>
            </a:r>
            <a:r>
              <a:rPr lang="en-GB" sz="1100" dirty="0"/>
              <a:t>. </a:t>
            </a:r>
          </a:p>
          <a:p>
            <a:endParaRPr lang="en-GB" sz="1100" dirty="0"/>
          </a:p>
          <a:p>
            <a:r>
              <a:rPr lang="en-GB" sz="1100" dirty="0"/>
              <a:t>The </a:t>
            </a:r>
            <a:r>
              <a:rPr lang="en-GB" sz="1100" b="1" dirty="0"/>
              <a:t>specific heat capacity </a:t>
            </a:r>
            <a:r>
              <a:rPr lang="en-GB" sz="1100" dirty="0"/>
              <a:t>is the energy needed to heat up 1 kg of a substance by 1 degree. </a:t>
            </a:r>
          </a:p>
          <a:p>
            <a:endParaRPr lang="en-GB" sz="1100" dirty="0"/>
          </a:p>
          <a:p>
            <a:r>
              <a:rPr lang="en-GB" sz="1100" dirty="0"/>
              <a:t>Required practical 1 gets us to measure the specific heat capacity of a material. To do this we:</a:t>
            </a:r>
          </a:p>
          <a:p>
            <a:r>
              <a:rPr lang="en-GB" sz="1100" dirty="0"/>
              <a:t>-Use a metal block with two holes in it (one for heater and one for </a:t>
            </a:r>
            <a:r>
              <a:rPr lang="en-GB" sz="1100" b="1" dirty="0"/>
              <a:t>thermometer</a:t>
            </a:r>
            <a:r>
              <a:rPr lang="en-GB" sz="1100" dirty="0"/>
              <a:t> to measure the temperature. </a:t>
            </a:r>
          </a:p>
          <a:p>
            <a:r>
              <a:rPr lang="en-GB" sz="1100" dirty="0"/>
              <a:t>-Use a </a:t>
            </a:r>
            <a:r>
              <a:rPr lang="en-GB" sz="1100" b="1" dirty="0"/>
              <a:t>balance</a:t>
            </a:r>
            <a:r>
              <a:rPr lang="en-GB" sz="1100" dirty="0"/>
              <a:t> to measure the mass of the metal block. </a:t>
            </a:r>
          </a:p>
          <a:p>
            <a:r>
              <a:rPr lang="en-GB" sz="1100" dirty="0"/>
              <a:t>-Use a </a:t>
            </a:r>
            <a:r>
              <a:rPr lang="en-GB" sz="1100" b="1" dirty="0"/>
              <a:t>power pack </a:t>
            </a:r>
            <a:r>
              <a:rPr lang="en-GB" sz="1100" dirty="0"/>
              <a:t>to supply energy to the metal block, a </a:t>
            </a:r>
            <a:r>
              <a:rPr lang="en-GB" sz="1100" b="1" dirty="0"/>
              <a:t>Joulemeter</a:t>
            </a:r>
            <a:r>
              <a:rPr lang="en-GB" sz="1100" dirty="0"/>
              <a:t> can be used to measure the thermal energy going into the block.  (Note: you can use an ammeter, voltmeter and stopwatch instead of a Joulemeter). </a:t>
            </a:r>
          </a:p>
          <a:p>
            <a:r>
              <a:rPr lang="en-GB" sz="1100" dirty="0"/>
              <a:t>-If we have measured the mass, energy change, and temperature change then we can use </a:t>
            </a:r>
            <a:r>
              <a:rPr lang="el-GR" sz="1100" b="1" dirty="0"/>
              <a:t>Δ</a:t>
            </a:r>
            <a:r>
              <a:rPr lang="en-GB" sz="1100" b="1" dirty="0"/>
              <a:t>E= m x c x </a:t>
            </a:r>
            <a:r>
              <a:rPr lang="el-GR" sz="1100" b="1" dirty="0"/>
              <a:t>Δ</a:t>
            </a:r>
            <a:r>
              <a:rPr lang="en-GB" sz="1100" b="1" dirty="0"/>
              <a:t>ϑ </a:t>
            </a:r>
            <a:r>
              <a:rPr lang="en-GB" sz="1100" dirty="0"/>
              <a:t>to calculate the specific heat capacity. </a:t>
            </a:r>
          </a:p>
          <a:p>
            <a:endParaRPr lang="en-GB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07E8AB-A6B6-4698-86EC-3CBCD77A9A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6" t="4433" r="16477" b="14917"/>
          <a:stretch/>
        </p:blipFill>
        <p:spPr>
          <a:xfrm>
            <a:off x="600902" y="6335184"/>
            <a:ext cx="5656194" cy="3111159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F4200FD4-12B0-4756-AF8D-ECFE0C88E20E}"/>
              </a:ext>
            </a:extLst>
          </p:cNvPr>
          <p:cNvSpPr/>
          <p:nvPr/>
        </p:nvSpPr>
        <p:spPr>
          <a:xfrm>
            <a:off x="0" y="5873519"/>
            <a:ext cx="35907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/>
              <a:t>Stretch:</a:t>
            </a:r>
            <a:r>
              <a:rPr lang="en-GB" sz="1200" dirty="0"/>
              <a:t> Calculate the specific heat capacity of the copper block from the information in the diagram. </a:t>
            </a:r>
            <a:endParaRPr lang="en-GB" sz="1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A7FB1E-6C6E-4670-B72A-D13E2B7C39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4025"/>
          <a:stretch/>
        </p:blipFill>
        <p:spPr>
          <a:xfrm>
            <a:off x="-1" y="2342661"/>
            <a:ext cx="3956183" cy="30116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E4FE62-6C23-4E39-A1B5-B5A49EFCE8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0712" y="2137972"/>
            <a:ext cx="3237194" cy="414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17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Energy Resources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AD1F87-CF22-45B3-9385-036129E0C6C0}"/>
              </a:ext>
            </a:extLst>
          </p:cNvPr>
          <p:cNvSpPr txBox="1"/>
          <p:nvPr/>
        </p:nvSpPr>
        <p:spPr>
          <a:xfrm>
            <a:off x="76201" y="471754"/>
            <a:ext cx="3350266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Renewable</a:t>
            </a:r>
            <a:r>
              <a:rPr lang="en-GB" sz="1100" dirty="0"/>
              <a:t> energy resources are renewed. They do not run out. Examples include; tidal, wave, geothermal, wind and solar. </a:t>
            </a:r>
          </a:p>
          <a:p>
            <a:endParaRPr lang="en-GB" sz="1100" dirty="0"/>
          </a:p>
          <a:p>
            <a:r>
              <a:rPr lang="en-GB" sz="1100" b="1" dirty="0"/>
              <a:t>Non-renewable</a:t>
            </a:r>
            <a:r>
              <a:rPr lang="en-GB" sz="1100" dirty="0"/>
              <a:t> energy resources do run out. They are </a:t>
            </a:r>
            <a:r>
              <a:rPr lang="en-GB" sz="1100" b="1" dirty="0"/>
              <a:t>fossil fuels </a:t>
            </a:r>
            <a:r>
              <a:rPr lang="en-GB" sz="1100" dirty="0"/>
              <a:t>(coal, oil and gas) and nuclear. Non-renewables generally work by heating water in a boiler until it turns to steam. This steam is highly pressurised and turns the blades of a </a:t>
            </a:r>
            <a:r>
              <a:rPr lang="en-GB" sz="1100" b="1" dirty="0"/>
              <a:t>turbine</a:t>
            </a:r>
            <a:r>
              <a:rPr lang="en-GB" sz="1100" dirty="0"/>
              <a:t>. This turbine then turns a </a:t>
            </a:r>
            <a:r>
              <a:rPr lang="en-GB" sz="1100" b="1" dirty="0"/>
              <a:t>generator</a:t>
            </a:r>
            <a:r>
              <a:rPr lang="en-GB" sz="1100" dirty="0"/>
              <a:t> which converts kinetic energy into electrical energy.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8C0B2F3-EE43-4683-A2F8-837539E45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664" y="467054"/>
            <a:ext cx="3108010" cy="164762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0609888-8F76-4202-AB34-2EF404FA67AB}"/>
              </a:ext>
            </a:extLst>
          </p:cNvPr>
          <p:cNvSpPr txBox="1"/>
          <p:nvPr/>
        </p:nvSpPr>
        <p:spPr>
          <a:xfrm>
            <a:off x="3749989" y="2426135"/>
            <a:ext cx="31080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Each method of generating electricity has advantages and disadvantages. Burning fossil fuels creates </a:t>
            </a:r>
            <a:r>
              <a:rPr lang="en-GB" sz="1100" b="1" dirty="0"/>
              <a:t>carbon dioxide </a:t>
            </a:r>
            <a:r>
              <a:rPr lang="en-GB" sz="1100" dirty="0"/>
              <a:t>which leads to </a:t>
            </a:r>
            <a:r>
              <a:rPr lang="en-GB" sz="1100" b="1" dirty="0"/>
              <a:t>global warming</a:t>
            </a:r>
            <a:r>
              <a:rPr lang="en-GB" sz="1100" dirty="0"/>
              <a:t>; but they generate electricity reliably. Wind and solar power are </a:t>
            </a:r>
            <a:r>
              <a:rPr lang="en-GB" sz="1100" b="1" dirty="0"/>
              <a:t>unreliable</a:t>
            </a:r>
            <a:r>
              <a:rPr lang="en-GB" sz="1100" dirty="0"/>
              <a:t> but do not generate carbon dioxide and once built are cheap to run.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628BFFB-8187-4056-A0E3-80840B96C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2465658"/>
            <a:ext cx="3665223" cy="560366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3FADDF9-3D57-4E04-B407-4A2045CD7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0910" y="4108578"/>
            <a:ext cx="3438994" cy="235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85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78171b-79ba-49c9-a65d-fc675f22b952"/>
    <ds:schemaRef ds:uri="467167e7-d602-4563-97eb-8b3d33f833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E23B49-8C5C-4160-A529-DB75729D2B2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1547</TotalTime>
  <Words>712</Words>
  <Application>Microsoft Office PowerPoint</Application>
  <PresentationFormat>A4 Paper (210x297 mm)</PresentationFormat>
  <Paragraphs>66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 (HAB)</dc:creator>
  <cp:lastModifiedBy>Peter EDMUNDS (HAB)</cp:lastModifiedBy>
  <cp:revision>102</cp:revision>
  <cp:lastPrinted>2018-05-16T18:51:17Z</cp:lastPrinted>
  <dcterms:created xsi:type="dcterms:W3CDTF">2018-03-06T21:04:47Z</dcterms:created>
  <dcterms:modified xsi:type="dcterms:W3CDTF">2019-09-26T13:03:13Z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