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2" r:id="rId6"/>
    <p:sldId id="261" r:id="rId7"/>
    <p:sldId id="257" r:id="rId8"/>
  </p:sldIdLst>
  <p:sldSz cx="6858000" cy="9906000" type="A4"/>
  <p:notesSz cx="9931400" cy="143637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B03061-E547-4F02-BDD3-18DE02935000}" v="9" dt="2019-09-26T16:38:35.682"/>
    <p1510:client id="{723C8015-2048-44EA-9046-0DB8150FE46B}" v="41" dt="2019-09-26T15:52:54.553"/>
    <p1510:client id="{83581357-8421-4B78-B357-26B792FD34D4}" v="33" dt="2019-09-26T12:43:06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4CB03061-E547-4F02-BDD3-18DE02935000}"/>
    <pc:docChg chg="custSel modSld">
      <pc:chgData name="Peter EDMUNDS (HAB)" userId="57fb2244-f77a-4291-bf83-84bcf6856161" providerId="ADAL" clId="{4CB03061-E547-4F02-BDD3-18DE02935000}" dt="2019-09-26T16:38:35.682" v="60"/>
      <pc:docMkLst>
        <pc:docMk/>
      </pc:docMkLst>
      <pc:sldChg chg="addSp delSp modSp">
        <pc:chgData name="Peter EDMUNDS (HAB)" userId="57fb2244-f77a-4291-bf83-84bcf6856161" providerId="ADAL" clId="{4CB03061-E547-4F02-BDD3-18DE02935000}" dt="2019-09-26T16:38:35.682" v="60"/>
        <pc:sldMkLst>
          <pc:docMk/>
          <pc:sldMk cId="1257269346" sldId="256"/>
        </pc:sldMkLst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9" creationId="{94AC77B0-5A18-48D6-8129-388AD75BA706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5" creationId="{C2A9C48A-0491-48A5-A791-54ED19D34BAB}"/>
          </ac:spMkLst>
        </pc:spChg>
        <pc:spChg chg="del">
          <ac:chgData name="Peter EDMUNDS (HAB)" userId="57fb2244-f77a-4291-bf83-84bcf6856161" providerId="ADAL" clId="{4CB03061-E547-4F02-BDD3-18DE02935000}" dt="2019-09-26T16:38:30.679" v="59" actId="478"/>
          <ac:spMkLst>
            <pc:docMk/>
            <pc:sldMk cId="1257269346" sldId="256"/>
            <ac:spMk id="26" creationId="{09E56E14-95F8-47EB-9797-ABD6B8833407}"/>
          </ac:spMkLst>
        </pc:spChg>
        <pc:spChg chg="mod">
          <ac:chgData name="Peter EDMUNDS (HAB)" userId="57fb2244-f77a-4291-bf83-84bcf6856161" providerId="ADAL" clId="{4CB03061-E547-4F02-BDD3-18DE02935000}" dt="2019-09-26T16:38:27.881" v="58" actId="20577"/>
          <ac:spMkLst>
            <pc:docMk/>
            <pc:sldMk cId="1257269346" sldId="256"/>
            <ac:spMk id="27" creationId="{259D7DAF-E4ED-4582-819F-3AF7BFB9B03F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1" creationId="{7EF7B392-B2D4-45C8-B8C6-8A0F4B6E0950}"/>
          </ac:spMkLst>
        </pc:spChg>
        <pc:spChg chg="add">
          <ac:chgData name="Peter EDMUNDS (HAB)" userId="57fb2244-f77a-4291-bf83-84bcf6856161" providerId="ADAL" clId="{4CB03061-E547-4F02-BDD3-18DE02935000}" dt="2019-09-26T16:38:35.682" v="60"/>
          <ac:spMkLst>
            <pc:docMk/>
            <pc:sldMk cId="1257269346" sldId="256"/>
            <ac:spMk id="32" creationId="{F8AEC1D9-87B8-4436-AD5E-0A2D77FAE6F5}"/>
          </ac:spMkLst>
        </pc:spChg>
        <pc:picChg chg="add mod">
          <ac:chgData name="Peter EDMUNDS (HAB)" userId="57fb2244-f77a-4291-bf83-84bcf6856161" providerId="ADAL" clId="{4CB03061-E547-4F02-BDD3-18DE02935000}" dt="2019-09-26T16:03:03.371" v="39" actId="1076"/>
          <ac:picMkLst>
            <pc:docMk/>
            <pc:sldMk cId="1257269346" sldId="256"/>
            <ac:picMk id="5" creationId="{BCDC9B9C-D12D-453D-931C-078EDB010296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6" creationId="{61A0E97D-23EB-48F4-8452-6C8243469838}"/>
          </ac:picMkLst>
        </pc:picChg>
        <pc:picChg chg="add mod">
          <ac:chgData name="Peter EDMUNDS (HAB)" userId="57fb2244-f77a-4291-bf83-84bcf6856161" providerId="ADAL" clId="{4CB03061-E547-4F02-BDD3-18DE02935000}" dt="2019-09-26T16:02:57.829" v="38" actId="1076"/>
          <ac:picMkLst>
            <pc:docMk/>
            <pc:sldMk cId="1257269346" sldId="256"/>
            <ac:picMk id="7" creationId="{B9D2B59B-A1D6-403E-A524-4CFEC43B1AD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10" creationId="{1849FC82-C33A-4B9B-890B-10B61F6C3FFE}"/>
          </ac:picMkLst>
        </pc:picChg>
        <pc:picChg chg="add">
          <ac:chgData name="Peter EDMUNDS (HAB)" userId="57fb2244-f77a-4291-bf83-84bcf6856161" providerId="ADAL" clId="{4CB03061-E547-4F02-BDD3-18DE02935000}" dt="2019-09-26T16:01:11.587" v="32"/>
          <ac:picMkLst>
            <pc:docMk/>
            <pc:sldMk cId="1257269346" sldId="256"/>
            <ac:picMk id="21" creationId="{E254D653-BA57-42B1-85F4-7A110BB3AB7F}"/>
          </ac:picMkLst>
        </pc:picChg>
        <pc:picChg chg="del">
          <ac:chgData name="Peter EDMUNDS (HAB)" userId="57fb2244-f77a-4291-bf83-84bcf6856161" providerId="ADAL" clId="{4CB03061-E547-4F02-BDD3-18DE02935000}" dt="2019-09-26T15:57:30.478" v="0" actId="478"/>
          <ac:picMkLst>
            <pc:docMk/>
            <pc:sldMk cId="1257269346" sldId="256"/>
            <ac:picMk id="23" creationId="{CEA08F44-0C87-47D0-9ADE-91DBBC603AB4}"/>
          </ac:picMkLst>
        </pc:picChg>
      </pc:sldChg>
      <pc:sldChg chg="addSp delSp modSp delAnim">
        <pc:chgData name="Peter EDMUNDS (HAB)" userId="57fb2244-f77a-4291-bf83-84bcf6856161" providerId="ADAL" clId="{4CB03061-E547-4F02-BDD3-18DE02935000}" dt="2019-09-26T16:26:20.994" v="57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4CB03061-E547-4F02-BDD3-18DE02935000}" dt="2019-09-26T15:58:21.671" v="31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2" creationId="{2A5FB1C4-6E3F-492A-8580-E16EC3E5AC6A}"/>
          </ac:spMkLst>
        </pc:spChg>
        <pc:spChg chg="del">
          <ac:chgData name="Peter EDMUNDS (HAB)" userId="57fb2244-f77a-4291-bf83-84bcf6856161" providerId="ADAL" clId="{4CB03061-E547-4F02-BDD3-18DE02935000}" dt="2019-09-26T15:57:46.727" v="4" actId="478"/>
          <ac:spMkLst>
            <pc:docMk/>
            <pc:sldMk cId="830485102" sldId="257"/>
            <ac:spMk id="14" creationId="{41EE24C7-7586-420E-A202-1FA023A7EBBB}"/>
          </ac:spMkLst>
        </pc:spChg>
        <pc:picChg chg="add mod">
          <ac:chgData name="Peter EDMUNDS (HAB)" userId="57fb2244-f77a-4291-bf83-84bcf6856161" providerId="ADAL" clId="{4CB03061-E547-4F02-BDD3-18DE02935000}" dt="2019-09-26T16:26:20.994" v="57" actId="1076"/>
          <ac:picMkLst>
            <pc:docMk/>
            <pc:sldMk cId="830485102" sldId="257"/>
            <ac:picMk id="2" creationId="{2FA7A6F8-8814-4F23-B6D5-13A291865F9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4" creationId="{C899389A-A30B-423D-8F84-14CC40517AB2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5" creationId="{BD577B6E-B3AE-4B99-95E1-876ABC35492D}"/>
          </ac:picMkLst>
        </pc:picChg>
        <pc:picChg chg="del">
          <ac:chgData name="Peter EDMUNDS (HAB)" userId="57fb2244-f77a-4291-bf83-84bcf6856161" providerId="ADAL" clId="{4CB03061-E547-4F02-BDD3-18DE02935000}" dt="2019-09-26T15:57:42.699" v="3" actId="478"/>
          <ac:picMkLst>
            <pc:docMk/>
            <pc:sldMk cId="830485102" sldId="257"/>
            <ac:picMk id="6" creationId="{D3AC5FDA-A991-4901-B9BC-AC2B8E876B6D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3" creationId="{201169E0-A5A5-4BA8-BB84-BF345E36C7FE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5" creationId="{67CFBA72-6627-426D-940A-D4FE94B44D20}"/>
          </ac:picMkLst>
        </pc:picChg>
        <pc:picChg chg="del">
          <ac:chgData name="Peter EDMUNDS (HAB)" userId="57fb2244-f77a-4291-bf83-84bcf6856161" providerId="ADAL" clId="{4CB03061-E547-4F02-BDD3-18DE02935000}" dt="2019-09-26T15:57:46.727" v="4" actId="478"/>
          <ac:picMkLst>
            <pc:docMk/>
            <pc:sldMk cId="830485102" sldId="257"/>
            <ac:picMk id="16" creationId="{EE6E1337-B7C4-4B1A-BC42-03FA85DAC921}"/>
          </ac:picMkLst>
        </pc:picChg>
      </pc:sldChg>
      <pc:sldChg chg="addSp delSp">
        <pc:chgData name="Peter EDMUNDS (HAB)" userId="57fb2244-f77a-4291-bf83-84bcf6856161" providerId="ADAL" clId="{4CB03061-E547-4F02-BDD3-18DE02935000}" dt="2019-09-26T16:23:19.899" v="54"/>
        <pc:sldMkLst>
          <pc:docMk/>
          <pc:sldMk cId="1359017385" sldId="261"/>
        </pc:sldMkLst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4" creationId="{08F981F3-4CB6-438A-9B03-413CC3409DF0}"/>
          </ac:picMkLst>
        </pc:picChg>
        <pc:picChg chg="del">
          <ac:chgData name="Peter EDMUNDS (HAB)" userId="57fb2244-f77a-4291-bf83-84bcf6856161" providerId="ADAL" clId="{4CB03061-E547-4F02-BDD3-18DE02935000}" dt="2019-09-26T15:57:37.159" v="2" actId="478"/>
          <ac:picMkLst>
            <pc:docMk/>
            <pc:sldMk cId="1359017385" sldId="261"/>
            <ac:picMk id="15" creationId="{5865FFF6-AFC6-404F-BEFD-9DD6355DD25C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7" creationId="{7B657B43-AF8D-496B-87B7-A6B624631913}"/>
          </ac:picMkLst>
        </pc:picChg>
        <pc:picChg chg="add">
          <ac:chgData name="Peter EDMUNDS (HAB)" userId="57fb2244-f77a-4291-bf83-84bcf6856161" providerId="ADAL" clId="{4CB03061-E547-4F02-BDD3-18DE02935000}" dt="2019-09-26T16:23:19.899" v="54"/>
          <ac:picMkLst>
            <pc:docMk/>
            <pc:sldMk cId="1359017385" sldId="261"/>
            <ac:picMk id="18" creationId="{E8CCABC1-C7BF-4DDD-9782-A2854E3A192F}"/>
          </ac:picMkLst>
        </pc:picChg>
      </pc:sldChg>
      <pc:sldChg chg="addSp delSp modSp">
        <pc:chgData name="Peter EDMUNDS (HAB)" userId="57fb2244-f77a-4291-bf83-84bcf6856161" providerId="ADAL" clId="{4CB03061-E547-4F02-BDD3-18DE02935000}" dt="2019-09-26T16:22:48.517" v="53" actId="1076"/>
        <pc:sldMkLst>
          <pc:docMk/>
          <pc:sldMk cId="2273095663" sldId="262"/>
        </pc:sldMkLst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6" creationId="{3AACB57F-50EA-4A03-8C19-AE33E3DA168D}"/>
          </ac:picMkLst>
        </pc:picChg>
        <pc:picChg chg="del">
          <ac:chgData name="Peter EDMUNDS (HAB)" userId="57fb2244-f77a-4291-bf83-84bcf6856161" providerId="ADAL" clId="{4CB03061-E547-4F02-BDD3-18DE02935000}" dt="2019-09-26T15:57:33.803" v="1" actId="478"/>
          <ac:picMkLst>
            <pc:docMk/>
            <pc:sldMk cId="2273095663" sldId="262"/>
            <ac:picMk id="7" creationId="{C6B68900-2C44-405E-B17F-B6C9378794D8}"/>
          </ac:picMkLst>
        </pc:picChg>
        <pc:picChg chg="add del mod modCrop">
          <ac:chgData name="Peter EDMUNDS (HAB)" userId="57fb2244-f77a-4291-bf83-84bcf6856161" providerId="ADAL" clId="{4CB03061-E547-4F02-BDD3-18DE02935000}" dt="2019-09-26T16:21:56.468" v="45" actId="478"/>
          <ac:picMkLst>
            <pc:docMk/>
            <pc:sldMk cId="2273095663" sldId="262"/>
            <ac:picMk id="11" creationId="{557EE742-145E-44A1-80A4-170C843AA123}"/>
          </ac:picMkLst>
        </pc:picChg>
        <pc:picChg chg="add mod">
          <ac:chgData name="Peter EDMUNDS (HAB)" userId="57fb2244-f77a-4291-bf83-84bcf6856161" providerId="ADAL" clId="{4CB03061-E547-4F02-BDD3-18DE02935000}" dt="2019-09-26T16:22:02.021" v="48" actId="14100"/>
          <ac:picMkLst>
            <pc:docMk/>
            <pc:sldMk cId="2273095663" sldId="262"/>
            <ac:picMk id="12" creationId="{F7DFFADC-438B-4F93-9608-B9E4D5D02339}"/>
          </ac:picMkLst>
        </pc:picChg>
        <pc:picChg chg="add mod">
          <ac:chgData name="Peter EDMUNDS (HAB)" userId="57fb2244-f77a-4291-bf83-84bcf6856161" providerId="ADAL" clId="{4CB03061-E547-4F02-BDD3-18DE02935000}" dt="2019-09-26T16:22:48.517" v="53" actId="1076"/>
          <ac:picMkLst>
            <pc:docMk/>
            <pc:sldMk cId="2273095663" sldId="262"/>
            <ac:picMk id="13" creationId="{0AC71A0E-9BC2-489A-A3D8-0606BAED3851}"/>
          </ac:picMkLst>
        </pc:picChg>
      </pc:sldChg>
    </pc:docChg>
  </pc:docChgLst>
  <pc:docChgLst>
    <pc:chgData name="Peter EDMUNDS (HAB)" userId="57fb2244-f77a-4291-bf83-84bcf6856161" providerId="ADAL" clId="{06CD2DC9-3F62-45F5-BE77-2CEDCEA9D712}"/>
    <pc:docChg chg="modSld">
      <pc:chgData name="Peter EDMUNDS (HAB)" userId="57fb2244-f77a-4291-bf83-84bcf6856161" providerId="ADAL" clId="{06CD2DC9-3F62-45F5-BE77-2CEDCEA9D712}" dt="2019-06-07T21:23:12.111" v="4" actId="1076"/>
      <pc:docMkLst>
        <pc:docMk/>
      </pc:docMkLst>
      <pc:sldChg chg="modSp">
        <pc:chgData name="Peter EDMUNDS (HAB)" userId="57fb2244-f77a-4291-bf83-84bcf6856161" providerId="ADAL" clId="{06CD2DC9-3F62-45F5-BE77-2CEDCEA9D712}" dt="2019-06-07T21:23:12.111" v="4" actId="1076"/>
        <pc:sldMkLst>
          <pc:docMk/>
          <pc:sldMk cId="830485102" sldId="257"/>
        </pc:sldMkLst>
        <pc:spChg chg="mod">
          <ac:chgData name="Peter EDMUNDS (HAB)" userId="57fb2244-f77a-4291-bf83-84bcf6856161" providerId="ADAL" clId="{06CD2DC9-3F62-45F5-BE77-2CEDCEA9D712}" dt="2019-06-07T21:08:23.167" v="2" actId="207"/>
          <ac:spMkLst>
            <pc:docMk/>
            <pc:sldMk cId="830485102" sldId="257"/>
            <ac:spMk id="2" creationId="{4F71D579-D493-4E24-955E-0A5875F9C748}"/>
          </ac:spMkLst>
        </pc:spChg>
        <pc:picChg chg="mod">
          <ac:chgData name="Peter EDMUNDS (HAB)" userId="57fb2244-f77a-4291-bf83-84bcf6856161" providerId="ADAL" clId="{06CD2DC9-3F62-45F5-BE77-2CEDCEA9D712}" dt="2019-06-07T21:23:12.111" v="4" actId="1076"/>
          <ac:picMkLst>
            <pc:docMk/>
            <pc:sldMk cId="830485102" sldId="257"/>
            <ac:picMk id="7" creationId="{085E7465-C8F9-42D9-B148-56EB31089C57}"/>
          </ac:picMkLst>
        </pc:picChg>
      </pc:sldChg>
      <pc:sldChg chg="modSp">
        <pc:chgData name="Peter EDMUNDS (HAB)" userId="57fb2244-f77a-4291-bf83-84bcf6856161" providerId="ADAL" clId="{06CD2DC9-3F62-45F5-BE77-2CEDCEA9D712}" dt="2019-06-07T21:22:00.556" v="3" actId="1076"/>
        <pc:sldMkLst>
          <pc:docMk/>
          <pc:sldMk cId="1359017385" sldId="261"/>
        </pc:sldMkLst>
        <pc:picChg chg="mod">
          <ac:chgData name="Peter EDMUNDS (HAB)" userId="57fb2244-f77a-4291-bf83-84bcf6856161" providerId="ADAL" clId="{06CD2DC9-3F62-45F5-BE77-2CEDCEA9D712}" dt="2019-06-07T21:22:00.556" v="3" actId="1076"/>
          <ac:picMkLst>
            <pc:docMk/>
            <pc:sldMk cId="1359017385" sldId="261"/>
            <ac:picMk id="2" creationId="{5DA7B753-C623-4415-AF32-2B57EC8AE1E8}"/>
          </ac:picMkLst>
        </pc:picChg>
      </pc:sldChg>
    </pc:docChg>
  </pc:docChgLst>
  <pc:docChgLst>
    <pc:chgData name="Peter EDMUNDS (HAB)" userId="57fb2244-f77a-4291-bf83-84bcf6856161" providerId="ADAL" clId="{8BFB72AB-0CBB-49BE-83EF-B12693572A14}"/>
    <pc:docChg chg="undo custSel modSld">
      <pc:chgData name="Peter EDMUNDS (HAB)" userId="57fb2244-f77a-4291-bf83-84bcf6856161" providerId="ADAL" clId="{8BFB72AB-0CBB-49BE-83EF-B12693572A14}" dt="2019-06-08T10:30:20.766" v="1000" actId="1076"/>
      <pc:docMkLst>
        <pc:docMk/>
      </pc:docMkLst>
      <pc:sldChg chg="addSp delSp modSp modAnim">
        <pc:chgData name="Peter EDMUNDS (HAB)" userId="57fb2244-f77a-4291-bf83-84bcf6856161" providerId="ADAL" clId="{8BFB72AB-0CBB-49BE-83EF-B12693572A14}" dt="2019-06-08T10:30:20.766" v="1000" actId="1076"/>
        <pc:sldMkLst>
          <pc:docMk/>
          <pc:sldMk cId="1257269346" sldId="256"/>
        </pc:sldMkLst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2" creationId="{3B3D46ED-757D-4861-A536-0A6113F4E51E}"/>
          </ac:spMkLst>
        </pc:spChg>
        <pc:spChg chg="add del mod">
          <ac:chgData name="Peter EDMUNDS (HAB)" userId="57fb2244-f77a-4291-bf83-84bcf6856161" providerId="ADAL" clId="{8BFB72AB-0CBB-49BE-83EF-B12693572A14}" dt="2019-06-07T17:25:32.457" v="230" actId="478"/>
          <ac:spMkLst>
            <pc:docMk/>
            <pc:sldMk cId="1257269346" sldId="256"/>
            <ac:spMk id="3" creationId="{F69D1A12-3730-4560-8FE3-CBDF8078A7B5}"/>
          </ac:spMkLst>
        </pc:spChg>
        <pc:spChg chg="add del mod">
          <ac:chgData name="Peter EDMUNDS (HAB)" userId="57fb2244-f77a-4291-bf83-84bcf6856161" providerId="ADAL" clId="{8BFB72AB-0CBB-49BE-83EF-B12693572A14}" dt="2019-06-07T18:08:18.334" v="709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30:27.385" v="356" actId="20577"/>
          <ac:spMkLst>
            <pc:docMk/>
            <pc:sldMk cId="1257269346" sldId="256"/>
            <ac:spMk id="5" creationId="{758597DD-68EF-4EC5-A119-8E3718B1EF24}"/>
          </ac:spMkLst>
        </pc:spChg>
        <pc:spChg chg="add del mod">
          <ac:chgData name="Peter EDMUNDS (HAB)" userId="57fb2244-f77a-4291-bf83-84bcf6856161" providerId="ADAL" clId="{8BFB72AB-0CBB-49BE-83EF-B12693572A14}" dt="2019-06-07T17:29:05.557" v="348"/>
          <ac:spMkLst>
            <pc:docMk/>
            <pc:sldMk cId="1257269346" sldId="256"/>
            <ac:spMk id="6" creationId="{3976B39D-0412-4CC1-B9C1-9E83C78C80C0}"/>
          </ac:spMkLst>
        </pc:spChg>
        <pc:spChg chg="add mod">
          <ac:chgData name="Peter EDMUNDS (HAB)" userId="57fb2244-f77a-4291-bf83-84bcf6856161" providerId="ADAL" clId="{8BFB72AB-0CBB-49BE-83EF-B12693572A14}" dt="2019-06-08T10:22:18.938" v="994" actId="207"/>
          <ac:spMkLst>
            <pc:docMk/>
            <pc:sldMk cId="1257269346" sldId="256"/>
            <ac:spMk id="14" creationId="{B4DD99E0-B9B7-4731-A3C1-AF789C97FC0F}"/>
          </ac:spMkLst>
        </pc:spChg>
        <pc:spChg chg="del mod">
          <ac:chgData name="Peter EDMUNDS (HAB)" userId="57fb2244-f77a-4291-bf83-84bcf6856161" providerId="ADAL" clId="{8BFB72AB-0CBB-49BE-83EF-B12693572A14}" dt="2019-06-07T17:21:44.956" v="116" actId="478"/>
          <ac:spMkLst>
            <pc:docMk/>
            <pc:sldMk cId="1257269346" sldId="256"/>
            <ac:spMk id="15" creationId="{BE87D60A-61B1-4534-945A-579577964FB2}"/>
          </ac:spMkLst>
        </pc:spChg>
        <pc:spChg chg="add del mod">
          <ac:chgData name="Peter EDMUNDS (HAB)" userId="57fb2244-f77a-4291-bf83-84bcf6856161" providerId="ADAL" clId="{8BFB72AB-0CBB-49BE-83EF-B12693572A14}" dt="2019-06-07T17:30:37.888" v="361" actId="478"/>
          <ac:spMkLst>
            <pc:docMk/>
            <pc:sldMk cId="1257269346" sldId="256"/>
            <ac:spMk id="16" creationId="{C5FDB63D-BC83-4798-BE1C-958842BA647A}"/>
          </ac:spMkLst>
        </pc:spChg>
        <pc:spChg chg="mod">
          <ac:chgData name="Peter EDMUNDS (HAB)" userId="57fb2244-f77a-4291-bf83-84bcf6856161" providerId="ADAL" clId="{8BFB72AB-0CBB-49BE-83EF-B12693572A14}" dt="2019-06-08T10:30:20.193" v="999" actId="1076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57fb2244-f77a-4291-bf83-84bcf6856161" providerId="ADAL" clId="{8BFB72AB-0CBB-49BE-83EF-B12693572A14}" dt="2019-06-07T17:24:58.893" v="195" actId="1076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8BFB72AB-0CBB-49BE-83EF-B12693572A14}" dt="2019-06-08T10:20:31.007" v="872" actId="1076"/>
          <ac:spMkLst>
            <pc:docMk/>
            <pc:sldMk cId="1257269346" sldId="256"/>
            <ac:spMk id="33" creationId="{8EAD40E9-97A0-4CBE-816A-C2B6032DB177}"/>
          </ac:spMkLst>
        </pc:spChg>
        <pc:spChg chg="add del">
          <ac:chgData name="Peter EDMUNDS (HAB)" userId="57fb2244-f77a-4291-bf83-84bcf6856161" providerId="ADAL" clId="{8BFB72AB-0CBB-49BE-83EF-B12693572A14}" dt="2019-06-07T17:33:34.652" v="380" actId="478"/>
          <ac:spMkLst>
            <pc:docMk/>
            <pc:sldMk cId="1257269346" sldId="256"/>
            <ac:spMk id="34" creationId="{42DDB3CE-B023-494D-9595-022C52908CF0}"/>
          </ac:spMkLst>
        </pc:s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18" creationId="{F2C90D9E-751A-42DB-B11A-AFD011BD7BF2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4" creationId="{FBC8FEAE-B03A-47DF-960B-0B5172872A55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27" creationId="{5CBDC79D-1765-45F0-A6B2-1FACE48C2EF9}"/>
          </ac:grpSpMkLst>
        </pc:grpChg>
        <pc:grpChg chg="add del mod">
          <ac:chgData name="Peter EDMUNDS (HAB)" userId="57fb2244-f77a-4291-bf83-84bcf6856161" providerId="ADAL" clId="{8BFB72AB-0CBB-49BE-83EF-B12693572A14}" dt="2019-06-07T17:31:06.015" v="367"/>
          <ac:grpSpMkLst>
            <pc:docMk/>
            <pc:sldMk cId="1257269346" sldId="256"/>
            <ac:grpSpMk id="30" creationId="{2C368BDA-DA8E-45EF-AA59-0B26B310C5E2}"/>
          </ac:grpSpMkLst>
        </pc:grpChg>
        <pc:picChg chg="add mod modCrop">
          <ac:chgData name="Peter EDMUNDS (HAB)" userId="57fb2244-f77a-4291-bf83-84bcf6856161" providerId="ADAL" clId="{8BFB72AB-0CBB-49BE-83EF-B12693572A14}" dt="2019-06-08T10:30:20.766" v="1000" actId="1076"/>
          <ac:picMkLst>
            <pc:docMk/>
            <pc:sldMk cId="1257269346" sldId="256"/>
            <ac:picMk id="3" creationId="{2FE1FA8D-5E7B-410D-9B22-F0986C832FEC}"/>
          </ac:picMkLst>
        </pc:picChg>
        <pc:picChg chg="add mod">
          <ac:chgData name="Peter EDMUNDS (HAB)" userId="57fb2244-f77a-4291-bf83-84bcf6856161" providerId="ADAL" clId="{8BFB72AB-0CBB-49BE-83EF-B12693572A14}" dt="2019-06-08T10:20:27.372" v="870" actId="1076"/>
          <ac:picMkLst>
            <pc:docMk/>
            <pc:sldMk cId="1257269346" sldId="256"/>
            <ac:picMk id="7" creationId="{365BDE65-0D6A-4843-B4DE-8D075F5AE2A2}"/>
          </ac:picMkLst>
        </pc:picChg>
        <pc:picChg chg="add mod">
          <ac:chgData name="Peter EDMUNDS (HAB)" userId="57fb2244-f77a-4291-bf83-84bcf6856161" providerId="ADAL" clId="{8BFB72AB-0CBB-49BE-83EF-B12693572A14}" dt="2019-06-08T10:30:20.193" v="999" actId="1076"/>
          <ac:picMkLst>
            <pc:docMk/>
            <pc:sldMk cId="1257269346" sldId="256"/>
            <ac:picMk id="8" creationId="{40D270E7-8BA8-44CE-8E85-C846C63F4EAF}"/>
          </ac:picMkLst>
        </pc:picChg>
        <pc:picChg chg="add del mod">
          <ac:chgData name="Peter EDMUNDS (HAB)" userId="57fb2244-f77a-4291-bf83-84bcf6856161" providerId="ADAL" clId="{8BFB72AB-0CBB-49BE-83EF-B12693572A14}" dt="2019-06-07T17:27:21.754" v="311" actId="478"/>
          <ac:picMkLst>
            <pc:docMk/>
            <pc:sldMk cId="1257269346" sldId="256"/>
            <ac:picMk id="10" creationId="{F701A474-2D97-4B8B-A73E-0BFFA32C74E2}"/>
          </ac:picMkLst>
        </pc:picChg>
        <pc:picChg chg="add mod">
          <ac:chgData name="Peter EDMUNDS (HAB)" userId="57fb2244-f77a-4291-bf83-84bcf6856161" providerId="ADAL" clId="{8BFB72AB-0CBB-49BE-83EF-B12693572A14}" dt="2019-06-07T17:29:06.922" v="349" actId="1076"/>
          <ac:picMkLst>
            <pc:docMk/>
            <pc:sldMk cId="1257269346" sldId="256"/>
            <ac:picMk id="11" creationId="{C2D5F38C-B471-4C06-8BD9-7CE2D67CCFE6}"/>
          </ac:picMkLst>
        </pc:picChg>
        <pc:picChg chg="add del mod">
          <ac:chgData name="Peter EDMUNDS (HAB)" userId="57fb2244-f77a-4291-bf83-84bcf6856161" providerId="ADAL" clId="{8BFB72AB-0CBB-49BE-83EF-B12693572A14}" dt="2019-06-07T17:31:06.015" v="367"/>
          <ac:picMkLst>
            <pc:docMk/>
            <pc:sldMk cId="1257269346" sldId="256"/>
            <ac:picMk id="17" creationId="{340BB7DC-0FFA-4D56-A1B7-B2A005DE1D4A}"/>
          </ac:picMkLst>
        </pc:picChg>
        <pc:picChg chg="add mod">
          <ac:chgData name="Peter EDMUNDS (HAB)" userId="57fb2244-f77a-4291-bf83-84bcf6856161" providerId="ADAL" clId="{8BFB72AB-0CBB-49BE-83EF-B12693572A14}" dt="2019-06-08T10:20:33.214" v="873" actId="1076"/>
          <ac:picMkLst>
            <pc:docMk/>
            <pc:sldMk cId="1257269346" sldId="256"/>
            <ac:picMk id="35" creationId="{6861944B-A3A3-417B-827F-816D15742584}"/>
          </ac:picMkLst>
        </pc:picChg>
        <pc:picChg chg="add mod">
          <ac:chgData name="Peter EDMUNDS (HAB)" userId="57fb2244-f77a-4291-bf83-84bcf6856161" providerId="ADAL" clId="{8BFB72AB-0CBB-49BE-83EF-B12693572A14}" dt="2019-06-08T10:20:52.306" v="879" actId="1076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8:20:10.895" v="856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8BFB72AB-0CBB-49BE-83EF-B12693572A14}" dt="2019-06-07T18:03:21.750" v="658" actId="1076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8BFB72AB-0CBB-49BE-83EF-B12693572A14}" dt="2019-06-07T17:23:49.927" v="139" actId="478"/>
          <ac:spMkLst>
            <pc:docMk/>
            <pc:sldMk cId="830485102" sldId="257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8:10:35.920" v="830" actId="20577"/>
          <ac:spMkLst>
            <pc:docMk/>
            <pc:sldMk cId="830485102" sldId="257"/>
            <ac:spMk id="5" creationId="{95E115DD-CC66-4715-BAC3-F462FA4EE7AA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9" creationId="{7D1207B0-15EC-409B-B167-8FB02A912B17}"/>
          </ac:spMkLst>
        </pc:spChg>
        <pc:spChg chg="add del">
          <ac:chgData name="Peter EDMUNDS (HAB)" userId="57fb2244-f77a-4291-bf83-84bcf6856161" providerId="ADAL" clId="{8BFB72AB-0CBB-49BE-83EF-B12693572A14}" dt="2019-06-07T18:02:10.157" v="650"/>
          <ac:spMkLst>
            <pc:docMk/>
            <pc:sldMk cId="830485102" sldId="257"/>
            <ac:spMk id="10" creationId="{45624BB8-F1BC-479F-A2AE-6C62213F7608}"/>
          </ac:spMkLst>
        </pc:spChg>
        <pc:spChg chg="mod">
          <ac:chgData name="Peter EDMUNDS (HAB)" userId="57fb2244-f77a-4291-bf83-84bcf6856161" providerId="ADAL" clId="{8BFB72AB-0CBB-49BE-83EF-B12693572A14}" dt="2019-06-07T18:10:21.774" v="815" actId="1076"/>
          <ac:spMkLst>
            <pc:docMk/>
            <pc:sldMk cId="830485102" sldId="257"/>
            <ac:spMk id="17" creationId="{E72CA20E-301B-43A9-BFA9-D2DC49463478}"/>
          </ac:spMkLst>
        </pc:spChg>
        <pc:spChg chg="del mod">
          <ac:chgData name="Peter EDMUNDS (HAB)" userId="57fb2244-f77a-4291-bf83-84bcf6856161" providerId="ADAL" clId="{8BFB72AB-0CBB-49BE-83EF-B12693572A14}" dt="2019-06-07T17:23:46.261" v="137" actId="478"/>
          <ac:spMkLst>
            <pc:docMk/>
            <pc:sldMk cId="830485102" sldId="257"/>
            <ac:spMk id="29" creationId="{9FC1172E-351E-4907-931E-AFCBEBC54754}"/>
          </ac:spMkLst>
        </pc:spChg>
        <pc:spChg chg="mod">
          <ac:chgData name="Peter EDMUNDS (HAB)" userId="57fb2244-f77a-4291-bf83-84bcf6856161" providerId="ADAL" clId="{8BFB72AB-0CBB-49BE-83EF-B12693572A14}" dt="2019-06-07T18:00:28.583" v="640" actId="207"/>
          <ac:spMkLst>
            <pc:docMk/>
            <pc:sldMk cId="830485102" sldId="257"/>
            <ac:spMk id="36" creationId="{9AA6ECB4-4D4D-4665-B838-CB0305732CD9}"/>
          </ac:spMkLst>
        </pc:spChg>
        <pc:spChg chg="mod">
          <ac:chgData name="Peter EDMUNDS (HAB)" userId="57fb2244-f77a-4291-bf83-84bcf6856161" providerId="ADAL" clId="{8BFB72AB-0CBB-49BE-83EF-B12693572A14}" dt="2019-06-07T18:06:05.309" v="688" actId="20577"/>
          <ac:spMkLst>
            <pc:docMk/>
            <pc:sldMk cId="830485102" sldId="257"/>
            <ac:spMk id="37" creationId="{46049CDE-5E6E-400B-B865-96E3761B6D79}"/>
          </ac:spMkLst>
        </pc:spChg>
        <pc:graphicFrameChg chg="del">
          <ac:chgData name="Peter EDMUNDS (HAB)" userId="57fb2244-f77a-4291-bf83-84bcf6856161" providerId="ADAL" clId="{8BFB72AB-0CBB-49BE-83EF-B12693572A14}" dt="2019-06-07T17:23:47.646" v="138" actId="478"/>
          <ac:graphicFrameMkLst>
            <pc:docMk/>
            <pc:sldMk cId="830485102" sldId="257"/>
            <ac:graphicFrameMk id="28" creationId="{3DBB6F34-4976-482A-83F0-2A2B8A2025AD}"/>
          </ac:graphicFrameMkLst>
        </pc:graphicFrameChg>
        <pc:picChg chg="add mod">
          <ac:chgData name="Peter EDMUNDS (HAB)" userId="57fb2244-f77a-4291-bf83-84bcf6856161" providerId="ADAL" clId="{8BFB72AB-0CBB-49BE-83EF-B12693572A14}" dt="2019-06-07T18:03:02.012" v="655" actId="1076"/>
          <ac:picMkLst>
            <pc:docMk/>
            <pc:sldMk cId="830485102" sldId="257"/>
            <ac:picMk id="3" creationId="{421190E8-3CF3-4B66-98E8-54E11340758A}"/>
          </ac:picMkLst>
        </pc:picChg>
        <pc:picChg chg="add mod modCrop">
          <ac:chgData name="Peter EDMUNDS (HAB)" userId="57fb2244-f77a-4291-bf83-84bcf6856161" providerId="ADAL" clId="{8BFB72AB-0CBB-49BE-83EF-B12693572A14}" dt="2019-06-07T18:12:03.306" v="838" actId="1076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8BFB72AB-0CBB-49BE-83EF-B12693572A14}" dt="2019-06-07T18:18:34.371" v="841" actId="478"/>
          <ac:picMkLst>
            <pc:docMk/>
            <pc:sldMk cId="830485102" sldId="257"/>
            <ac:picMk id="8" creationId="{9D9E62BD-0EDC-430D-A0BD-86345800F9E6}"/>
          </ac:picMkLst>
        </pc:picChg>
        <pc:picChg chg="add mod">
          <ac:chgData name="Peter EDMUNDS (HAB)" userId="57fb2244-f77a-4291-bf83-84bcf6856161" providerId="ADAL" clId="{8BFB72AB-0CBB-49BE-83EF-B12693572A14}" dt="2019-06-07T18:19:57.383" v="855" actId="1076"/>
          <ac:picMkLst>
            <pc:docMk/>
            <pc:sldMk cId="830485102" sldId="257"/>
            <ac:picMk id="11" creationId="{F9A29EF9-4A10-4190-BA66-0E96204F334A}"/>
          </ac:picMkLst>
        </pc:picChg>
        <pc:picChg chg="add mod">
          <ac:chgData name="Peter EDMUNDS (HAB)" userId="57fb2244-f77a-4291-bf83-84bcf6856161" providerId="ADAL" clId="{8BFB72AB-0CBB-49BE-83EF-B12693572A14}" dt="2019-06-07T18:20:10.895" v="856" actId="1076"/>
          <ac:picMkLst>
            <pc:docMk/>
            <pc:sldMk cId="830485102" sldId="257"/>
            <ac:picMk id="12" creationId="{2F4692BB-C59D-414F-8BE2-D86B0682FB56}"/>
          </ac:picMkLst>
        </pc:picChg>
      </pc:sldChg>
      <pc:sldChg chg="addSp delSp modSp">
        <pc:chgData name="Peter EDMUNDS (HAB)" userId="57fb2244-f77a-4291-bf83-84bcf6856161" providerId="ADAL" clId="{8BFB72AB-0CBB-49BE-83EF-B12693572A14}" dt="2019-06-07T17:44:22.655" v="445" actId="1076"/>
        <pc:sldMkLst>
          <pc:docMk/>
          <pc:sldMk cId="1359017385" sldId="261"/>
        </pc:sldMkLst>
        <pc:spChg chg="del mod">
          <ac:chgData name="Peter EDMUNDS (HAB)" userId="57fb2244-f77a-4291-bf83-84bcf6856161" providerId="ADAL" clId="{8BFB72AB-0CBB-49BE-83EF-B12693572A14}" dt="2019-06-07T17:24:00.094" v="145" actId="478"/>
          <ac:spMkLst>
            <pc:docMk/>
            <pc:sldMk cId="1359017385" sldId="261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4:04.842" v="148" actId="478"/>
          <ac:spMkLst>
            <pc:docMk/>
            <pc:sldMk cId="1359017385" sldId="261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11" creationId="{DA3F4A20-38A4-484E-909A-EAABAF4C52D8}"/>
          </ac:spMkLst>
        </pc:spChg>
        <pc:spChg chg="del">
          <ac:chgData name="Peter EDMUNDS (HAB)" userId="57fb2244-f77a-4291-bf83-84bcf6856161" providerId="ADAL" clId="{8BFB72AB-0CBB-49BE-83EF-B12693572A14}" dt="2019-06-07T17:40:46.778" v="443" actId="478"/>
          <ac:spMkLst>
            <pc:docMk/>
            <pc:sldMk cId="1359017385" sldId="261"/>
            <ac:spMk id="21" creationId="{818932A4-A96B-4102-AEA3-513A9A3716BF}"/>
          </ac:spMkLst>
        </pc:spChg>
        <pc:graphicFrameChg chg="add del">
          <ac:chgData name="Peter EDMUNDS (HAB)" userId="57fb2244-f77a-4291-bf83-84bcf6856161" providerId="ADAL" clId="{8BFB72AB-0CBB-49BE-83EF-B12693572A14}" dt="2019-06-07T17:40:46.778" v="443" actId="478"/>
          <ac:graphicFrameMkLst>
            <pc:docMk/>
            <pc:sldMk cId="1359017385" sldId="261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44:22.655" v="445" actId="1076"/>
          <ac:picMkLst>
            <pc:docMk/>
            <pc:sldMk cId="1359017385" sldId="261"/>
            <ac:picMk id="2" creationId="{5DA7B753-C623-4415-AF32-2B57EC8AE1E8}"/>
          </ac:picMkLst>
        </pc:picChg>
      </pc:sldChg>
      <pc:sldChg chg="addSp delSp modSp modAnim">
        <pc:chgData name="Peter EDMUNDS (HAB)" userId="57fb2244-f77a-4291-bf83-84bcf6856161" providerId="ADAL" clId="{8BFB72AB-0CBB-49BE-83EF-B12693572A14}" dt="2019-06-07T17:58:58.937" v="619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BFB72AB-0CBB-49BE-83EF-B12693572A14}" dt="2019-06-07T17:51:38.710" v="582" actId="113"/>
          <ac:spMkLst>
            <pc:docMk/>
            <pc:sldMk cId="2273095663" sldId="262"/>
            <ac:spMk id="2" creationId="{8D524C71-2AC7-4ABF-851B-BC020C00BB7B}"/>
          </ac:spMkLst>
        </pc:spChg>
        <pc:spChg chg="del mod">
          <ac:chgData name="Peter EDMUNDS (HAB)" userId="57fb2244-f77a-4291-bf83-84bcf6856161" providerId="ADAL" clId="{8BFB72AB-0CBB-49BE-83EF-B12693572A14}" dt="2019-06-07T17:23:54.381" v="141" actId="478"/>
          <ac:spMkLst>
            <pc:docMk/>
            <pc:sldMk cId="2273095663" sldId="262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8BFB72AB-0CBB-49BE-83EF-B12693572A14}" dt="2019-06-07T17:55:17.989" v="606" actId="1076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8BFB72AB-0CBB-49BE-83EF-B12693572A14}" dt="2019-06-07T17:46:38.450" v="474" actId="255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BFB72AB-0CBB-49BE-83EF-B12693572A14}" dt="2019-06-07T17:23:55.602" v="142" actId="478"/>
          <ac:spMkLst>
            <pc:docMk/>
            <pc:sldMk cId="2273095663" sldId="262"/>
            <ac:spMk id="10" creationId="{06DB405B-FCC1-4FAB-A058-F09FDE3CE172}"/>
          </ac:spMkLst>
        </pc:spChg>
        <pc:spChg chg="del">
          <ac:chgData name="Peter EDMUNDS (HAB)" userId="57fb2244-f77a-4291-bf83-84bcf6856161" providerId="ADAL" clId="{8BFB72AB-0CBB-49BE-83EF-B12693572A14}" dt="2019-06-07T17:58:32.195" v="611" actId="478"/>
          <ac:spMkLst>
            <pc:docMk/>
            <pc:sldMk cId="2273095663" sldId="262"/>
            <ac:spMk id="11" creationId="{DA3F4A20-38A4-484E-909A-EAABAF4C52D8}"/>
          </ac:spMkLst>
        </pc:spChg>
        <pc:graphicFrameChg chg="del">
          <ac:chgData name="Peter EDMUNDS (HAB)" userId="57fb2244-f77a-4291-bf83-84bcf6856161" providerId="ADAL" clId="{8BFB72AB-0CBB-49BE-83EF-B12693572A14}" dt="2019-06-07T17:23:56.703" v="143" actId="478"/>
          <ac:graphicFrameMkLst>
            <pc:docMk/>
            <pc:sldMk cId="2273095663" sldId="262"/>
            <ac:graphicFrameMk id="9" creationId="{B9462591-49E7-4C8B-9CB2-649E7EB7D7D5}"/>
          </ac:graphicFrameMkLst>
        </pc:graphicFrameChg>
        <pc:picChg chg="add mod">
          <ac:chgData name="Peter EDMUNDS (HAB)" userId="57fb2244-f77a-4291-bf83-84bcf6856161" providerId="ADAL" clId="{8BFB72AB-0CBB-49BE-83EF-B12693572A14}" dt="2019-06-07T17:51:14.880" v="575" actId="1076"/>
          <ac:picMkLst>
            <pc:docMk/>
            <pc:sldMk cId="2273095663" sldId="262"/>
            <ac:picMk id="5" creationId="{F5859CE4-803B-4A6E-9CF1-77E3E1432B8E}"/>
          </ac:picMkLst>
        </pc:picChg>
        <pc:picChg chg="add mod modCrop">
          <ac:chgData name="Peter EDMUNDS (HAB)" userId="57fb2244-f77a-4291-bf83-84bcf6856161" providerId="ADAL" clId="{8BFB72AB-0CBB-49BE-83EF-B12693572A14}" dt="2019-06-07T17:58:48.127" v="616" actId="1076"/>
          <ac:picMkLst>
            <pc:docMk/>
            <pc:sldMk cId="2273095663" sldId="262"/>
            <ac:picMk id="7" creationId="{43D3611F-336A-46E1-909D-C9AE5B4801E2}"/>
          </ac:picMkLst>
        </pc:picChg>
        <pc:picChg chg="add mod modCrop">
          <ac:chgData name="Peter EDMUNDS (HAB)" userId="57fb2244-f77a-4291-bf83-84bcf6856161" providerId="ADAL" clId="{8BFB72AB-0CBB-49BE-83EF-B12693572A14}" dt="2019-06-07T17:58:51.917" v="617" actId="1076"/>
          <ac:picMkLst>
            <pc:docMk/>
            <pc:sldMk cId="2273095663" sldId="262"/>
            <ac:picMk id="12" creationId="{EB50A489-D9C5-4E2A-9256-A35FFDCBA72C}"/>
          </ac:picMkLst>
        </pc:picChg>
        <pc:picChg chg="add mod modCrop">
          <ac:chgData name="Peter EDMUNDS (HAB)" userId="57fb2244-f77a-4291-bf83-84bcf6856161" providerId="ADAL" clId="{8BFB72AB-0CBB-49BE-83EF-B12693572A14}" dt="2019-06-07T17:58:58.937" v="619" actId="1076"/>
          <ac:picMkLst>
            <pc:docMk/>
            <pc:sldMk cId="2273095663" sldId="262"/>
            <ac:picMk id="13" creationId="{CF5D97A8-F1E7-4DBC-8F5C-1750A23C58B2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 (HAB)" userId="57fb2244-f77a-4291-bf83-84bcf6856161" providerId="ADAL" clId="{1E6758F8-8159-460E-812B-6241723C8775}"/>
    <pc:docChg chg="undo custSel addSld delSld modSld">
      <pc:chgData name="Peter EDMUNDS (HAB)" userId="57fb2244-f77a-4291-bf83-84bcf6856161" providerId="ADAL" clId="{1E6758F8-8159-460E-812B-6241723C8775}" dt="2019-06-15T14:23:28.513" v="5786" actId="14100"/>
      <pc:docMkLst>
        <pc:docMk/>
      </pc:docMkLst>
      <pc:sldChg chg="addSp delSp modSp">
        <pc:chgData name="Peter EDMUNDS (HAB)" userId="57fb2244-f77a-4291-bf83-84bcf6856161" providerId="ADAL" clId="{1E6758F8-8159-460E-812B-6241723C8775}" dt="2019-06-15T10:56:30.270" v="1732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1E6758F8-8159-460E-812B-6241723C8775}" dt="2019-06-15T10:20:20.516" v="366" actId="1076"/>
          <ac:spMkLst>
            <pc:docMk/>
            <pc:sldMk cId="1257269346" sldId="256"/>
            <ac:spMk id="2" creationId="{F3B97C1F-4F1E-413E-9588-484E312C9DD3}"/>
          </ac:spMkLst>
        </pc:spChg>
        <pc:spChg chg="add del mod">
          <ac:chgData name="Peter EDMUNDS (HAB)" userId="57fb2244-f77a-4291-bf83-84bcf6856161" providerId="ADAL" clId="{1E6758F8-8159-460E-812B-6241723C8775}" dt="2019-06-15T10:20:52.929" v="406" actId="20577"/>
          <ac:spMkLst>
            <pc:docMk/>
            <pc:sldMk cId="1257269346" sldId="256"/>
            <ac:spMk id="4" creationId="{FCD870EF-5536-48CF-B7BF-F05592F86512}"/>
          </ac:spMkLst>
        </pc:spChg>
        <pc:spChg chg="add del">
          <ac:chgData name="Peter EDMUNDS (HAB)" userId="57fb2244-f77a-4291-bf83-84bcf6856161" providerId="ADAL" clId="{1E6758F8-8159-460E-812B-6241723C8775}" dt="2019-06-15T10:12:15.339" v="95" actId="478"/>
          <ac:spMkLst>
            <pc:docMk/>
            <pc:sldMk cId="1257269346" sldId="256"/>
            <ac:spMk id="5" creationId="{758597DD-68EF-4EC5-A119-8E3718B1EF24}"/>
          </ac:spMkLst>
        </pc:spChg>
        <pc:spChg chg="add mod">
          <ac:chgData name="Peter EDMUNDS (HAB)" userId="57fb2244-f77a-4291-bf83-84bcf6856161" providerId="ADAL" clId="{1E6758F8-8159-460E-812B-6241723C8775}" dt="2019-06-15T10:19:25.323" v="351" actId="1076"/>
          <ac:spMkLst>
            <pc:docMk/>
            <pc:sldMk cId="1257269346" sldId="256"/>
            <ac:spMk id="6" creationId="{B7F76581-44E0-477D-A6FF-E7688C3FB888}"/>
          </ac:spMkLst>
        </pc:spChg>
        <pc:spChg chg="add del mod">
          <ac:chgData name="Peter EDMUNDS (HAB)" userId="57fb2244-f77a-4291-bf83-84bcf6856161" providerId="ADAL" clId="{1E6758F8-8159-460E-812B-6241723C8775}" dt="2019-06-15T10:21:01.607" v="411"/>
          <ac:spMkLst>
            <pc:docMk/>
            <pc:sldMk cId="1257269346" sldId="256"/>
            <ac:spMk id="9" creationId="{AB3EA2C2-0B7F-4867-91B2-6B0C3EDB0511}"/>
          </ac:spMkLst>
        </pc:spChg>
        <pc:spChg chg="add mod">
          <ac:chgData name="Peter EDMUNDS (HAB)" userId="57fb2244-f77a-4291-bf83-84bcf6856161" providerId="ADAL" clId="{1E6758F8-8159-460E-812B-6241723C8775}" dt="2019-06-15T10:20:24.236" v="367" actId="1076"/>
          <ac:spMkLst>
            <pc:docMk/>
            <pc:sldMk cId="1257269346" sldId="256"/>
            <ac:spMk id="10" creationId="{D98AE73A-3DE1-456F-B22E-7EFBA208D950}"/>
          </ac:spMkLst>
        </pc:spChg>
        <pc:spChg chg="add del mod">
          <ac:chgData name="Peter EDMUNDS (HAB)" userId="57fb2244-f77a-4291-bf83-84bcf6856161" providerId="ADAL" clId="{1E6758F8-8159-460E-812B-6241723C8775}" dt="2019-06-15T10:21:01.607" v="413"/>
          <ac:spMkLst>
            <pc:docMk/>
            <pc:sldMk cId="1257269346" sldId="256"/>
            <ac:spMk id="12" creationId="{4594E686-2576-413C-8A6A-3DC41DD5C511}"/>
          </ac:spMkLst>
        </pc:spChg>
        <pc:spChg chg="add mod">
          <ac:chgData name="Peter EDMUNDS (HAB)" userId="57fb2244-f77a-4291-bf83-84bcf6856161" providerId="ADAL" clId="{1E6758F8-8159-460E-812B-6241723C8775}" dt="2019-06-15T10:25:10.531" v="738" actId="1076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1E6758F8-8159-460E-812B-6241723C8775}" dt="2019-06-15T10:12:12.608" v="94" actId="478"/>
          <ac:spMkLst>
            <pc:docMk/>
            <pc:sldMk cId="1257269346" sldId="256"/>
            <ac:spMk id="14" creationId="{B4DD99E0-B9B7-4731-A3C1-AF789C97FC0F}"/>
          </ac:spMkLst>
        </pc:spChg>
        <pc:spChg chg="mod">
          <ac:chgData name="Peter EDMUNDS (HAB)" userId="57fb2244-f77a-4291-bf83-84bcf6856161" providerId="ADAL" clId="{1E6758F8-8159-460E-812B-6241723C8775}" dt="2019-06-15T10:21:00.576" v="409" actId="20577"/>
          <ac:spMkLst>
            <pc:docMk/>
            <pc:sldMk cId="1257269346" sldId="256"/>
            <ac:spMk id="19" creationId="{91689243-74F8-44AA-B720-4388D7CBB27E}"/>
          </ac:spMkLst>
        </pc:spChg>
        <pc:spChg chg="del mod">
          <ac:chgData name="Peter EDMUNDS (HAB)" userId="57fb2244-f77a-4291-bf83-84bcf6856161" providerId="ADAL" clId="{1E6758F8-8159-460E-812B-6241723C8775}" dt="2019-06-15T10:21:16.145" v="416" actId="478"/>
          <ac:spMkLst>
            <pc:docMk/>
            <pc:sldMk cId="1257269346" sldId="256"/>
            <ac:spMk id="21" creationId="{818932A4-A96B-4102-AEA3-513A9A3716BF}"/>
          </ac:spMkLst>
        </pc:spChg>
        <pc:spChg chg="add mod">
          <ac:chgData name="Peter EDMUNDS (HAB)" userId="57fb2244-f77a-4291-bf83-84bcf6856161" providerId="ADAL" clId="{1E6758F8-8159-460E-812B-6241723C8775}" dt="2019-06-15T10:21:22.623" v="42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1E6758F8-8159-460E-812B-6241723C8775}" dt="2019-06-15T10:38:23.284" v="1344" actId="20577"/>
          <ac:spMkLst>
            <pc:docMk/>
            <pc:sldMk cId="1257269346" sldId="256"/>
            <ac:spMk id="23" creationId="{C7562A25-32A6-4382-832D-B0D7FC7B4B7C}"/>
          </ac:spMkLst>
        </pc:spChg>
        <pc:spChg chg="add mod">
          <ac:chgData name="Peter EDMUNDS (HAB)" userId="57fb2244-f77a-4291-bf83-84bcf6856161" providerId="ADAL" clId="{1E6758F8-8159-460E-812B-6241723C8775}" dt="2019-06-15T10:56:25.509" v="1731" actId="14100"/>
          <ac:spMkLst>
            <pc:docMk/>
            <pc:sldMk cId="1257269346" sldId="256"/>
            <ac:spMk id="24" creationId="{0478DFC5-82FF-4CCC-845B-987F839ECBFB}"/>
          </ac:spMkLst>
        </pc:spChg>
        <pc:spChg chg="del">
          <ac:chgData name="Peter EDMUNDS (HAB)" userId="57fb2244-f77a-4291-bf83-84bcf6856161" providerId="ADAL" clId="{1E6758F8-8159-460E-812B-6241723C8775}" dt="2019-06-15T10:12:18.491" v="99" actId="478"/>
          <ac:spMkLst>
            <pc:docMk/>
            <pc:sldMk cId="1257269346" sldId="256"/>
            <ac:spMk id="33" creationId="{8EAD40E9-97A0-4CBE-816A-C2B6032DB177}"/>
          </ac:spMkLst>
        </pc:spChg>
        <pc:picChg chg="del">
          <ac:chgData name="Peter EDMUNDS (HAB)" userId="57fb2244-f77a-4291-bf83-84bcf6856161" providerId="ADAL" clId="{1E6758F8-8159-460E-812B-6241723C8775}" dt="2019-06-15T10:12:16.628" v="97" actId="478"/>
          <ac:picMkLst>
            <pc:docMk/>
            <pc:sldMk cId="1257269346" sldId="256"/>
            <ac:picMk id="3" creationId="{2FE1FA8D-5E7B-410D-9B22-F0986C832FEC}"/>
          </ac:picMkLst>
        </pc:picChg>
        <pc:picChg chg="del">
          <ac:chgData name="Peter EDMUNDS (HAB)" userId="57fb2244-f77a-4291-bf83-84bcf6856161" providerId="ADAL" clId="{1E6758F8-8159-460E-812B-6241723C8775}" dt="2019-06-15T10:12:16.013" v="96" actId="478"/>
          <ac:picMkLst>
            <pc:docMk/>
            <pc:sldMk cId="1257269346" sldId="256"/>
            <ac:picMk id="7" creationId="{365BDE65-0D6A-4843-B4DE-8D075F5AE2A2}"/>
          </ac:picMkLst>
        </pc:picChg>
        <pc:picChg chg="del">
          <ac:chgData name="Peter EDMUNDS (HAB)" userId="57fb2244-f77a-4291-bf83-84bcf6856161" providerId="ADAL" clId="{1E6758F8-8159-460E-812B-6241723C8775}" dt="2019-06-15T10:11:51.491" v="87" actId="478"/>
          <ac:picMkLst>
            <pc:docMk/>
            <pc:sldMk cId="1257269346" sldId="256"/>
            <ac:picMk id="8" creationId="{40D270E7-8BA8-44CE-8E85-C846C63F4EAF}"/>
          </ac:picMkLst>
        </pc:picChg>
        <pc:picChg chg="del">
          <ac:chgData name="Peter EDMUNDS (HAB)" userId="57fb2244-f77a-4291-bf83-84bcf6856161" providerId="ADAL" clId="{1E6758F8-8159-460E-812B-6241723C8775}" dt="2019-06-15T10:12:09.963" v="93" actId="478"/>
          <ac:picMkLst>
            <pc:docMk/>
            <pc:sldMk cId="1257269346" sldId="256"/>
            <ac:picMk id="11" creationId="{C2D5F38C-B471-4C06-8BD9-7CE2D67CCFE6}"/>
          </ac:picMkLst>
        </pc:picChg>
        <pc:picChg chg="add mod modCrop">
          <ac:chgData name="Peter EDMUNDS (HAB)" userId="57fb2244-f77a-4291-bf83-84bcf6856161" providerId="ADAL" clId="{1E6758F8-8159-460E-812B-6241723C8775}" dt="2019-06-15T10:35:18.280" v="1052" actId="732"/>
          <ac:picMkLst>
            <pc:docMk/>
            <pc:sldMk cId="1257269346" sldId="256"/>
            <ac:picMk id="15" creationId="{85586FC8-2989-4C25-803C-6692F72D4539}"/>
          </ac:picMkLst>
        </pc:picChg>
        <pc:picChg chg="add mod">
          <ac:chgData name="Peter EDMUNDS (HAB)" userId="57fb2244-f77a-4291-bf83-84bcf6856161" providerId="ADAL" clId="{1E6758F8-8159-460E-812B-6241723C8775}" dt="2019-06-15T10:56:22.915" v="1730" actId="14100"/>
          <ac:picMkLst>
            <pc:docMk/>
            <pc:sldMk cId="1257269346" sldId="256"/>
            <ac:picMk id="16" creationId="{787E6234-52C0-4515-BEE6-554A39EB319C}"/>
          </ac:picMkLst>
        </pc:picChg>
        <pc:picChg chg="add mod">
          <ac:chgData name="Peter EDMUNDS (HAB)" userId="57fb2244-f77a-4291-bf83-84bcf6856161" providerId="ADAL" clId="{1E6758F8-8159-460E-812B-6241723C8775}" dt="2019-06-15T10:56:30.270" v="1732" actId="1076"/>
          <ac:picMkLst>
            <pc:docMk/>
            <pc:sldMk cId="1257269346" sldId="256"/>
            <ac:picMk id="17" creationId="{B42AC732-BF9B-42D5-8DD2-DE51BDD3F11D}"/>
          </ac:picMkLst>
        </pc:picChg>
        <pc:picChg chg="del">
          <ac:chgData name="Peter EDMUNDS (HAB)" userId="57fb2244-f77a-4291-bf83-84bcf6856161" providerId="ADAL" clId="{1E6758F8-8159-460E-812B-6241723C8775}" dt="2019-06-15T10:12:19.850" v="100" actId="478"/>
          <ac:picMkLst>
            <pc:docMk/>
            <pc:sldMk cId="1257269346" sldId="256"/>
            <ac:picMk id="35" creationId="{6861944B-A3A3-417B-827F-816D15742584}"/>
          </ac:picMkLst>
        </pc:picChg>
        <pc:picChg chg="del">
          <ac:chgData name="Peter EDMUNDS (HAB)" userId="57fb2244-f77a-4291-bf83-84bcf6856161" providerId="ADAL" clId="{1E6758F8-8159-460E-812B-6241723C8775}" dt="2019-06-15T10:12:17.152" v="98" actId="478"/>
          <ac:picMkLst>
            <pc:docMk/>
            <pc:sldMk cId="1257269346" sldId="256"/>
            <ac:picMk id="36" creationId="{D504AC97-3A0E-4C2D-8CF6-E1DC6FC609D9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4:23:28.513" v="5786" actId="14100"/>
        <pc:sldMkLst>
          <pc:docMk/>
          <pc:sldMk cId="830485102" sldId="257"/>
        </pc:sldMkLst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2" creationId="{4F71D579-D493-4E24-955E-0A5875F9C748}"/>
          </ac:spMkLst>
        </pc:spChg>
        <pc:spChg chg="del">
          <ac:chgData name="Peter EDMUNDS (HAB)" userId="57fb2244-f77a-4291-bf83-84bcf6856161" providerId="ADAL" clId="{1E6758F8-8159-460E-812B-6241723C8775}" dt="2019-06-15T12:22:05.221" v="4611" actId="478"/>
          <ac:spMkLst>
            <pc:docMk/>
            <pc:sldMk cId="830485102" sldId="257"/>
            <ac:spMk id="5" creationId="{95E115DD-CC66-4715-BAC3-F462FA4EE7AA}"/>
          </ac:spMkLst>
        </pc:spChg>
        <pc:spChg chg="add mod">
          <ac:chgData name="Peter EDMUNDS (HAB)" userId="57fb2244-f77a-4291-bf83-84bcf6856161" providerId="ADAL" clId="{1E6758F8-8159-460E-812B-6241723C8775}" dt="2019-06-15T14:08:27.374" v="5687" actId="113"/>
          <ac:spMkLst>
            <pc:docMk/>
            <pc:sldMk cId="830485102" sldId="257"/>
            <ac:spMk id="14" creationId="{AD9B118A-875C-491F-B976-E2B1817308A0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18" creationId="{1FDAE58D-57C8-43AD-AC74-1267C96AAA07}"/>
          </ac:spMkLst>
        </pc:spChg>
        <pc:spChg chg="add mod">
          <ac:chgData name="Peter EDMUNDS (HAB)" userId="57fb2244-f77a-4291-bf83-84bcf6856161" providerId="ADAL" clId="{1E6758F8-8159-460E-812B-6241723C8775}" dt="2019-06-15T14:23:19.225" v="5783" actId="1076"/>
          <ac:spMkLst>
            <pc:docMk/>
            <pc:sldMk cId="830485102" sldId="257"/>
            <ac:spMk id="20" creationId="{96D9962D-EDE9-4B84-A8F1-FAEA7E8C138D}"/>
          </ac:spMkLst>
        </pc:spChg>
        <pc:spChg chg="add mod">
          <ac:chgData name="Peter EDMUNDS (HAB)" userId="57fb2244-f77a-4291-bf83-84bcf6856161" providerId="ADAL" clId="{1E6758F8-8159-460E-812B-6241723C8775}" dt="2019-06-15T14:22:50.861" v="5775" actId="20577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1E6758F8-8159-460E-812B-6241723C8775}" dt="2019-06-15T14:23:13.910" v="5782" actId="14100"/>
          <ac:spMkLst>
            <pc:docMk/>
            <pc:sldMk cId="830485102" sldId="257"/>
            <ac:spMk id="24" creationId="{CE492940-0650-49E2-8E17-798659A9F530}"/>
          </ac:spMkLst>
        </pc:spChg>
        <pc:spChg chg="mod">
          <ac:chgData name="Peter EDMUNDS (HAB)" userId="57fb2244-f77a-4291-bf83-84bcf6856161" providerId="ADAL" clId="{1E6758F8-8159-460E-812B-6241723C8775}" dt="2019-06-15T12:24:14.325" v="4627" actId="20577"/>
          <ac:spMkLst>
            <pc:docMk/>
            <pc:sldMk cId="830485102" sldId="257"/>
            <ac:spMk id="36" creationId="{9AA6ECB4-4D4D-4665-B838-CB0305732CD9}"/>
          </ac:spMkLst>
        </pc:spChg>
        <pc:spChg chg="del">
          <ac:chgData name="Peter EDMUNDS (HAB)" userId="57fb2244-f77a-4291-bf83-84bcf6856161" providerId="ADAL" clId="{1E6758F8-8159-460E-812B-6241723C8775}" dt="2019-06-15T11:58:25.851" v="3645" actId="478"/>
          <ac:spMkLst>
            <pc:docMk/>
            <pc:sldMk cId="830485102" sldId="257"/>
            <ac:spMk id="37" creationId="{46049CDE-5E6E-400B-B865-96E3761B6D79}"/>
          </ac:spMkLst>
        </pc:sp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3" creationId="{421190E8-3CF3-4B66-98E8-54E11340758A}"/>
          </ac:picMkLst>
        </pc:picChg>
        <pc:picChg chg="add mod">
          <ac:chgData name="Peter EDMUNDS (HAB)" userId="57fb2244-f77a-4291-bf83-84bcf6856161" providerId="ADAL" clId="{1E6758F8-8159-460E-812B-6241723C8775}" dt="2019-06-15T12:25:10.161" v="4632" actId="1076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7" creationId="{085E7465-C8F9-42D9-B148-56EB31089C57}"/>
          </ac:picMkLst>
        </pc:picChg>
        <pc:picChg chg="add del mod">
          <ac:chgData name="Peter EDMUNDS (HAB)" userId="57fb2244-f77a-4291-bf83-84bcf6856161" providerId="ADAL" clId="{1E6758F8-8159-460E-812B-6241723C8775}" dt="2019-06-15T12:34:45.174" v="4637" actId="478"/>
          <ac:picMkLst>
            <pc:docMk/>
            <pc:sldMk cId="830485102" sldId="257"/>
            <ac:picMk id="9" creationId="{10442349-B4AF-4256-8CFB-EA777AF7021B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1" creationId="{F9A29EF9-4A10-4190-BA66-0E96204F334A}"/>
          </ac:picMkLst>
        </pc:picChg>
        <pc:picChg chg="del">
          <ac:chgData name="Peter EDMUNDS (HAB)" userId="57fb2244-f77a-4291-bf83-84bcf6856161" providerId="ADAL" clId="{1E6758F8-8159-460E-812B-6241723C8775}" dt="2019-06-15T12:22:05.221" v="4611" actId="478"/>
          <ac:picMkLst>
            <pc:docMk/>
            <pc:sldMk cId="830485102" sldId="257"/>
            <ac:picMk id="12" creationId="{2F4692BB-C59D-414F-8BE2-D86B0682FB56}"/>
          </ac:picMkLst>
        </pc:picChg>
        <pc:picChg chg="add mod modCrop">
          <ac:chgData name="Peter EDMUNDS (HAB)" userId="57fb2244-f77a-4291-bf83-84bcf6856161" providerId="ADAL" clId="{1E6758F8-8159-460E-812B-6241723C8775}" dt="2019-06-15T12:35:07.024" v="4646" actId="1076"/>
          <ac:picMkLst>
            <pc:docMk/>
            <pc:sldMk cId="830485102" sldId="257"/>
            <ac:picMk id="13" creationId="{2B760D6F-28A3-4714-A101-0571AFF6701E}"/>
          </ac:picMkLst>
        </pc:picChg>
        <pc:picChg chg="add mod modCrop">
          <ac:chgData name="Peter EDMUNDS (HAB)" userId="57fb2244-f77a-4291-bf83-84bcf6856161" providerId="ADAL" clId="{1E6758F8-8159-460E-812B-6241723C8775}" dt="2019-06-15T14:18:28.227" v="5710" actId="1076"/>
          <ac:picMkLst>
            <pc:docMk/>
            <pc:sldMk cId="830485102" sldId="257"/>
            <ac:picMk id="15" creationId="{A3C793E3-7750-4F7E-A3D0-93374DA6989C}"/>
          </ac:picMkLst>
        </pc:picChg>
        <pc:picChg chg="add mod">
          <ac:chgData name="Peter EDMUNDS (HAB)" userId="57fb2244-f77a-4291-bf83-84bcf6856161" providerId="ADAL" clId="{1E6758F8-8159-460E-812B-6241723C8775}" dt="2019-06-15T14:23:22.189" v="5784" actId="14100"/>
          <ac:picMkLst>
            <pc:docMk/>
            <pc:sldMk cId="830485102" sldId="257"/>
            <ac:picMk id="16" creationId="{DAEA1B0B-2724-4491-A853-C31E8B91965F}"/>
          </ac:picMkLst>
        </pc:picChg>
        <pc:picChg chg="add mod">
          <ac:chgData name="Peter EDMUNDS (HAB)" userId="57fb2244-f77a-4291-bf83-84bcf6856161" providerId="ADAL" clId="{1E6758F8-8159-460E-812B-6241723C8775}" dt="2019-06-15T14:23:28.513" v="5786" actId="14100"/>
          <ac:picMkLst>
            <pc:docMk/>
            <pc:sldMk cId="830485102" sldId="257"/>
            <ac:picMk id="19" creationId="{461D20A4-ADB3-424E-8E07-B009F960BF70}"/>
          </ac:picMkLst>
        </pc:picChg>
        <pc:picChg chg="add mod">
          <ac:chgData name="Peter EDMUNDS (HAB)" userId="57fb2244-f77a-4291-bf83-84bcf6856161" providerId="ADAL" clId="{1E6758F8-8159-460E-812B-6241723C8775}" dt="2019-06-15T14:22:44.188" v="5773" actId="1076"/>
          <ac:picMkLst>
            <pc:docMk/>
            <pc:sldMk cId="830485102" sldId="257"/>
            <ac:picMk id="23" creationId="{E8F52B81-CC03-455A-B39F-FA313407528E}"/>
          </ac:picMkLst>
        </pc:picChg>
      </pc:sldChg>
      <pc:sldChg chg="addSp delSp modSp">
        <pc:chgData name="Peter EDMUNDS (HAB)" userId="57fb2244-f77a-4291-bf83-84bcf6856161" providerId="ADAL" clId="{1E6758F8-8159-460E-812B-6241723C8775}" dt="2019-06-15T11:39:43.466" v="3605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1E6758F8-8159-460E-812B-6241723C8775}" dt="2019-06-15T10:57:42.618" v="1746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1E6758F8-8159-460E-812B-6241723C8775}" dt="2019-06-15T11:21:40.976" v="2945" actId="14100"/>
          <ac:spMkLst>
            <pc:docMk/>
            <pc:sldMk cId="1359017385" sldId="261"/>
            <ac:spMk id="4" creationId="{AE74429B-B201-4488-874F-A8021E4106CA}"/>
          </ac:spMkLst>
        </pc:spChg>
        <pc:spChg chg="add mod">
          <ac:chgData name="Peter EDMUNDS (HAB)" userId="57fb2244-f77a-4291-bf83-84bcf6856161" providerId="ADAL" clId="{1E6758F8-8159-460E-812B-6241723C8775}" dt="2019-06-15T11:28:45.984" v="3597" actId="1076"/>
          <ac:spMkLst>
            <pc:docMk/>
            <pc:sldMk cId="1359017385" sldId="261"/>
            <ac:spMk id="7" creationId="{1D976911-C770-4564-BB1A-6372DBED267C}"/>
          </ac:spMkLst>
        </pc:spChg>
        <pc:spChg chg="add mod">
          <ac:chgData name="Peter EDMUNDS (HAB)" userId="57fb2244-f77a-4291-bf83-84bcf6856161" providerId="ADAL" clId="{1E6758F8-8159-460E-812B-6241723C8775}" dt="2019-06-15T11:27:34.876" v="3449" actId="113"/>
          <ac:spMkLst>
            <pc:docMk/>
            <pc:sldMk cId="1359017385" sldId="261"/>
            <ac:spMk id="11" creationId="{B04BEC00-3A4E-44A1-9963-8D79C81DC0EC}"/>
          </ac:spMkLst>
        </pc:spChg>
        <pc:spChg chg="add mod">
          <ac:chgData name="Peter EDMUNDS (HAB)" userId="57fb2244-f77a-4291-bf83-84bcf6856161" providerId="ADAL" clId="{1E6758F8-8159-460E-812B-6241723C8775}" dt="2019-06-15T11:28:39.348" v="3596" actId="20577"/>
          <ac:spMkLst>
            <pc:docMk/>
            <pc:sldMk cId="1359017385" sldId="261"/>
            <ac:spMk id="12" creationId="{D06170B6-AAB0-4F39-ADB7-9D0969C8AED6}"/>
          </ac:spMkLst>
        </pc:spChg>
        <pc:picChg chg="del">
          <ac:chgData name="Peter EDMUNDS (HAB)" userId="57fb2244-f77a-4291-bf83-84bcf6856161" providerId="ADAL" clId="{1E6758F8-8159-460E-812B-6241723C8775}" dt="2019-06-15T10:57:30.609" v="1733" actId="478"/>
          <ac:picMkLst>
            <pc:docMk/>
            <pc:sldMk cId="1359017385" sldId="261"/>
            <ac:picMk id="2" creationId="{5DA7B753-C623-4415-AF32-2B57EC8AE1E8}"/>
          </ac:picMkLst>
        </pc:picChg>
        <pc:picChg chg="add mod">
          <ac:chgData name="Peter EDMUNDS (HAB)" userId="57fb2244-f77a-4291-bf83-84bcf6856161" providerId="ADAL" clId="{1E6758F8-8159-460E-812B-6241723C8775}" dt="2019-06-15T11:21:37.959" v="2944" actId="14100"/>
          <ac:picMkLst>
            <pc:docMk/>
            <pc:sldMk cId="1359017385" sldId="261"/>
            <ac:picMk id="6" creationId="{F902440E-D789-4809-8680-FE4CF82E7BEE}"/>
          </ac:picMkLst>
        </pc:picChg>
        <pc:picChg chg="add mod ord">
          <ac:chgData name="Peter EDMUNDS (HAB)" userId="57fb2244-f77a-4291-bf83-84bcf6856161" providerId="ADAL" clId="{1E6758F8-8159-460E-812B-6241723C8775}" dt="2019-06-15T11:21:48.003" v="2947" actId="1076"/>
          <ac:picMkLst>
            <pc:docMk/>
            <pc:sldMk cId="1359017385" sldId="261"/>
            <ac:picMk id="9" creationId="{1349D6F5-DEDD-493D-B395-8E5CEC00AB9F}"/>
          </ac:picMkLst>
        </pc:picChg>
        <pc:picChg chg="add mod">
          <ac:chgData name="Peter EDMUNDS (HAB)" userId="57fb2244-f77a-4291-bf83-84bcf6856161" providerId="ADAL" clId="{1E6758F8-8159-460E-812B-6241723C8775}" dt="2019-06-15T11:21:43.047" v="2946" actId="1076"/>
          <ac:picMkLst>
            <pc:docMk/>
            <pc:sldMk cId="1359017385" sldId="261"/>
            <ac:picMk id="10" creationId="{1F45C48B-B650-4D84-AF20-EE0EFFFF04F4}"/>
          </ac:picMkLst>
        </pc:picChg>
        <pc:picChg chg="add mod">
          <ac:chgData name="Peter EDMUNDS (HAB)" userId="57fb2244-f77a-4291-bf83-84bcf6856161" providerId="ADAL" clId="{1E6758F8-8159-460E-812B-6241723C8775}" dt="2019-06-15T11:37:51.726" v="3601" actId="14100"/>
          <ac:picMkLst>
            <pc:docMk/>
            <pc:sldMk cId="1359017385" sldId="261"/>
            <ac:picMk id="13" creationId="{DF1E68A1-70C4-4364-8ACE-781CD239AF4F}"/>
          </ac:picMkLst>
        </pc:picChg>
        <pc:picChg chg="add mod">
          <ac:chgData name="Peter EDMUNDS (HAB)" userId="57fb2244-f77a-4291-bf83-84bcf6856161" providerId="ADAL" clId="{1E6758F8-8159-460E-812B-6241723C8775}" dt="2019-06-15T11:39:43.466" v="3605" actId="1076"/>
          <ac:picMkLst>
            <pc:docMk/>
            <pc:sldMk cId="1359017385" sldId="261"/>
            <ac:picMk id="14" creationId="{EFBFE42B-321A-4C03-A575-62A93AF17F5E}"/>
          </ac:picMkLst>
        </pc:picChg>
      </pc:sldChg>
      <pc:sldChg chg="addSp delSp modSp delAnim">
        <pc:chgData name="Peter EDMUNDS (HAB)" userId="57fb2244-f77a-4291-bf83-84bcf6856161" providerId="ADAL" clId="{1E6758F8-8159-460E-812B-6241723C8775}" dt="2019-06-15T12:21:42.963" v="4610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2" creationId="{8D524C71-2AC7-4ABF-851B-BC020C00BB7B}"/>
          </ac:spMkLst>
        </pc:spChg>
        <pc:spChg chg="del">
          <ac:chgData name="Peter EDMUNDS (HAB)" userId="57fb2244-f77a-4291-bf83-84bcf6856161" providerId="ADAL" clId="{1E6758F8-8159-460E-812B-6241723C8775}" dt="2019-06-15T11:49:11.934" v="3630" actId="478"/>
          <ac:spMkLst>
            <pc:docMk/>
            <pc:sldMk cId="2273095663" sldId="262"/>
            <ac:spMk id="6" creationId="{B863E7AB-EF06-41C4-A9CF-2384875D3C0E}"/>
          </ac:spMkLst>
        </pc:spChg>
        <pc:spChg chg="mod">
          <ac:chgData name="Peter EDMUNDS (HAB)" userId="57fb2244-f77a-4291-bf83-84bcf6856161" providerId="ADAL" clId="{1E6758F8-8159-460E-812B-6241723C8775}" dt="2019-06-15T11:49:05.366" v="362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1E6758F8-8159-460E-812B-6241723C8775}" dt="2019-06-15T12:10:38.717" v="3921" actId="20577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1E6758F8-8159-460E-812B-6241723C8775}" dt="2019-06-15T12:17:26.328" v="4596" actId="113"/>
          <ac:spMkLst>
            <pc:docMk/>
            <pc:sldMk cId="2273095663" sldId="262"/>
            <ac:spMk id="16" creationId="{65D647D1-C7FD-46DB-9D3E-E85A0163C78F}"/>
          </ac:spMkLst>
        </pc:spChg>
        <pc:picChg chg="add del mod">
          <ac:chgData name="Peter EDMUNDS (HAB)" userId="57fb2244-f77a-4291-bf83-84bcf6856161" providerId="ADAL" clId="{1E6758F8-8159-460E-812B-6241723C8775}" dt="2019-06-15T11:56:15.029" v="3637" actId="478"/>
          <ac:picMkLst>
            <pc:docMk/>
            <pc:sldMk cId="2273095663" sldId="262"/>
            <ac:picMk id="4" creationId="{A8D6841C-D7EF-4769-9A96-5D82FB2044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5" creationId="{F5859CE4-803B-4A6E-9CF1-77E3E1432B8E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7" creationId="{43D3611F-336A-46E1-909D-C9AE5B4801E2}"/>
          </ac:picMkLst>
        </pc:picChg>
        <pc:picChg chg="add mod">
          <ac:chgData name="Peter EDMUNDS (HAB)" userId="57fb2244-f77a-4291-bf83-84bcf6856161" providerId="ADAL" clId="{1E6758F8-8159-460E-812B-6241723C8775}" dt="2019-06-15T11:56:26.888" v="3644" actId="1076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2" creationId="{EB50A489-D9C5-4E2A-9256-A35FFDCBA72C}"/>
          </ac:picMkLst>
        </pc:picChg>
        <pc:picChg chg="del">
          <ac:chgData name="Peter EDMUNDS (HAB)" userId="57fb2244-f77a-4291-bf83-84bcf6856161" providerId="ADAL" clId="{1E6758F8-8159-460E-812B-6241723C8775}" dt="2019-06-15T11:49:11.934" v="3630" actId="478"/>
          <ac:picMkLst>
            <pc:docMk/>
            <pc:sldMk cId="2273095663" sldId="262"/>
            <ac:picMk id="13" creationId="{CF5D97A8-F1E7-4DBC-8F5C-1750A23C58B2}"/>
          </ac:picMkLst>
        </pc:picChg>
        <pc:picChg chg="add mod">
          <ac:chgData name="Peter EDMUNDS (HAB)" userId="57fb2244-f77a-4291-bf83-84bcf6856161" providerId="ADAL" clId="{1E6758F8-8159-460E-812B-6241723C8775}" dt="2019-06-15T12:10:18.317" v="3860" actId="1076"/>
          <ac:picMkLst>
            <pc:docMk/>
            <pc:sldMk cId="2273095663" sldId="262"/>
            <ac:picMk id="15" creationId="{EEAB0D4F-AF54-4D8F-BF3F-1655800F1C2F}"/>
          </ac:picMkLst>
        </pc:picChg>
        <pc:picChg chg="add del mod modCrop">
          <ac:chgData name="Peter EDMUNDS (HAB)" userId="57fb2244-f77a-4291-bf83-84bcf6856161" providerId="ADAL" clId="{1E6758F8-8159-460E-812B-6241723C8775}" dt="2019-06-15T12:21:19.719" v="4607" actId="478"/>
          <ac:picMkLst>
            <pc:docMk/>
            <pc:sldMk cId="2273095663" sldId="262"/>
            <ac:picMk id="17" creationId="{EA6D83A3-BFC2-4EAD-AE82-420535B65292}"/>
          </ac:picMkLst>
        </pc:picChg>
        <pc:picChg chg="add mod ord">
          <ac:chgData name="Peter EDMUNDS (HAB)" userId="57fb2244-f77a-4291-bf83-84bcf6856161" providerId="ADAL" clId="{1E6758F8-8159-460E-812B-6241723C8775}" dt="2019-06-15T12:21:42.963" v="4610" actId="1076"/>
          <ac:picMkLst>
            <pc:docMk/>
            <pc:sldMk cId="2273095663" sldId="262"/>
            <ac:picMk id="18" creationId="{DEABCF9F-D5C8-478C-A6CA-3E11B6B3ED20}"/>
          </ac:picMkLst>
        </pc:picChg>
        <pc:picChg chg="add mod">
          <ac:chgData name="Peter EDMUNDS (HAB)" userId="57fb2244-f77a-4291-bf83-84bcf6856161" providerId="ADAL" clId="{1E6758F8-8159-460E-812B-6241723C8775}" dt="2019-06-15T12:21:36.292" v="4609" actId="14100"/>
          <ac:picMkLst>
            <pc:docMk/>
            <pc:sldMk cId="2273095663" sldId="262"/>
            <ac:picMk id="19" creationId="{9EE6DDC8-4446-4A99-BFC3-0352865B9DC1}"/>
          </ac:picMkLst>
        </pc:picChg>
      </pc:sldChg>
      <pc:sldChg chg="delSp modSp add del delAnim">
        <pc:chgData name="Peter EDMUNDS (HAB)" userId="57fb2244-f77a-4291-bf83-84bcf6856161" providerId="ADAL" clId="{1E6758F8-8159-460E-812B-6241723C8775}" dt="2019-06-15T13:50:09.645" v="5027" actId="2696"/>
        <pc:sldMkLst>
          <pc:docMk/>
          <pc:sldMk cId="1726115878" sldId="363"/>
        </pc:sldMkLst>
        <pc:spChg chg="mod">
          <ac:chgData name="Peter EDMUNDS (HAB)" userId="57fb2244-f77a-4291-bf83-84bcf6856161" providerId="ADAL" clId="{1E6758F8-8159-460E-812B-6241723C8775}" dt="2019-06-15T13:49:03.605" v="5016" actId="27636"/>
          <ac:spMkLst>
            <pc:docMk/>
            <pc:sldMk cId="1726115878" sldId="363"/>
            <ac:spMk id="226306" creationId="{7E436ECD-1777-4E8E-A578-F58DF484D34A}"/>
          </ac:spMkLst>
        </pc:spChg>
        <pc:spChg chg="del">
          <ac:chgData name="Peter EDMUNDS (HAB)" userId="57fb2244-f77a-4291-bf83-84bcf6856161" providerId="ADAL" clId="{1E6758F8-8159-460E-812B-6241723C8775}" dt="2019-06-15T13:49:15.293" v="5019" actId="478"/>
          <ac:spMkLst>
            <pc:docMk/>
            <pc:sldMk cId="1726115878" sldId="363"/>
            <ac:spMk id="226313" creationId="{5B6CD0BC-B0BD-4E2C-94B2-19111EFE88D3}"/>
          </ac:spMkLst>
        </pc:spChg>
        <pc:spChg chg="del">
          <ac:chgData name="Peter EDMUNDS (HAB)" userId="57fb2244-f77a-4291-bf83-84bcf6856161" providerId="ADAL" clId="{1E6758F8-8159-460E-812B-6241723C8775}" dt="2019-06-15T13:49:15.968" v="5020" actId="478"/>
          <ac:spMkLst>
            <pc:docMk/>
            <pc:sldMk cId="1726115878" sldId="363"/>
            <ac:spMk id="226314" creationId="{E63D9E8B-BBE9-4B01-8ED6-3AC7BB21D159}"/>
          </ac:spMkLst>
        </pc:spChg>
        <pc:spChg chg="mod">
          <ac:chgData name="Peter EDMUNDS (HAB)" userId="57fb2244-f77a-4291-bf83-84bcf6856161" providerId="ADAL" clId="{1E6758F8-8159-460E-812B-6241723C8775}" dt="2019-06-15T13:49:13.757" v="5018" actId="14100"/>
          <ac:spMkLst>
            <pc:docMk/>
            <pc:sldMk cId="1726115878" sldId="363"/>
            <ac:spMk id="226316" creationId="{E17C25C8-B3B9-4A4B-932D-1E93E6F32E7D}"/>
          </ac:spMkLst>
        </pc:spChg>
        <pc:spChg chg="del">
          <ac:chgData name="Peter EDMUNDS (HAB)" userId="57fb2244-f77a-4291-bf83-84bcf6856161" providerId="ADAL" clId="{1E6758F8-8159-460E-812B-6241723C8775}" dt="2019-06-15T13:49:17.525" v="5021" actId="478"/>
          <ac:spMkLst>
            <pc:docMk/>
            <pc:sldMk cId="1726115878" sldId="363"/>
            <ac:spMk id="226318" creationId="{61DDB973-20AE-4BCA-A20F-80C48D554352}"/>
          </ac:spMkLst>
        </pc:spChg>
        <pc:spChg chg="mod">
          <ac:chgData name="Peter EDMUNDS (HAB)" userId="57fb2244-f77a-4291-bf83-84bcf6856161" providerId="ADAL" clId="{1E6758F8-8159-460E-812B-6241723C8775}" dt="2019-06-15T13:49:29.486" v="5025" actId="20577"/>
          <ac:spMkLst>
            <pc:docMk/>
            <pc:sldMk cId="1726115878" sldId="363"/>
            <ac:spMk id="226320" creationId="{552BB6EC-1818-4254-9731-B2A4A4389D5D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2" creationId="{6FED2420-DF7A-4EB4-AFAC-E92FA0D4E8FB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4" creationId="{E7F8736C-F74D-4B54-B3A9-5E2839D6A8B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5" creationId="{1B33587F-EF13-415A-82CE-D201AE2B5D46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6" creationId="{03644860-C2F2-4493-B0E3-F93DBC2E6B47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7" creationId="{131B9E85-F05E-4843-9B87-421A655D20DA}"/>
          </ac:spMkLst>
        </pc:spChg>
        <pc:spChg chg="del">
          <ac:chgData name="Peter EDMUNDS (HAB)" userId="57fb2244-f77a-4291-bf83-84bcf6856161" providerId="ADAL" clId="{1E6758F8-8159-460E-812B-6241723C8775}" dt="2019-06-15T13:49:11.331" v="5017" actId="478"/>
          <ac:spMkLst>
            <pc:docMk/>
            <pc:sldMk cId="1726115878" sldId="363"/>
            <ac:spMk id="226328" creationId="{A372833D-44FC-41BA-86E7-353170162937}"/>
          </ac:spMkLst>
        </pc:spChg>
      </pc:sldChg>
    </pc:docChg>
  </pc:docChgLst>
  <pc:docChgLst>
    <pc:chgData name="Peter EDMUNDS (HAB)" userId="57fb2244-f77a-4291-bf83-84bcf6856161" providerId="ADAL" clId="{83581357-8421-4B78-B357-26B792FD34D4}"/>
    <pc:docChg chg="undo redo custSel modSld sldOrd">
      <pc:chgData name="Peter EDMUNDS (HAB)" userId="57fb2244-f77a-4291-bf83-84bcf6856161" providerId="ADAL" clId="{83581357-8421-4B78-B357-26B792FD34D4}" dt="2019-09-26T13:43:42.501" v="3035" actId="1076"/>
      <pc:docMkLst>
        <pc:docMk/>
      </pc:docMkLst>
      <pc:sldChg chg="addSp delSp modSp">
        <pc:chgData name="Peter EDMUNDS (HAB)" userId="57fb2244-f77a-4291-bf83-84bcf6856161" providerId="ADAL" clId="{83581357-8421-4B78-B357-26B792FD34D4}" dt="2019-09-26T12:43:16.576" v="3032" actId="20577"/>
        <pc:sldMkLst>
          <pc:docMk/>
          <pc:sldMk cId="1257269346" sldId="256"/>
        </pc:sldMkLst>
        <pc:spChg chg="del">
          <ac:chgData name="Peter EDMUNDS (HAB)" userId="57fb2244-f77a-4291-bf83-84bcf6856161" providerId="ADAL" clId="{83581357-8421-4B78-B357-26B792FD34D4}" dt="2019-09-26T11:04:30.061" v="207" actId="478"/>
          <ac:spMkLst>
            <pc:docMk/>
            <pc:sldMk cId="1257269346" sldId="256"/>
            <ac:spMk id="2" creationId="{F3B97C1F-4F1E-413E-9588-484E312C9DD3}"/>
          </ac:spMkLst>
        </pc:spChg>
        <pc:spChg chg="mod">
          <ac:chgData name="Peter EDMUNDS (HAB)" userId="57fb2244-f77a-4291-bf83-84bcf6856161" providerId="ADAL" clId="{83581357-8421-4B78-B357-26B792FD34D4}" dt="2019-09-26T11:00:25.535" v="204" actId="20577"/>
          <ac:spMkLst>
            <pc:docMk/>
            <pc:sldMk cId="1257269346" sldId="256"/>
            <ac:spMk id="4" creationId="{FCD870EF-5536-48CF-B7BF-F05592F86512}"/>
          </ac:spMkLst>
        </pc:spChg>
        <pc:spChg chg="del">
          <ac:chgData name="Peter EDMUNDS (HAB)" userId="57fb2244-f77a-4291-bf83-84bcf6856161" providerId="ADAL" clId="{83581357-8421-4B78-B357-26B792FD34D4}" dt="2019-09-26T11:04:28.363" v="206" actId="478"/>
          <ac:spMkLst>
            <pc:docMk/>
            <pc:sldMk cId="1257269346" sldId="256"/>
            <ac:spMk id="6" creationId="{B7F76581-44E0-477D-A6FF-E7688C3FB888}"/>
          </ac:spMkLst>
        </pc:spChg>
        <pc:spChg chg="add mod">
          <ac:chgData name="Peter EDMUNDS (HAB)" userId="57fb2244-f77a-4291-bf83-84bcf6856161" providerId="ADAL" clId="{83581357-8421-4B78-B357-26B792FD34D4}" dt="2019-09-26T12:42:15.378" v="2946" actId="1076"/>
          <ac:spMkLst>
            <pc:docMk/>
            <pc:sldMk cId="1257269346" sldId="256"/>
            <ac:spMk id="9" creationId="{94AC77B0-5A18-48D6-8129-388AD75BA706}"/>
          </ac:spMkLst>
        </pc:spChg>
        <pc:spChg chg="del">
          <ac:chgData name="Peter EDMUNDS (HAB)" userId="57fb2244-f77a-4291-bf83-84bcf6856161" providerId="ADAL" clId="{83581357-8421-4B78-B357-26B792FD34D4}" dt="2019-09-26T11:04:23.893" v="205" actId="478"/>
          <ac:spMkLst>
            <pc:docMk/>
            <pc:sldMk cId="1257269346" sldId="256"/>
            <ac:spMk id="10" creationId="{D98AE73A-3DE1-456F-B22E-7EFBA208D950}"/>
          </ac:spMkLst>
        </pc:spChg>
        <pc:spChg chg="mod">
          <ac:chgData name="Peter EDMUNDS (HAB)" userId="57fb2244-f77a-4291-bf83-84bcf6856161" providerId="ADAL" clId="{83581357-8421-4B78-B357-26B792FD34D4}" dt="2019-09-26T11:09:46.191" v="378" actId="115"/>
          <ac:spMkLst>
            <pc:docMk/>
            <pc:sldMk cId="1257269346" sldId="256"/>
            <ac:spMk id="13" creationId="{7F0D3C9B-BDE8-4239-B4F8-D4D6CD23618A}"/>
          </ac:spMkLst>
        </pc:spChg>
        <pc:spChg chg="add mod">
          <ac:chgData name="Peter EDMUNDS (HAB)" userId="57fb2244-f77a-4291-bf83-84bcf6856161" providerId="ADAL" clId="{83581357-8421-4B78-B357-26B792FD34D4}" dt="2019-09-26T11:15:15.409" v="644" actId="113"/>
          <ac:spMkLst>
            <pc:docMk/>
            <pc:sldMk cId="1257269346" sldId="256"/>
            <ac:spMk id="18" creationId="{D75B07D5-AF16-44D5-9421-50FA92D8BDF5}"/>
          </ac:spMkLst>
        </pc:spChg>
        <pc:spChg chg="mod">
          <ac:chgData name="Peter EDMUNDS (HAB)" userId="57fb2244-f77a-4291-bf83-84bcf6856161" providerId="ADAL" clId="{83581357-8421-4B78-B357-26B792FD34D4}" dt="2019-09-26T12:41:51.260" v="2926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83581357-8421-4B78-B357-26B792FD34D4}" dt="2019-09-26T11:19:47.513" v="815" actId="255"/>
          <ac:spMkLst>
            <pc:docMk/>
            <pc:sldMk cId="1257269346" sldId="256"/>
            <ac:spMk id="21" creationId="{03869C86-1CE1-43E8-9699-B2147374B400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3" creationId="{C7562A25-32A6-4382-832D-B0D7FC7B4B7C}"/>
          </ac:spMkLst>
        </pc:spChg>
        <pc:spChg chg="del">
          <ac:chgData name="Peter EDMUNDS (HAB)" userId="57fb2244-f77a-4291-bf83-84bcf6856161" providerId="ADAL" clId="{83581357-8421-4B78-B357-26B792FD34D4}" dt="2019-09-26T11:06:55.569" v="219" actId="478"/>
          <ac:spMkLst>
            <pc:docMk/>
            <pc:sldMk cId="1257269346" sldId="256"/>
            <ac:spMk id="24" creationId="{0478DFC5-82FF-4CCC-845B-987F839ECBFB}"/>
          </ac:spMkLst>
        </pc:spChg>
        <pc:spChg chg="add mod">
          <ac:chgData name="Peter EDMUNDS (HAB)" userId="57fb2244-f77a-4291-bf83-84bcf6856161" providerId="ADAL" clId="{83581357-8421-4B78-B357-26B792FD34D4}" dt="2019-09-26T12:42:42.579" v="2993" actId="1076"/>
          <ac:spMkLst>
            <pc:docMk/>
            <pc:sldMk cId="1257269346" sldId="256"/>
            <ac:spMk id="25" creationId="{C2A9C48A-0491-48A5-A791-54ED19D34BAB}"/>
          </ac:spMkLst>
        </pc:spChg>
        <pc:spChg chg="add mod">
          <ac:chgData name="Peter EDMUNDS (HAB)" userId="57fb2244-f77a-4291-bf83-84bcf6856161" providerId="ADAL" clId="{83581357-8421-4B78-B357-26B792FD34D4}" dt="2019-09-26T12:43:03.688" v="3015" actId="20577"/>
          <ac:spMkLst>
            <pc:docMk/>
            <pc:sldMk cId="1257269346" sldId="256"/>
            <ac:spMk id="26" creationId="{09E56E14-95F8-47EB-9797-ABD6B8833407}"/>
          </ac:spMkLst>
        </pc:spChg>
        <pc:spChg chg="add mod">
          <ac:chgData name="Peter EDMUNDS (HAB)" userId="57fb2244-f77a-4291-bf83-84bcf6856161" providerId="ADAL" clId="{83581357-8421-4B78-B357-26B792FD34D4}" dt="2019-09-26T12:43:16.576" v="3032" actId="20577"/>
          <ac:spMkLst>
            <pc:docMk/>
            <pc:sldMk cId="1257269346" sldId="256"/>
            <ac:spMk id="27" creationId="{259D7DAF-E4ED-4582-819F-3AF7BFB9B03F}"/>
          </ac:spMkLst>
        </pc:spChg>
        <pc:picChg chg="add mod">
          <ac:chgData name="Peter EDMUNDS (HAB)" userId="57fb2244-f77a-4291-bf83-84bcf6856161" providerId="ADAL" clId="{83581357-8421-4B78-B357-26B792FD34D4}" dt="2019-09-26T11:25:40.045" v="822" actId="1076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83581357-8421-4B78-B357-26B792FD34D4}" dt="2019-09-26T11:24:08.925" v="818" actId="1076"/>
          <ac:picMkLst>
            <pc:docMk/>
            <pc:sldMk cId="1257269346" sldId="256"/>
            <ac:picMk id="7" creationId="{82A10BB3-0B96-46BD-BEE2-69B9AC3F9B38}"/>
          </ac:picMkLst>
        </pc:picChg>
        <pc:picChg chg="add mod">
          <ac:chgData name="Peter EDMUNDS (HAB)" userId="57fb2244-f77a-4291-bf83-84bcf6856161" providerId="ADAL" clId="{83581357-8421-4B78-B357-26B792FD34D4}" dt="2019-09-26T11:24:22.615" v="821" actId="1076"/>
          <ac:picMkLst>
            <pc:docMk/>
            <pc:sldMk cId="1257269346" sldId="256"/>
            <ac:picMk id="8" creationId="{0286AB40-7D5A-474B-9D32-65DE35AC52EA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5" creationId="{85586FC8-2989-4C25-803C-6692F72D4539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6" creationId="{787E6234-52C0-4515-BEE6-554A39EB319C}"/>
          </ac:picMkLst>
        </pc:picChg>
        <pc:picChg chg="del">
          <ac:chgData name="Peter EDMUNDS (HAB)" userId="57fb2244-f77a-4291-bf83-84bcf6856161" providerId="ADAL" clId="{83581357-8421-4B78-B357-26B792FD34D4}" dt="2019-09-26T11:06:55.569" v="219" actId="478"/>
          <ac:picMkLst>
            <pc:docMk/>
            <pc:sldMk cId="1257269346" sldId="256"/>
            <ac:picMk id="17" creationId="{B42AC732-BF9B-42D5-8DD2-DE51BDD3F11D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31:37.745" v="2898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4" creationId="{AD9B118A-875C-491F-B976-E2B1817308A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18" creationId="{1FDAE58D-57C8-43AD-AC74-1267C96AAA07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0" creationId="{96D9962D-EDE9-4B84-A8F1-FAEA7E8C138D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1" creationId="{A26D757E-75BC-44DB-82C4-D1C2D52540E2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83581357-8421-4B78-B357-26B792FD34D4}" dt="2019-09-26T11:05:07.826" v="218" actId="478"/>
          <ac:spMkLst>
            <pc:docMk/>
            <pc:sldMk cId="830485102" sldId="257"/>
            <ac:spMk id="24" creationId="{CE492940-0650-49E2-8E17-798659A9F530}"/>
          </ac:spMkLst>
        </pc:spChg>
        <pc:spChg chg="add mod">
          <ac:chgData name="Peter EDMUNDS (HAB)" userId="57fb2244-f77a-4291-bf83-84bcf6856161" providerId="ADAL" clId="{83581357-8421-4B78-B357-26B792FD34D4}" dt="2019-09-26T12:31:37.745" v="2898" actId="1076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83581357-8421-4B78-B357-26B792FD34D4}" dt="2019-09-26T11:31:10.222" v="901" actId="20577"/>
          <ac:spMkLst>
            <pc:docMk/>
            <pc:sldMk cId="830485102" sldId="257"/>
            <ac:spMk id="36" creationId="{9AA6ECB4-4D4D-4665-B838-CB0305732CD9}"/>
          </ac:spMkLst>
        </pc:sp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6" creationId="{50A6F7AA-BCB0-4967-B35F-3DCC210AECB3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3" creationId="{2B760D6F-28A3-4714-A101-0571AFF6701E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5" creationId="{A3C793E3-7750-4F7E-A3D0-93374DA6989C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6" creationId="{DAEA1B0B-2724-4491-A853-C31E8B91965F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19" creationId="{461D20A4-ADB3-424E-8E07-B009F960BF70}"/>
          </ac:picMkLst>
        </pc:picChg>
        <pc:picChg chg="del">
          <ac:chgData name="Peter EDMUNDS (HAB)" userId="57fb2244-f77a-4291-bf83-84bcf6856161" providerId="ADAL" clId="{83581357-8421-4B78-B357-26B792FD34D4}" dt="2019-09-26T11:05:07.826" v="218" actId="478"/>
          <ac:picMkLst>
            <pc:docMk/>
            <pc:sldMk cId="830485102" sldId="257"/>
            <ac:picMk id="23" creationId="{E8F52B81-CC03-455A-B39F-FA313407528E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5" creationId="{A8C0B2F3-EE43-4683-A2F8-837539E45F08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7" creationId="{5628BFFB-8187-4056-A0E3-80840B96C25A}"/>
          </ac:picMkLst>
        </pc:picChg>
        <pc:picChg chg="add mod">
          <ac:chgData name="Peter EDMUNDS (HAB)" userId="57fb2244-f77a-4291-bf83-84bcf6856161" providerId="ADAL" clId="{83581357-8421-4B78-B357-26B792FD34D4}" dt="2019-09-26T12:31:37.745" v="2898" actId="1076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83581357-8421-4B78-B357-26B792FD34D4}" dt="2019-09-26T12:01:47.358" v="1985" actId="20577"/>
        <pc:sldMkLst>
          <pc:docMk/>
          <pc:sldMk cId="1359017385" sldId="261"/>
        </pc:sldMkLst>
        <pc:spChg chg="add mod">
          <ac:chgData name="Peter EDMUNDS (HAB)" userId="57fb2244-f77a-4291-bf83-84bcf6856161" providerId="ADAL" clId="{83581357-8421-4B78-B357-26B792FD34D4}" dt="2019-09-26T11:56:27.091" v="1837" actId="113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83581357-8421-4B78-B357-26B792FD34D4}" dt="2019-09-26T11:29:15.059" v="86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4" creationId="{AE74429B-B201-4488-874F-A8021E4106CA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7" creationId="{1D976911-C770-4564-BB1A-6372DBED267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1" creationId="{B04BEC00-3A4E-44A1-9963-8D79C81DC0EC}"/>
          </ac:spMkLst>
        </pc:spChg>
        <pc:spChg chg="del">
          <ac:chgData name="Peter EDMUNDS (HAB)" userId="57fb2244-f77a-4291-bf83-84bcf6856161" providerId="ADAL" clId="{83581357-8421-4B78-B357-26B792FD34D4}" dt="2019-09-26T11:04:46.627" v="213" actId="478"/>
          <ac:spMkLst>
            <pc:docMk/>
            <pc:sldMk cId="1359017385" sldId="261"/>
            <ac:spMk id="12" creationId="{D06170B6-AAB0-4F39-ADB7-9D0969C8AED6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6" creationId="{BD1796E5-24D6-4EDA-8E03-D2DC0FC3699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7" creationId="{83B4B089-4A09-4251-93A0-12B806349EA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8" creationId="{1C1375E8-0A1E-46F4-8EDE-C836CE609262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19" creationId="{384F9443-6998-4FA0-88F3-32C7137F3BE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0" creationId="{81D68E35-1A24-439E-9ABE-8225E6E48EFB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1" creationId="{4AAC18FF-5DD3-449A-B90D-04CC5BC4A9B9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2" creationId="{35F49D04-B538-4C1E-90ED-CD02D6D10867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3" creationId="{0F1A8339-3B52-47BA-9145-FD1819992058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4" creationId="{42716D6A-862B-44CD-9937-BCCFA23AB825}"/>
          </ac:spMkLst>
        </pc:spChg>
        <pc:spChg chg="add del mod">
          <ac:chgData name="Peter EDMUNDS (HAB)" userId="57fb2244-f77a-4291-bf83-84bcf6856161" providerId="ADAL" clId="{83581357-8421-4B78-B357-26B792FD34D4}" dt="2019-09-26T11:41:17.283" v="917"/>
          <ac:spMkLst>
            <pc:docMk/>
            <pc:sldMk cId="1359017385" sldId="261"/>
            <ac:spMk id="26" creationId="{C14C723F-FF4D-43AC-BB62-48742CF93EE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7" creationId="{2B080A3E-12D1-4796-BF77-1B277CB6053E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8" creationId="{0AE7AFE0-C677-4748-BF9C-A03EC18A3922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29" creationId="{837985F9-0A24-4E56-B9F1-9ABD89E024D7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0" creationId="{94BBC7C4-1DD5-44F1-9E38-68093F1DB0F5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1" creationId="{26C7B698-F9C4-470F-BE94-3E88E1F6235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2" creationId="{A3B74D3E-60B1-42A9-A688-1AC6C843120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3" creationId="{33AC77C0-280D-4EF6-9969-32D2BA49E86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4" creationId="{0801A122-DE3A-49CE-A9F2-D86BDE2408F6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5" creationId="{DCE1B060-D6ED-474A-A00B-26888DDA69D8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6" creationId="{8A2EA711-7732-4408-83F5-66DCA8692161}"/>
          </ac:spMkLst>
        </pc:spChg>
        <pc:spChg chg="add del mod">
          <ac:chgData name="Peter EDMUNDS (HAB)" userId="57fb2244-f77a-4291-bf83-84bcf6856161" providerId="ADAL" clId="{83581357-8421-4B78-B357-26B792FD34D4}" dt="2019-09-26T11:56:03.062" v="1833" actId="478"/>
          <ac:spMkLst>
            <pc:docMk/>
            <pc:sldMk cId="1359017385" sldId="261"/>
            <ac:spMk id="38" creationId="{A5C3B6F6-ABCE-4DAD-9C5D-E1F8BF1D988A}"/>
          </ac:spMkLst>
        </pc:spChg>
        <pc:spChg chg="add mod">
          <ac:chgData name="Peter EDMUNDS (HAB)" userId="57fb2244-f77a-4291-bf83-84bcf6856161" providerId="ADAL" clId="{83581357-8421-4B78-B357-26B792FD34D4}" dt="2019-09-26T12:01:47.358" v="1985" actId="20577"/>
          <ac:spMkLst>
            <pc:docMk/>
            <pc:sldMk cId="1359017385" sldId="261"/>
            <ac:spMk id="40" creationId="{F4200FD4-12B0-4756-AF8D-ECFE0C88E20E}"/>
          </ac:spMkLst>
        </pc:spChg>
        <pc:picChg chg="add mod modCrop">
          <ac:chgData name="Peter EDMUNDS (HAB)" userId="57fb2244-f77a-4291-bf83-84bcf6856161" providerId="ADAL" clId="{83581357-8421-4B78-B357-26B792FD34D4}" dt="2019-09-26T11:55:59.441" v="1832" actId="1076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6" creationId="{F902440E-D789-4809-8680-FE4CF82E7BEE}"/>
          </ac:picMkLst>
        </pc:picChg>
        <pc:picChg chg="add mod">
          <ac:chgData name="Peter EDMUNDS (HAB)" userId="57fb2244-f77a-4291-bf83-84bcf6856161" providerId="ADAL" clId="{83581357-8421-4B78-B357-26B792FD34D4}" dt="2019-09-26T12:00:22.636" v="1840" actId="1076"/>
          <ac:picMkLst>
            <pc:docMk/>
            <pc:sldMk cId="1359017385" sldId="261"/>
            <ac:picMk id="8" creationId="{885541B8-193E-438B-B161-38306AD3CCBA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9" creationId="{1349D6F5-DEDD-493D-B395-8E5CEC00AB9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0" creationId="{1F45C48B-B650-4D84-AF20-EE0EFFFF04F4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3" creationId="{DF1E68A1-70C4-4364-8ACE-781CD239AF4F}"/>
          </ac:picMkLst>
        </pc:picChg>
        <pc:picChg chg="del">
          <ac:chgData name="Peter EDMUNDS (HAB)" userId="57fb2244-f77a-4291-bf83-84bcf6856161" providerId="ADAL" clId="{83581357-8421-4B78-B357-26B792FD34D4}" dt="2019-09-26T11:04:46.627" v="213" actId="478"/>
          <ac:picMkLst>
            <pc:docMk/>
            <pc:sldMk cId="1359017385" sldId="261"/>
            <ac:picMk id="14" creationId="{EFBFE42B-321A-4C03-A575-62A93AF17F5E}"/>
          </ac:picMkLst>
        </pc:picChg>
        <pc:picChg chg="add del mod">
          <ac:chgData name="Peter EDMUNDS (HAB)" userId="57fb2244-f77a-4291-bf83-84bcf6856161" providerId="ADAL" clId="{83581357-8421-4B78-B357-26B792FD34D4}" dt="2019-09-26T11:40:59.491" v="913" actId="478"/>
          <ac:picMkLst>
            <pc:docMk/>
            <pc:sldMk cId="1359017385" sldId="261"/>
            <ac:picMk id="15" creationId="{CED1D199-4A06-40F7-975E-7EFF039327BA}"/>
          </ac:picMkLst>
        </pc:picChg>
        <pc:picChg chg="add del mod">
          <ac:chgData name="Peter EDMUNDS (HAB)" userId="57fb2244-f77a-4291-bf83-84bcf6856161" providerId="ADAL" clId="{83581357-8421-4B78-B357-26B792FD34D4}" dt="2019-09-26T11:41:17.283" v="917"/>
          <ac:picMkLst>
            <pc:docMk/>
            <pc:sldMk cId="1359017385" sldId="261"/>
            <ac:picMk id="25" creationId="{B52BAE1B-E044-4DE4-A086-D24F390844FE}"/>
          </ac:picMkLst>
        </pc:picChg>
        <pc:picChg chg="add del mod">
          <ac:chgData name="Peter EDMUNDS (HAB)" userId="57fb2244-f77a-4291-bf83-84bcf6856161" providerId="ADAL" clId="{83581357-8421-4B78-B357-26B792FD34D4}" dt="2019-09-26T11:56:03.062" v="1833" actId="478"/>
          <ac:picMkLst>
            <pc:docMk/>
            <pc:sldMk cId="1359017385" sldId="261"/>
            <ac:picMk id="37" creationId="{EDF4037B-A3F5-4C54-A074-B946AE8F1D49}"/>
          </ac:picMkLst>
        </pc:picChg>
        <pc:picChg chg="add mod">
          <ac:chgData name="Peter EDMUNDS (HAB)" userId="57fb2244-f77a-4291-bf83-84bcf6856161" providerId="ADAL" clId="{83581357-8421-4B78-B357-26B792FD34D4}" dt="2019-09-26T12:00:47.846" v="1843" actId="1076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 ord">
        <pc:chgData name="Peter EDMUNDS (HAB)" userId="57fb2244-f77a-4291-bf83-84bcf6856161" providerId="ADAL" clId="{83581357-8421-4B78-B357-26B792FD34D4}" dt="2019-09-26T13:43:42.501" v="303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83581357-8421-4B78-B357-26B792FD34D4}" dt="2019-09-26T12:22:20.515" v="2415" actId="20577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83581357-8421-4B78-B357-26B792FD34D4}" dt="2019-09-26T11:29:20.827" v="881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83581357-8421-4B78-B357-26B792FD34D4}" dt="2019-09-26T11:04:57.596" v="214" actId="478"/>
          <ac:spMkLst>
            <pc:docMk/>
            <pc:sldMk cId="2273095663" sldId="262"/>
            <ac:spMk id="9" creationId="{E899642E-F1B8-4955-B522-ADA1DB7BF972}"/>
          </ac:spMkLst>
        </pc:spChg>
        <pc:spChg chg="add mod">
          <ac:chgData name="Peter EDMUNDS (HAB)" userId="57fb2244-f77a-4291-bf83-84bcf6856161" providerId="ADAL" clId="{83581357-8421-4B78-B357-26B792FD34D4}" dt="2019-09-26T12:29:19.749" v="2881" actId="20577"/>
          <ac:spMkLst>
            <pc:docMk/>
            <pc:sldMk cId="2273095663" sldId="262"/>
            <ac:spMk id="10" creationId="{16DDAB83-BF9F-42E1-9641-C3392B662A6D}"/>
          </ac:spMkLst>
        </pc:spChg>
        <pc:spChg chg="del mod">
          <ac:chgData name="Peter EDMUNDS (HAB)" userId="57fb2244-f77a-4291-bf83-84bcf6856161" providerId="ADAL" clId="{83581357-8421-4B78-B357-26B792FD34D4}" dt="2019-09-26T12:02:16.647" v="1987" actId="478"/>
          <ac:spMkLst>
            <pc:docMk/>
            <pc:sldMk cId="2273095663" sldId="262"/>
            <ac:spMk id="16" creationId="{65D647D1-C7FD-46DB-9D3E-E85A0163C78F}"/>
          </ac:spMkLst>
        </pc:spChg>
        <pc:picChg chg="add mod ord">
          <ac:chgData name="Peter EDMUNDS (HAB)" userId="57fb2244-f77a-4291-bf83-84bcf6856161" providerId="ADAL" clId="{83581357-8421-4B78-B357-26B792FD34D4}" dt="2019-09-26T13:43:39.031" v="3034" actId="167"/>
          <ac:picMkLst>
            <pc:docMk/>
            <pc:sldMk cId="2273095663" sldId="262"/>
            <ac:picMk id="3" creationId="{54A51394-27D8-4041-877F-D80FB0D92BDC}"/>
          </ac:picMkLst>
        </pc:picChg>
        <pc:picChg chg="add mod">
          <ac:chgData name="Peter EDMUNDS (HAB)" userId="57fb2244-f77a-4291-bf83-84bcf6856161" providerId="ADAL" clId="{83581357-8421-4B78-B357-26B792FD34D4}" dt="2019-09-26T13:43:42.501" v="3035" actId="1076"/>
          <ac:picMkLst>
            <pc:docMk/>
            <pc:sldMk cId="2273095663" sldId="262"/>
            <ac:picMk id="4" creationId="{E21FAE61-0EC3-438C-B2D4-EB6D97AB078A}"/>
          </ac:picMkLst>
        </pc:picChg>
        <pc:picChg chg="add mod">
          <ac:chgData name="Peter EDMUNDS (HAB)" userId="57fb2244-f77a-4291-bf83-84bcf6856161" providerId="ADAL" clId="{83581357-8421-4B78-B357-26B792FD34D4}" dt="2019-09-26T12:30:56.299" v="2896" actId="14100"/>
          <ac:picMkLst>
            <pc:docMk/>
            <pc:sldMk cId="2273095663" sldId="262"/>
            <ac:picMk id="5" creationId="{E013DDD7-34C5-43BD-B377-D289772CBF95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1" creationId="{4506FCB9-1B22-4273-861D-A1C15E138FC8}"/>
          </ac:picMkLst>
        </pc:picChg>
        <pc:picChg chg="del">
          <ac:chgData name="Peter EDMUNDS (HAB)" userId="57fb2244-f77a-4291-bf83-84bcf6856161" providerId="ADAL" clId="{83581357-8421-4B78-B357-26B792FD34D4}" dt="2019-09-26T11:04:58.685" v="215" actId="478"/>
          <ac:picMkLst>
            <pc:docMk/>
            <pc:sldMk cId="2273095663" sldId="262"/>
            <ac:picMk id="15" creationId="{EEAB0D4F-AF54-4D8F-BF3F-1655800F1C2F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8" creationId="{DEABCF9F-D5C8-478C-A6CA-3E11B6B3ED20}"/>
          </ac:picMkLst>
        </pc:picChg>
        <pc:picChg chg="del">
          <ac:chgData name="Peter EDMUNDS (HAB)" userId="57fb2244-f77a-4291-bf83-84bcf6856161" providerId="ADAL" clId="{83581357-8421-4B78-B357-26B792FD34D4}" dt="2019-09-26T11:04:57.596" v="214" actId="478"/>
          <ac:picMkLst>
            <pc:docMk/>
            <pc:sldMk cId="2273095663" sldId="262"/>
            <ac:picMk id="19" creationId="{9EE6DDC8-4446-4A99-BFC3-0352865B9DC1}"/>
          </ac:picMkLst>
        </pc:picChg>
      </pc:sldChg>
    </pc:docChg>
  </pc:docChgLst>
  <pc:docChgLst>
    <pc:chgData name="Peter EDMUNDS (HAB)" userId="57fb2244-f77a-4291-bf83-84bcf6856161" providerId="ADAL" clId="{723C8015-2048-44EA-9046-0DB8150FE46B}"/>
    <pc:docChg chg="undo custSel modSld">
      <pc:chgData name="Peter EDMUNDS (HAB)" userId="57fb2244-f77a-4291-bf83-84bcf6856161" providerId="ADAL" clId="{723C8015-2048-44EA-9046-0DB8150FE46B}" dt="2019-09-26T15:53:05.981" v="907" actId="1076"/>
      <pc:docMkLst>
        <pc:docMk/>
      </pc:docMkLst>
      <pc:sldChg chg="addSp delSp modSp">
        <pc:chgData name="Peter EDMUNDS (HAB)" userId="57fb2244-f77a-4291-bf83-84bcf6856161" providerId="ADAL" clId="{723C8015-2048-44EA-9046-0DB8150FE46B}" dt="2019-09-26T15:40:34.099" v="833" actId="1076"/>
        <pc:sldMkLst>
          <pc:docMk/>
          <pc:sldMk cId="1257269346" sldId="256"/>
        </pc:sldMkLst>
        <pc:spChg chg="add mod">
          <ac:chgData name="Peter EDMUNDS (HAB)" userId="57fb2244-f77a-4291-bf83-84bcf6856161" providerId="ADAL" clId="{723C8015-2048-44EA-9046-0DB8150FE46B}" dt="2019-09-26T15:40:34.099" v="833" actId="1076"/>
          <ac:spMkLst>
            <pc:docMk/>
            <pc:sldMk cId="1257269346" sldId="256"/>
            <ac:spMk id="2" creationId="{B3D64D09-77AA-4D40-AC51-7D37535C31D6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3" creationId="{04D129D4-7889-4FCA-A97D-E91994F4E5A8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3" creationId="{7F0D3C9B-BDE8-4239-B4F8-D4D6CD23618A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18" creationId="{D75B07D5-AF16-44D5-9421-50FA92D8BDF5}"/>
          </ac:spMkLst>
        </pc:spChg>
        <pc:spChg chg="add del">
          <ac:chgData name="Peter EDMUNDS (HAB)" userId="57fb2244-f77a-4291-bf83-84bcf6856161" providerId="ADAL" clId="{723C8015-2048-44EA-9046-0DB8150FE46B}" dt="2019-09-26T14:56:39.781" v="1" actId="478"/>
          <ac:spMkLst>
            <pc:docMk/>
            <pc:sldMk cId="1257269346" sldId="256"/>
            <ac:spMk id="19" creationId="{91689243-74F8-44AA-B720-4388D7CBB27E}"/>
          </ac:spMkLst>
        </pc:spChg>
        <pc:spChg chg="del">
          <ac:chgData name="Peter EDMUNDS (HAB)" userId="57fb2244-f77a-4291-bf83-84bcf6856161" providerId="ADAL" clId="{723C8015-2048-44EA-9046-0DB8150FE46B}" dt="2019-09-26T14:57:04.059" v="2" actId="478"/>
          <ac:spMkLst>
            <pc:docMk/>
            <pc:sldMk cId="1257269346" sldId="256"/>
            <ac:spMk id="21" creationId="{03869C86-1CE1-43E8-9699-B2147374B400}"/>
          </ac:spMkLst>
        </pc:spChg>
        <pc:spChg chg="mod">
          <ac:chgData name="Peter EDMUNDS (HAB)" userId="57fb2244-f77a-4291-bf83-84bcf6856161" providerId="ADAL" clId="{723C8015-2048-44EA-9046-0DB8150FE46B}" dt="2019-09-26T15:04:26.420" v="53" actId="20577"/>
          <ac:spMkLst>
            <pc:docMk/>
            <pc:sldMk cId="1257269346" sldId="256"/>
            <ac:spMk id="22" creationId="{D154BACA-8366-4BBA-B7F0-6B0D57E19D4A}"/>
          </ac:spMkLst>
        </pc:spChg>
        <pc:spChg chg="add mod">
          <ac:chgData name="Peter EDMUNDS (HAB)" userId="57fb2244-f77a-4291-bf83-84bcf6856161" providerId="ADAL" clId="{723C8015-2048-44EA-9046-0DB8150FE46B}" dt="2019-09-26T15:11:23.476" v="544" actId="1076"/>
          <ac:spMkLst>
            <pc:docMk/>
            <pc:sldMk cId="1257269346" sldId="256"/>
            <ac:spMk id="29" creationId="{78D741C9-10F6-4A0F-8B87-003125E774A7}"/>
          </ac:spMkLst>
        </pc:spChg>
        <pc:spChg chg="add mod">
          <ac:chgData name="Peter EDMUNDS (HAB)" userId="57fb2244-f77a-4291-bf83-84bcf6856161" providerId="ADAL" clId="{723C8015-2048-44EA-9046-0DB8150FE46B}" dt="2019-09-26T15:11:28.718" v="545" actId="1076"/>
          <ac:spMkLst>
            <pc:docMk/>
            <pc:sldMk cId="1257269346" sldId="256"/>
            <ac:spMk id="30" creationId="{CBE4279B-F821-48CE-9926-C75D47533BE7}"/>
          </ac:spMkLst>
        </pc:sp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5" creationId="{B3B6528A-0944-4944-9CF1-5403B3B45EC7}"/>
          </ac:picMkLst>
        </pc:picChg>
        <pc:picChg chg="add mod">
          <ac:chgData name="Peter EDMUNDS (HAB)" userId="57fb2244-f77a-4291-bf83-84bcf6856161" providerId="ADAL" clId="{723C8015-2048-44EA-9046-0DB8150FE46B}" dt="2019-09-26T15:15:28.600" v="551" actId="1076"/>
          <ac:picMkLst>
            <pc:docMk/>
            <pc:sldMk cId="1257269346" sldId="256"/>
            <ac:picMk id="6" creationId="{61A0E97D-23EB-48F4-8452-6C82434698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7" creationId="{82A10BB3-0B96-46BD-BEE2-69B9AC3F9B38}"/>
          </ac:picMkLst>
        </pc:picChg>
        <pc:picChg chg="del">
          <ac:chgData name="Peter EDMUNDS (HAB)" userId="57fb2244-f77a-4291-bf83-84bcf6856161" providerId="ADAL" clId="{723C8015-2048-44EA-9046-0DB8150FE46B}" dt="2019-09-26T14:57:04.059" v="2" actId="478"/>
          <ac:picMkLst>
            <pc:docMk/>
            <pc:sldMk cId="1257269346" sldId="256"/>
            <ac:picMk id="8" creationId="{0286AB40-7D5A-474B-9D32-65DE35AC52EA}"/>
          </ac:picMkLst>
        </pc:picChg>
        <pc:picChg chg="add mod">
          <ac:chgData name="Peter EDMUNDS (HAB)" userId="57fb2244-f77a-4291-bf83-84bcf6856161" providerId="ADAL" clId="{723C8015-2048-44EA-9046-0DB8150FE46B}" dt="2019-09-26T15:15:26.105" v="550" actId="1076"/>
          <ac:picMkLst>
            <pc:docMk/>
            <pc:sldMk cId="1257269346" sldId="256"/>
            <ac:picMk id="10" creationId="{1849FC82-C33A-4B9B-890B-10B61F6C3FFE}"/>
          </ac:picMkLst>
        </pc:picChg>
        <pc:picChg chg="add mod">
          <ac:chgData name="Peter EDMUNDS (HAB)" userId="57fb2244-f77a-4291-bf83-84bcf6856161" providerId="ADAL" clId="{723C8015-2048-44EA-9046-0DB8150FE46B}" dt="2019-09-26T15:04:04.553" v="11" actId="1076"/>
          <ac:picMkLst>
            <pc:docMk/>
            <pc:sldMk cId="1257269346" sldId="256"/>
            <ac:picMk id="16" creationId="{A8EA0D25-9D8A-4B83-BB30-AD7BE551283E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3" creationId="{CEA08F44-0C87-47D0-9ADE-91DBBC603AB4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4" creationId="{A72E1B3A-9FA8-48D7-A49B-E9A1718170AD}"/>
          </ac:picMkLst>
        </pc:picChg>
        <pc:picChg chg="add mod">
          <ac:chgData name="Peter EDMUNDS (HAB)" userId="57fb2244-f77a-4291-bf83-84bcf6856161" providerId="ADAL" clId="{723C8015-2048-44EA-9046-0DB8150FE46B}" dt="2019-09-26T15:11:23.476" v="544" actId="1076"/>
          <ac:picMkLst>
            <pc:docMk/>
            <pc:sldMk cId="1257269346" sldId="256"/>
            <ac:picMk id="28" creationId="{077A2B6B-0C13-42A2-99A7-10380FCDD99E}"/>
          </ac:picMkLst>
        </pc:picChg>
      </pc:sldChg>
      <pc:sldChg chg="addSp delSp modSp modAnim">
        <pc:chgData name="Peter EDMUNDS (HAB)" userId="57fb2244-f77a-4291-bf83-84bcf6856161" providerId="ADAL" clId="{723C8015-2048-44EA-9046-0DB8150FE46B}" dt="2019-09-26T15:53:05.981" v="907" actId="1076"/>
        <pc:sldMkLst>
          <pc:docMk/>
          <pc:sldMk cId="830485102" sldId="257"/>
        </pc:sldMkLst>
        <pc:spChg chg="add del">
          <ac:chgData name="Peter EDMUNDS (HAB)" userId="57fb2244-f77a-4291-bf83-84bcf6856161" providerId="ADAL" clId="{723C8015-2048-44EA-9046-0DB8150FE46B}" dt="2019-09-26T15:32:55.789" v="681"/>
          <ac:spMkLst>
            <pc:docMk/>
            <pc:sldMk cId="830485102" sldId="257"/>
            <ac:spMk id="3" creationId="{51AC30E7-4F97-4F68-8953-C9846693E5AC}"/>
          </ac:spMkLst>
        </pc:spChg>
        <pc:spChg chg="add mod">
          <ac:chgData name="Peter EDMUNDS (HAB)" userId="57fb2244-f77a-4291-bf83-84bcf6856161" providerId="ADAL" clId="{723C8015-2048-44EA-9046-0DB8150FE46B}" dt="2019-09-26T15:33:01.577" v="683" actId="1076"/>
          <ac:spMkLst>
            <pc:docMk/>
            <pc:sldMk cId="830485102" sldId="257"/>
            <ac:spMk id="11" creationId="{168A24C7-D1BB-40B4-8799-57F950B60D3F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2" creationId="{2A5FB1C4-6E3F-492A-8580-E16EC3E5AC6A}"/>
          </ac:spMkLst>
        </pc:spChg>
        <pc:spChg chg="add">
          <ac:chgData name="Peter EDMUNDS (HAB)" userId="57fb2244-f77a-4291-bf83-84bcf6856161" providerId="ADAL" clId="{723C8015-2048-44EA-9046-0DB8150FE46B}" dt="2019-09-26T15:33:07.528" v="684"/>
          <ac:spMkLst>
            <pc:docMk/>
            <pc:sldMk cId="830485102" sldId="257"/>
            <ac:spMk id="14" creationId="{41EE24C7-7586-420E-A202-1FA023A7EBBB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2" creationId="{E5AD1F87-CF22-45B3-9385-036129E0C6C0}"/>
          </ac:spMkLst>
        </pc:spChg>
        <pc:spChg chg="del">
          <ac:chgData name="Peter EDMUNDS (HAB)" userId="57fb2244-f77a-4291-bf83-84bcf6856161" providerId="ADAL" clId="{723C8015-2048-44EA-9046-0DB8150FE46B}" dt="2019-09-26T14:57:39.470" v="6" actId="478"/>
          <ac:spMkLst>
            <pc:docMk/>
            <pc:sldMk cId="830485102" sldId="257"/>
            <ac:spMk id="26" creationId="{90609888-8F76-4202-AB34-2EF404FA67AB}"/>
          </ac:spMkLst>
        </pc:spChg>
        <pc:spChg chg="mod">
          <ac:chgData name="Peter EDMUNDS (HAB)" userId="57fb2244-f77a-4291-bf83-84bcf6856161" providerId="ADAL" clId="{723C8015-2048-44EA-9046-0DB8150FE46B}" dt="2019-09-26T14:57:41.923" v="7" actId="20577"/>
          <ac:spMkLst>
            <pc:docMk/>
            <pc:sldMk cId="830485102" sldId="257"/>
            <ac:spMk id="36" creationId="{9AA6ECB4-4D4D-4665-B838-CB0305732CD9}"/>
          </ac:spMkLst>
        </pc:spChg>
        <pc:picChg chg="add del">
          <ac:chgData name="Peter EDMUNDS (HAB)" userId="57fb2244-f77a-4291-bf83-84bcf6856161" providerId="ADAL" clId="{723C8015-2048-44EA-9046-0DB8150FE46B}" dt="2019-09-26T15:32:51.714" v="679"/>
          <ac:picMkLst>
            <pc:docMk/>
            <pc:sldMk cId="830485102" sldId="257"/>
            <ac:picMk id="2" creationId="{FF558C90-6E25-4BDD-9DAD-48702093FFCF}"/>
          </ac:picMkLst>
        </pc:picChg>
        <pc:picChg chg="add mod">
          <ac:chgData name="Peter EDMUNDS (HAB)" userId="57fb2244-f77a-4291-bf83-84bcf6856161" providerId="ADAL" clId="{723C8015-2048-44EA-9046-0DB8150FE46B}" dt="2019-09-26T15:52:47.529" v="901" actId="1076"/>
          <ac:picMkLst>
            <pc:docMk/>
            <pc:sldMk cId="830485102" sldId="257"/>
            <ac:picMk id="4" creationId="{C899389A-A30B-423D-8F84-14CC40517AB2}"/>
          </ac:picMkLst>
        </pc:picChg>
        <pc:picChg chg="add mod">
          <ac:chgData name="Peter EDMUNDS (HAB)" userId="57fb2244-f77a-4291-bf83-84bcf6856161" providerId="ADAL" clId="{723C8015-2048-44EA-9046-0DB8150FE46B}" dt="2019-09-26T15:52:49.216" v="902" actId="1076"/>
          <ac:picMkLst>
            <pc:docMk/>
            <pc:sldMk cId="830485102" sldId="257"/>
            <ac:picMk id="5" creationId="{BD577B6E-B3AE-4B99-95E1-876ABC35492D}"/>
          </ac:picMkLst>
        </pc:picChg>
        <pc:picChg chg="add mod">
          <ac:chgData name="Peter EDMUNDS (HAB)" userId="57fb2244-f77a-4291-bf83-84bcf6856161" providerId="ADAL" clId="{723C8015-2048-44EA-9046-0DB8150FE46B}" dt="2019-09-26T15:53:05.981" v="907" actId="1076"/>
          <ac:picMkLst>
            <pc:docMk/>
            <pc:sldMk cId="830485102" sldId="257"/>
            <ac:picMk id="6" creationId="{D3AC5FDA-A991-4901-B9BC-AC2B8E876B6D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3" creationId="{201169E0-A5A5-4BA8-BB84-BF345E36C7FE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5" creationId="{67CFBA72-6627-426D-940A-D4FE94B44D20}"/>
          </ac:picMkLst>
        </pc:picChg>
        <pc:picChg chg="add">
          <ac:chgData name="Peter EDMUNDS (HAB)" userId="57fb2244-f77a-4291-bf83-84bcf6856161" providerId="ADAL" clId="{723C8015-2048-44EA-9046-0DB8150FE46B}" dt="2019-09-26T15:33:07.528" v="684"/>
          <ac:picMkLst>
            <pc:docMk/>
            <pc:sldMk cId="830485102" sldId="257"/>
            <ac:picMk id="16" creationId="{EE6E1337-B7C4-4B1A-BC42-03FA85DAC921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5" creationId="{A8C0B2F3-EE43-4683-A2F8-837539E45F08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7" creationId="{5628BFFB-8187-4056-A0E3-80840B96C25A}"/>
          </ac:picMkLst>
        </pc:picChg>
        <pc:picChg chg="del">
          <ac:chgData name="Peter EDMUNDS (HAB)" userId="57fb2244-f77a-4291-bf83-84bcf6856161" providerId="ADAL" clId="{723C8015-2048-44EA-9046-0DB8150FE46B}" dt="2019-09-26T14:57:39.470" v="6" actId="478"/>
          <ac:picMkLst>
            <pc:docMk/>
            <pc:sldMk cId="830485102" sldId="257"/>
            <ac:picMk id="28" creationId="{63FADDF9-3D57-4E04-B407-4A2045CD7E8E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41:21.176" v="896" actId="1076"/>
        <pc:sldMkLst>
          <pc:docMk/>
          <pc:sldMk cId="1359017385" sldId="261"/>
        </pc:sldMkLst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2" creationId="{8486298E-8952-4E9A-9162-5DB23E53BD49}"/>
          </ac:spMkLst>
        </pc:spChg>
        <pc:spChg chg="mod">
          <ac:chgData name="Peter EDMUNDS (HAB)" userId="57fb2244-f77a-4291-bf83-84bcf6856161" providerId="ADAL" clId="{723C8015-2048-44EA-9046-0DB8150FE46B}" dt="2019-09-26T15:18:14.487" v="621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723C8015-2048-44EA-9046-0DB8150FE46B}" dt="2019-09-26T15:40:08.486" v="829" actId="255"/>
          <ac:spMkLst>
            <pc:docMk/>
            <pc:sldMk cId="1359017385" sldId="261"/>
            <ac:spMk id="4" creationId="{CC4BA746-82C7-4275-A893-9B31726FB117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9" creationId="{A3D917F3-9F4E-4A93-BBC4-4C5CB238A395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2" creationId="{600FC8AE-5615-4C7B-A250-2413C942A79A}"/>
          </ac:spMkLst>
        </pc:spChg>
        <pc:spChg chg="add mod">
          <ac:chgData name="Peter EDMUNDS (HAB)" userId="57fb2244-f77a-4291-bf83-84bcf6856161" providerId="ADAL" clId="{723C8015-2048-44EA-9046-0DB8150FE46B}" dt="2019-09-26T15:18:20.568" v="623" actId="1076"/>
          <ac:spMkLst>
            <pc:docMk/>
            <pc:sldMk cId="1359017385" sldId="261"/>
            <ac:spMk id="13" creationId="{75C36A6D-C2DA-4BDE-8D96-007601324BA1}"/>
          </ac:spMkLst>
        </pc:spChg>
        <pc:spChg chg="add mod">
          <ac:chgData name="Peter EDMUNDS (HAB)" userId="57fb2244-f77a-4291-bf83-84bcf6856161" providerId="ADAL" clId="{723C8015-2048-44EA-9046-0DB8150FE46B}" dt="2019-09-26T15:41:21.176" v="896" actId="1076"/>
          <ac:spMkLst>
            <pc:docMk/>
            <pc:sldMk cId="1359017385" sldId="261"/>
            <ac:spMk id="16" creationId="{EFB0504E-4FE4-4B5B-9140-5055AA66326F}"/>
          </ac:spMkLst>
        </pc:spChg>
        <pc:spChg chg="del">
          <ac:chgData name="Peter EDMUNDS (HAB)" userId="57fb2244-f77a-4291-bf83-84bcf6856161" providerId="ADAL" clId="{723C8015-2048-44EA-9046-0DB8150FE46B}" dt="2019-09-26T14:57:14.044" v="5" actId="478"/>
          <ac:spMkLst>
            <pc:docMk/>
            <pc:sldMk cId="1359017385" sldId="261"/>
            <ac:spMk id="40" creationId="{F4200FD4-12B0-4756-AF8D-ECFE0C88E20E}"/>
          </ac:spMkLst>
        </pc:sp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5" creationId="{B507E8AB-A6B6-4698-86EC-3CBCD77A9AAD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8" creationId="{885541B8-193E-438B-B161-38306AD3CCBA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0" creationId="{9152151D-BAA0-4F79-A0B1-3629C5F747D2}"/>
          </ac:picMkLst>
        </pc:picChg>
        <pc:picChg chg="add mod">
          <ac:chgData name="Peter EDMUNDS (HAB)" userId="57fb2244-f77a-4291-bf83-84bcf6856161" providerId="ADAL" clId="{723C8015-2048-44EA-9046-0DB8150FE46B}" dt="2019-09-26T15:18:20.568" v="623" actId="1076"/>
          <ac:picMkLst>
            <pc:docMk/>
            <pc:sldMk cId="1359017385" sldId="261"/>
            <ac:picMk id="11" creationId="{97D0E467-76D0-4C6F-BC69-6CBACF751F54}"/>
          </ac:picMkLst>
        </pc:picChg>
        <pc:picChg chg="add mod">
          <ac:chgData name="Peter EDMUNDS (HAB)" userId="57fb2244-f77a-4291-bf83-84bcf6856161" providerId="ADAL" clId="{723C8015-2048-44EA-9046-0DB8150FE46B}" dt="2019-09-26T15:40:10.672" v="830" actId="1076"/>
          <ac:picMkLst>
            <pc:docMk/>
            <pc:sldMk cId="1359017385" sldId="261"/>
            <ac:picMk id="14" creationId="{08F981F3-4CB6-438A-9B03-413CC3409DF0}"/>
          </ac:picMkLst>
        </pc:picChg>
        <pc:picChg chg="add mod">
          <ac:chgData name="Peter EDMUNDS (HAB)" userId="57fb2244-f77a-4291-bf83-84bcf6856161" providerId="ADAL" clId="{723C8015-2048-44EA-9046-0DB8150FE46B}" dt="2019-09-26T15:40:42.973" v="834" actId="1076"/>
          <ac:picMkLst>
            <pc:docMk/>
            <pc:sldMk cId="1359017385" sldId="261"/>
            <ac:picMk id="15" creationId="{5865FFF6-AFC6-404F-BEFD-9DD6355DD25C}"/>
          </ac:picMkLst>
        </pc:picChg>
        <pc:picChg chg="del">
          <ac:chgData name="Peter EDMUNDS (HAB)" userId="57fb2244-f77a-4291-bf83-84bcf6856161" providerId="ADAL" clId="{723C8015-2048-44EA-9046-0DB8150FE46B}" dt="2019-09-26T14:57:14.044" v="5" actId="478"/>
          <ac:picMkLst>
            <pc:docMk/>
            <pc:sldMk cId="1359017385" sldId="261"/>
            <ac:picMk id="39" creationId="{7DBCEC04-B6A6-46EF-BD03-D14A352B8B65}"/>
          </ac:picMkLst>
        </pc:picChg>
      </pc:sldChg>
      <pc:sldChg chg="addSp delSp modSp">
        <pc:chgData name="Peter EDMUNDS (HAB)" userId="57fb2244-f77a-4291-bf83-84bcf6856161" providerId="ADAL" clId="{723C8015-2048-44EA-9046-0DB8150FE46B}" dt="2019-09-26T15:39:21.062" v="797" actId="255"/>
        <pc:sldMkLst>
          <pc:docMk/>
          <pc:sldMk cId="2273095663" sldId="262"/>
        </pc:sldMkLst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2" creationId="{A6DAB74F-9FC8-4024-842C-A8F0D1ECB890}"/>
          </ac:spMkLst>
        </pc:spChg>
        <pc:spChg chg="mod">
          <ac:chgData name="Peter EDMUNDS (HAB)" userId="57fb2244-f77a-4291-bf83-84bcf6856161" providerId="ADAL" clId="{723C8015-2048-44EA-9046-0DB8150FE46B}" dt="2019-09-26T15:16:13.064" v="579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723C8015-2048-44EA-9046-0DB8150FE46B}" dt="2019-09-26T15:38:28.217" v="687"/>
          <ac:spMkLst>
            <pc:docMk/>
            <pc:sldMk cId="2273095663" sldId="262"/>
            <ac:spMk id="9" creationId="{05C85777-7CED-4C0D-92A9-1CA6DE85F510}"/>
          </ac:spMkLst>
        </pc:spChg>
        <pc:spChg chg="del">
          <ac:chgData name="Peter EDMUNDS (HAB)" userId="57fb2244-f77a-4291-bf83-84bcf6856161" providerId="ADAL" clId="{723C8015-2048-44EA-9046-0DB8150FE46B}" dt="2019-09-26T14:57:10.038" v="4" actId="478"/>
          <ac:spMkLst>
            <pc:docMk/>
            <pc:sldMk cId="2273095663" sldId="262"/>
            <ac:spMk id="10" creationId="{16DDAB83-BF9F-42E1-9641-C3392B662A6D}"/>
          </ac:spMkLst>
        </pc:spChg>
        <pc:spChg chg="add del">
          <ac:chgData name="Peter EDMUNDS (HAB)" userId="57fb2244-f77a-4291-bf83-84bcf6856161" providerId="ADAL" clId="{723C8015-2048-44EA-9046-0DB8150FE46B}" dt="2019-09-26T15:25:53.180" v="645"/>
          <ac:spMkLst>
            <pc:docMk/>
            <pc:sldMk cId="2273095663" sldId="262"/>
            <ac:spMk id="13" creationId="{236F86A9-7C98-41B3-A736-5D8AD9B4E8FB}"/>
          </ac:spMkLst>
        </pc:spChg>
        <pc:spChg chg="add mod">
          <ac:chgData name="Peter EDMUNDS (HAB)" userId="57fb2244-f77a-4291-bf83-84bcf6856161" providerId="ADAL" clId="{723C8015-2048-44EA-9046-0DB8150FE46B}" dt="2019-09-26T15:39:21.062" v="797" actId="255"/>
          <ac:spMkLst>
            <pc:docMk/>
            <pc:sldMk cId="2273095663" sldId="262"/>
            <ac:spMk id="19" creationId="{251D1181-F255-42F1-BC4C-A2EC9D039B1A}"/>
          </ac:spMkLst>
        </pc:sp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3" creationId="{54A51394-27D8-4041-877F-D80FB0D92BDC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4" creationId="{E21FAE61-0EC3-438C-B2D4-EB6D97AB078A}"/>
          </ac:picMkLst>
        </pc:picChg>
        <pc:picChg chg="del">
          <ac:chgData name="Peter EDMUNDS (HAB)" userId="57fb2244-f77a-4291-bf83-84bcf6856161" providerId="ADAL" clId="{723C8015-2048-44EA-9046-0DB8150FE46B}" dt="2019-09-26T14:57:10.038" v="4" actId="478"/>
          <ac:picMkLst>
            <pc:docMk/>
            <pc:sldMk cId="2273095663" sldId="262"/>
            <ac:picMk id="5" creationId="{E013DDD7-34C5-43BD-B377-D289772CBF95}"/>
          </ac:picMkLst>
        </pc:picChg>
        <pc:picChg chg="add mod">
          <ac:chgData name="Peter EDMUNDS (HAB)" userId="57fb2244-f77a-4291-bf83-84bcf6856161" providerId="ADAL" clId="{723C8015-2048-44EA-9046-0DB8150FE46B}" dt="2019-09-26T15:27:10.130" v="663" actId="1076"/>
          <ac:picMkLst>
            <pc:docMk/>
            <pc:sldMk cId="2273095663" sldId="262"/>
            <ac:picMk id="6" creationId="{3AACB57F-50EA-4A03-8C19-AE33E3DA168D}"/>
          </ac:picMkLst>
        </pc:picChg>
        <pc:picChg chg="add mod">
          <ac:chgData name="Peter EDMUNDS (HAB)" userId="57fb2244-f77a-4291-bf83-84bcf6856161" providerId="ADAL" clId="{723C8015-2048-44EA-9046-0DB8150FE46B}" dt="2019-09-26T15:38:24.480" v="686" actId="1076"/>
          <ac:picMkLst>
            <pc:docMk/>
            <pc:sldMk cId="2273095663" sldId="262"/>
            <ac:picMk id="7" creationId="{C6B68900-2C44-405E-B17F-B6C9378794D8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1" creationId="{1BDE3448-71C2-4437-816B-A8CC45F4E7B7}"/>
          </ac:picMkLst>
        </pc:picChg>
        <pc:picChg chg="add del mod">
          <ac:chgData name="Peter EDMUNDS (HAB)" userId="57fb2244-f77a-4291-bf83-84bcf6856161" providerId="ADAL" clId="{723C8015-2048-44EA-9046-0DB8150FE46B}" dt="2019-09-26T15:25:37.494" v="641" actId="478"/>
          <ac:picMkLst>
            <pc:docMk/>
            <pc:sldMk cId="2273095663" sldId="262"/>
            <ac:picMk id="12" creationId="{4107F602-AFBE-4AEF-8CDB-A029FD6D55EE}"/>
          </ac:picMkLst>
        </pc:picChg>
        <pc:picChg chg="add mod">
          <ac:chgData name="Peter EDMUNDS (HAB)" userId="57fb2244-f77a-4291-bf83-84bcf6856161" providerId="ADAL" clId="{723C8015-2048-44EA-9046-0DB8150FE46B}" dt="2019-09-26T15:26:09.895" v="649" actId="14100"/>
          <ac:picMkLst>
            <pc:docMk/>
            <pc:sldMk cId="2273095663" sldId="262"/>
            <ac:picMk id="14" creationId="{78FEA358-6D46-41C0-89D0-AC7640B1F6A0}"/>
          </ac:picMkLst>
        </pc:picChg>
        <pc:picChg chg="add del mod">
          <ac:chgData name="Peter EDMUNDS (HAB)" userId="57fb2244-f77a-4291-bf83-84bcf6856161" providerId="ADAL" clId="{723C8015-2048-44EA-9046-0DB8150FE46B}" dt="2019-09-26T15:27:47.529" v="672" actId="478"/>
          <ac:picMkLst>
            <pc:docMk/>
            <pc:sldMk cId="2273095663" sldId="262"/>
            <ac:picMk id="15" creationId="{2A02A002-85C2-45C7-AF04-05D5070DE755}"/>
          </ac:picMkLst>
        </pc:picChg>
        <pc:picChg chg="add mod">
          <ac:chgData name="Peter EDMUNDS (HAB)" userId="57fb2244-f77a-4291-bf83-84bcf6856161" providerId="ADAL" clId="{723C8015-2048-44EA-9046-0DB8150FE46B}" dt="2019-09-26T15:27:29.041" v="670" actId="1076"/>
          <ac:picMkLst>
            <pc:docMk/>
            <pc:sldMk cId="2273095663" sldId="262"/>
            <ac:picMk id="16" creationId="{8B6C28AE-75CA-4FCE-A410-AE87E9B0B10C}"/>
          </ac:picMkLst>
        </pc:picChg>
        <pc:picChg chg="add mod">
          <ac:chgData name="Peter EDMUNDS (HAB)" userId="57fb2244-f77a-4291-bf83-84bcf6856161" providerId="ADAL" clId="{723C8015-2048-44EA-9046-0DB8150FE46B}" dt="2019-09-26T15:38:22.681" v="685" actId="1076"/>
          <ac:picMkLst>
            <pc:docMk/>
            <pc:sldMk cId="2273095663" sldId="262"/>
            <ac:picMk id="17" creationId="{63B69133-1543-4737-ACFE-BFAF36490D36}"/>
          </ac:picMkLst>
        </pc:picChg>
        <pc:picChg chg="add mod">
          <ac:chgData name="Peter EDMUNDS (HAB)" userId="57fb2244-f77a-4291-bf83-84bcf6856161" providerId="ADAL" clId="{723C8015-2048-44EA-9046-0DB8150FE46B}" dt="2019-09-26T15:28:09.860" v="677" actId="14100"/>
          <ac:picMkLst>
            <pc:docMk/>
            <pc:sldMk cId="2273095663" sldId="262"/>
            <ac:picMk id="18" creationId="{B8C18F73-179F-4FA1-AFB0-9FB9FCEFD9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26/09/2019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google.co.uk/url?sa=i&amp;rct=j&amp;q=&amp;esrc=s&amp;source=images&amp;cd=&amp;cad=rja&amp;uact=8&amp;ved=0ahUKEwi4hvGsnI_QAhVCOhQKHcjeCUgQjRwIBw&amp;url=http://www.bbc.co.uk/schools/gcsebitesize/science/edexcel_pre_2011/electricityintheory/voltagecurrentresistancerev5.shtml&amp;psig=AFQjCNG0ypy-3LXbWz-bgIy-tspXgjdcjA&amp;ust=1478353031378074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Energy revision</a:t>
            </a:r>
          </a:p>
          <a:p>
            <a:pPr algn="ctr"/>
            <a:r>
              <a:rPr lang="en-GB" sz="1100" dirty="0"/>
              <a:t>Keywords: Store, system, kinetic, gravitational, kinetic, elastic, heat capacity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Symbols, charge, current and Ohm’s law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-Power</a:t>
            </a:r>
          </a:p>
        </p:txBody>
      </p:sp>
      <p:pic>
        <p:nvPicPr>
          <p:cNvPr id="16" name="Picture 15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A8EA0D25-9D8A-4B83-BB30-AD7BE5512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881" y="1448589"/>
            <a:ext cx="2470557" cy="25275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D64D09-77AA-4D40-AC51-7D37535C31D6}"/>
              </a:ext>
            </a:extLst>
          </p:cNvPr>
          <p:cNvSpPr txBox="1"/>
          <p:nvPr/>
        </p:nvSpPr>
        <p:spPr>
          <a:xfrm>
            <a:off x="59267" y="1888067"/>
            <a:ext cx="418253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Current</a:t>
            </a:r>
            <a:r>
              <a:rPr lang="en-GB" sz="1100" dirty="0"/>
              <a:t> is the flow of charged particles (</a:t>
            </a:r>
            <a:r>
              <a:rPr lang="en-GB" sz="1100" b="1" dirty="0"/>
              <a:t>electrons</a:t>
            </a:r>
            <a:r>
              <a:rPr lang="en-GB" sz="1100" dirty="0"/>
              <a:t>). The equation that links charge, current and time is: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Q = I x t</a:t>
            </a:r>
            <a:endParaRPr lang="en-GB" sz="1100" dirty="0"/>
          </a:p>
          <a:p>
            <a:r>
              <a:rPr lang="en-GB" sz="1100" dirty="0"/>
              <a:t>Charge (C) = Current (A) × time (s)</a:t>
            </a:r>
          </a:p>
          <a:p>
            <a:endParaRPr lang="en-GB" sz="1100" dirty="0"/>
          </a:p>
          <a:p>
            <a:r>
              <a:rPr lang="en-GB" sz="1100" b="1" dirty="0"/>
              <a:t>Ohm’s law </a:t>
            </a:r>
            <a:r>
              <a:rPr lang="en-GB" sz="1100" dirty="0"/>
              <a:t>says that for an Ohmic conductor, the potential difference is directly proportional to the current. </a:t>
            </a:r>
          </a:p>
          <a:p>
            <a:endParaRPr lang="en-GB" sz="1100" dirty="0"/>
          </a:p>
          <a:p>
            <a:pPr lvl="0"/>
            <a:r>
              <a:rPr lang="en-GB" sz="1100" b="1" dirty="0"/>
              <a:t>V = I x R</a:t>
            </a:r>
            <a:endParaRPr lang="en-GB" sz="1100" dirty="0"/>
          </a:p>
          <a:p>
            <a:r>
              <a:rPr lang="en-GB" sz="1100" dirty="0"/>
              <a:t>Potential difference (V) = Current (I) × Resistance (Ω).</a:t>
            </a:r>
          </a:p>
          <a:p>
            <a:endParaRPr lang="en-GB" sz="1100" dirty="0"/>
          </a:p>
          <a:p>
            <a:endParaRPr lang="en-GB" dirty="0"/>
          </a:p>
        </p:txBody>
      </p:sp>
      <p:pic>
        <p:nvPicPr>
          <p:cNvPr id="24" name="irc_mi" descr="Image result for filament bulb graph">
            <a:hlinkClick r:id="rId3"/>
            <a:extLst>
              <a:ext uri="{FF2B5EF4-FFF2-40B4-BE49-F238E27FC236}">
                <a16:creationId xmlns:a16="http://schemas.microsoft.com/office/drawing/2014/main" id="{A72E1B3A-9FA8-48D7-A49B-E9A1718170A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33" y="3751818"/>
            <a:ext cx="1474328" cy="1595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77A2B6B-0C13-42A2-99A7-10380FCDD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563" y="3920993"/>
            <a:ext cx="1693191" cy="12573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D129D4-7889-4FCA-A97D-E91994F4E5A8}"/>
              </a:ext>
            </a:extLst>
          </p:cNvPr>
          <p:cNvSpPr txBox="1"/>
          <p:nvPr/>
        </p:nvSpPr>
        <p:spPr>
          <a:xfrm>
            <a:off x="360770" y="5178384"/>
            <a:ext cx="1809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resistor</a:t>
            </a:r>
            <a:r>
              <a:rPr lang="en-GB" sz="1100" dirty="0"/>
              <a:t>. A resistor is </a:t>
            </a:r>
            <a:r>
              <a:rPr lang="en-GB" sz="1100" b="1" dirty="0"/>
              <a:t>Ohmic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741C9-10F6-4A0F-8B87-003125E774A7}"/>
              </a:ext>
            </a:extLst>
          </p:cNvPr>
          <p:cNvSpPr txBox="1"/>
          <p:nvPr/>
        </p:nvSpPr>
        <p:spPr>
          <a:xfrm>
            <a:off x="2524347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lamp</a:t>
            </a:r>
            <a:r>
              <a:rPr lang="en-GB" sz="1100" dirty="0"/>
              <a:t>. A lamp is </a:t>
            </a:r>
            <a:r>
              <a:rPr lang="en-GB" sz="1100" b="1" dirty="0"/>
              <a:t>non-Ohmic</a:t>
            </a:r>
            <a:r>
              <a:rPr lang="en-GB" sz="1100" dirty="0"/>
              <a:t> (resistance increases as it heats)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E4279B-F821-48CE-9926-C75D47533BE7}"/>
              </a:ext>
            </a:extLst>
          </p:cNvPr>
          <p:cNvSpPr txBox="1"/>
          <p:nvPr/>
        </p:nvSpPr>
        <p:spPr>
          <a:xfrm>
            <a:off x="4501133" y="5164287"/>
            <a:ext cx="1809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I-V graph for a </a:t>
            </a:r>
            <a:r>
              <a:rPr lang="en-GB" sz="1100" b="1" dirty="0"/>
              <a:t>diode</a:t>
            </a:r>
            <a:r>
              <a:rPr lang="en-GB" sz="1100" dirty="0"/>
              <a:t>. A diode is </a:t>
            </a:r>
            <a:r>
              <a:rPr lang="en-GB" sz="1100" b="1" dirty="0"/>
              <a:t>non-Ohmic</a:t>
            </a:r>
            <a:r>
              <a:rPr lang="en-GB" sz="1100" dirty="0"/>
              <a:t> (only lets current flow one way)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254D653-BA57-42B1-85F4-7A110BB3AB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770" y="3858713"/>
            <a:ext cx="1809300" cy="13055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DC9B9C-D12D-453D-931C-078EDB0102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770" y="5758920"/>
            <a:ext cx="2718014" cy="4141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D2B59B-A1D6-403E-A524-4CFEC43B1A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8997" y="5758920"/>
            <a:ext cx="3067050" cy="40624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-Voltage</a:t>
            </a:r>
          </a:p>
          <a:p>
            <a:r>
              <a:rPr lang="en-GB" sz="1100" dirty="0"/>
              <a:t>-Current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-Resistance</a:t>
            </a:r>
          </a:p>
          <a:p>
            <a:r>
              <a:rPr lang="en-GB" sz="1100" dirty="0"/>
              <a:t>-Charge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AEC1D9-87B8-4436-AD5E-0A2D77FAE6F5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-Time</a:t>
            </a:r>
          </a:p>
          <a:p>
            <a:r>
              <a:rPr lang="en-GB" sz="1100" dirty="0"/>
              <a:t>-Energy</a:t>
            </a:r>
          </a:p>
        </p:txBody>
      </p:sp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Series and parallel circuits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85777-7CED-4C0D-92A9-1CA6DE85F510}"/>
              </a:ext>
            </a:extLst>
          </p:cNvPr>
          <p:cNvSpPr txBox="1"/>
          <p:nvPr/>
        </p:nvSpPr>
        <p:spPr>
          <a:xfrm>
            <a:off x="0" y="317345"/>
            <a:ext cx="401216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 </a:t>
            </a:r>
            <a:r>
              <a:rPr lang="en-GB" sz="1100" b="1" dirty="0"/>
              <a:t>series</a:t>
            </a:r>
            <a:r>
              <a:rPr lang="en-GB" sz="1100" dirty="0"/>
              <a:t> circuit only has one path, a </a:t>
            </a:r>
            <a:r>
              <a:rPr lang="en-GB" sz="1100" b="1" dirty="0"/>
              <a:t>parallel</a:t>
            </a:r>
            <a:r>
              <a:rPr lang="en-GB" sz="1100" dirty="0"/>
              <a:t> circuit has more than one path. </a:t>
            </a:r>
          </a:p>
          <a:p>
            <a:endParaRPr lang="en-GB" sz="1100" dirty="0"/>
          </a:p>
          <a:p>
            <a:r>
              <a:rPr lang="en-GB" sz="1100" dirty="0"/>
              <a:t>Current is the same everywhere in a series circuit, but splits on each path of a parallel circuit. Voltage is the same on each path of a parallel circuit, but splits across components in a series circuit. </a:t>
            </a:r>
          </a:p>
          <a:p>
            <a:endParaRPr lang="en-GB" sz="1100" dirty="0"/>
          </a:p>
          <a:p>
            <a:r>
              <a:rPr lang="en-GB" sz="1100" b="1" dirty="0"/>
              <a:t>Ammeters</a:t>
            </a:r>
            <a:r>
              <a:rPr lang="en-GB" sz="1100" dirty="0"/>
              <a:t> are used to measure current and go in series. </a:t>
            </a:r>
            <a:r>
              <a:rPr lang="en-GB" sz="1100" b="1" dirty="0"/>
              <a:t>Voltmeters</a:t>
            </a:r>
            <a:r>
              <a:rPr lang="en-GB" sz="1100" dirty="0"/>
              <a:t> are used to measure potential difference and go in parallel across the component you want the voltage across.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FEA358-6D46-41C0-89D0-AC7640B1F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944" y="0"/>
            <a:ext cx="2732055" cy="10450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6C28AE-75CA-4FCE-A410-AE87E9B0B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944" y="3039073"/>
            <a:ext cx="2732056" cy="13504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B69133-1543-4737-ACFE-BFAF36490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55" y="2218983"/>
            <a:ext cx="2336209" cy="2500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C18F73-179F-4FA1-AFB0-9FB9FCEFD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944" y="1410838"/>
            <a:ext cx="2732056" cy="12430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1D1181-F255-42F1-BC4C-A2EC9D039B1A}"/>
              </a:ext>
            </a:extLst>
          </p:cNvPr>
          <p:cNvSpPr/>
          <p:nvPr/>
        </p:nvSpPr>
        <p:spPr>
          <a:xfrm>
            <a:off x="3429000" y="4616748"/>
            <a:ext cx="3429000" cy="8771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100" dirty="0"/>
              <a:t>Resistance is added together when two resistors are in series:</a:t>
            </a:r>
          </a:p>
          <a:p>
            <a:r>
              <a:rPr lang="en-GB" sz="1100" b="1" dirty="0"/>
              <a:t>R</a:t>
            </a:r>
            <a:r>
              <a:rPr lang="en-GB" sz="1100" b="1" baseline="-25000" dirty="0"/>
              <a:t>TOT</a:t>
            </a:r>
            <a:r>
              <a:rPr lang="en-GB" sz="1100" b="1" dirty="0"/>
              <a:t> = R</a:t>
            </a:r>
            <a:r>
              <a:rPr lang="en-GB" sz="1100" b="1" baseline="-25000" dirty="0"/>
              <a:t>1</a:t>
            </a:r>
            <a:r>
              <a:rPr lang="en-GB" sz="1100" b="1" dirty="0"/>
              <a:t> + R</a:t>
            </a:r>
            <a:r>
              <a:rPr lang="en-GB" sz="1100" b="1" baseline="-25000" dirty="0"/>
              <a:t>2</a:t>
            </a:r>
            <a:r>
              <a:rPr lang="en-GB" sz="1100" b="1" dirty="0"/>
              <a:t> </a:t>
            </a:r>
            <a:r>
              <a:rPr lang="en-GB" sz="1100" dirty="0"/>
              <a:t>(all in Ω)</a:t>
            </a:r>
          </a:p>
          <a:p>
            <a:r>
              <a:rPr lang="en-GB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DFFADC-438B-4F93-9608-B9E4D5D023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1129" y="5493910"/>
            <a:ext cx="3212758" cy="43837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C71A0E-9BC2-489A-A3D8-0606BAED3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409515"/>
            <a:ext cx="3615133" cy="438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Mains electricity and the National Grid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D917F3-9F4E-4A93-BBC4-4C5CB238A395}"/>
              </a:ext>
            </a:extLst>
          </p:cNvPr>
          <p:cNvSpPr/>
          <p:nvPr/>
        </p:nvSpPr>
        <p:spPr>
          <a:xfrm>
            <a:off x="4942837" y="645419"/>
            <a:ext cx="1915162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AC</a:t>
            </a:r>
            <a:r>
              <a:rPr lang="en-GB" sz="1100" dirty="0"/>
              <a:t> current (</a:t>
            </a:r>
            <a:r>
              <a:rPr lang="en-GB" sz="1100" dirty="0" err="1"/>
              <a:t>eg.</a:t>
            </a:r>
            <a:r>
              <a:rPr lang="en-GB" sz="1100" dirty="0"/>
              <a:t> mains electricity) changes direction, but </a:t>
            </a:r>
            <a:r>
              <a:rPr lang="en-GB" sz="1100" b="1" dirty="0"/>
              <a:t>DC</a:t>
            </a:r>
            <a:r>
              <a:rPr lang="en-GB" sz="1100" dirty="0"/>
              <a:t> does not (</a:t>
            </a:r>
            <a:r>
              <a:rPr lang="en-GB" sz="1100" dirty="0" err="1"/>
              <a:t>eg.</a:t>
            </a:r>
            <a:r>
              <a:rPr lang="en-GB" sz="1100" dirty="0"/>
              <a:t> batteries). </a:t>
            </a:r>
            <a:r>
              <a:rPr lang="en-GB" sz="1100" b="1" dirty="0"/>
              <a:t>Mains electricity </a:t>
            </a:r>
            <a:r>
              <a:rPr lang="en-GB" sz="1100" dirty="0"/>
              <a:t>has a voltage of </a:t>
            </a:r>
            <a:r>
              <a:rPr lang="en-GB" sz="1100" b="1" dirty="0"/>
              <a:t>230V</a:t>
            </a:r>
            <a:r>
              <a:rPr lang="en-GB" sz="1100" dirty="0"/>
              <a:t> and a frequency of </a:t>
            </a:r>
            <a:r>
              <a:rPr lang="en-GB" sz="1100" b="1" dirty="0"/>
              <a:t>50 Hz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dirty="0"/>
              <a:t>Plugs have three wires. The </a:t>
            </a:r>
            <a:r>
              <a:rPr lang="en-GB" sz="1100" b="1" dirty="0"/>
              <a:t>live</a:t>
            </a:r>
            <a:r>
              <a:rPr lang="en-GB" sz="1100" dirty="0"/>
              <a:t> wire carries the AC and is brown. The </a:t>
            </a:r>
            <a:r>
              <a:rPr lang="en-GB" sz="1100" b="1" dirty="0"/>
              <a:t>neutral</a:t>
            </a:r>
            <a:r>
              <a:rPr lang="en-GB" sz="1100" dirty="0"/>
              <a:t> wire completes the circuit and is blue. The </a:t>
            </a:r>
            <a:r>
              <a:rPr lang="en-GB" sz="1100" b="1" dirty="0"/>
              <a:t>earth</a:t>
            </a:r>
            <a:r>
              <a:rPr lang="en-GB" sz="1100" dirty="0"/>
              <a:t> wire is for safety and is green/yellow.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52151D-BAA0-4F79-A0B1-3629C5F747D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2" y="412725"/>
            <a:ext cx="3431959" cy="15655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pic>
        <p:nvPicPr>
          <p:cNvPr id="11" name="Picture 10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97D0E467-76D0-4C6F-BC69-6CBACF751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932" y="837220"/>
            <a:ext cx="1621904" cy="18208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0FC8AE-5615-4C7B-A250-2413C942A79A}"/>
              </a:ext>
            </a:extLst>
          </p:cNvPr>
          <p:cNvSpPr txBox="1"/>
          <p:nvPr/>
        </p:nvSpPr>
        <p:spPr>
          <a:xfrm>
            <a:off x="134221" y="1931926"/>
            <a:ext cx="34319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national grid </a:t>
            </a:r>
            <a:r>
              <a:rPr lang="en-GB" sz="1100" dirty="0"/>
              <a:t>is made up of transformers and transmission cables. Directly after a power station is a </a:t>
            </a:r>
            <a:r>
              <a:rPr lang="en-GB" sz="1100" b="1" dirty="0"/>
              <a:t>step-up transformer</a:t>
            </a:r>
            <a:r>
              <a:rPr lang="en-GB" sz="1100" dirty="0"/>
              <a:t>. This increases the voltage but decreases the current. This reduces the </a:t>
            </a:r>
            <a:r>
              <a:rPr lang="en-GB" sz="1100" b="1" dirty="0"/>
              <a:t>energy lost to heating</a:t>
            </a:r>
            <a:r>
              <a:rPr lang="en-GB" sz="1100" dirty="0"/>
              <a:t> in the cables. </a:t>
            </a:r>
          </a:p>
          <a:p>
            <a:endParaRPr lang="en-GB" sz="1100" dirty="0"/>
          </a:p>
          <a:p>
            <a:r>
              <a:rPr lang="en-GB" sz="1100" dirty="0"/>
              <a:t>The cables are also </a:t>
            </a:r>
            <a:r>
              <a:rPr lang="en-GB" sz="1100" b="1" dirty="0"/>
              <a:t>low resistance </a:t>
            </a:r>
            <a:r>
              <a:rPr lang="en-GB" sz="1100" dirty="0"/>
              <a:t>to reduce energy lost to heating. Before electricity is delivered to consumers it goes to a </a:t>
            </a:r>
            <a:r>
              <a:rPr lang="en-GB" sz="1100" b="1" dirty="0"/>
              <a:t>step down transformer </a:t>
            </a:r>
            <a:r>
              <a:rPr lang="en-GB" sz="1100" dirty="0"/>
              <a:t>which reduces the voltage to a safe level for consumers.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C36A6D-C2DA-4BDE-8D96-007601324BA1}"/>
              </a:ext>
            </a:extLst>
          </p:cNvPr>
          <p:cNvSpPr/>
          <p:nvPr/>
        </p:nvSpPr>
        <p:spPr>
          <a:xfrm>
            <a:off x="3566180" y="2894095"/>
            <a:ext cx="322890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The </a:t>
            </a:r>
            <a:r>
              <a:rPr lang="en-GB" sz="1100" b="1" dirty="0"/>
              <a:t>fuse</a:t>
            </a:r>
            <a:r>
              <a:rPr lang="en-GB" sz="1100" dirty="0"/>
              <a:t> is also for safety and melts if the current is too large. The </a:t>
            </a:r>
            <a:r>
              <a:rPr lang="en-GB" sz="1100" b="1" dirty="0"/>
              <a:t>cable grip</a:t>
            </a:r>
            <a:r>
              <a:rPr lang="en-GB" sz="1100" dirty="0"/>
              <a:t> prevents the cables from coming out of the plug.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4BA746-82C7-4275-A893-9B31726FB117}"/>
              </a:ext>
            </a:extLst>
          </p:cNvPr>
          <p:cNvSpPr txBox="1"/>
          <p:nvPr/>
        </p:nvSpPr>
        <p:spPr>
          <a:xfrm>
            <a:off x="134221" y="3835400"/>
            <a:ext cx="655444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Two equations for power:</a:t>
            </a:r>
          </a:p>
          <a:p>
            <a:pPr lvl="0"/>
            <a:r>
              <a:rPr lang="en-GB" sz="1100" b="1" dirty="0"/>
              <a:t>P = I x V</a:t>
            </a:r>
            <a:endParaRPr lang="en-GB" sz="1100" dirty="0"/>
          </a:p>
          <a:p>
            <a:r>
              <a:rPr lang="en-GB" sz="1100" dirty="0"/>
              <a:t>Power (W) = Current (I) × Voltage (V)</a:t>
            </a:r>
          </a:p>
          <a:p>
            <a:r>
              <a:rPr lang="en-GB" sz="1100" b="1" dirty="0"/>
              <a:t>P = I</a:t>
            </a:r>
            <a:r>
              <a:rPr lang="en-GB" sz="1100" b="1" baseline="30000" dirty="0"/>
              <a:t>2</a:t>
            </a:r>
            <a:r>
              <a:rPr lang="en-GB" sz="1100" b="1" dirty="0"/>
              <a:t> x R</a:t>
            </a:r>
            <a:endParaRPr lang="en-GB" sz="1100" dirty="0"/>
          </a:p>
          <a:p>
            <a:r>
              <a:rPr lang="en-GB" sz="1100" dirty="0"/>
              <a:t>Power (W) = Current</a:t>
            </a:r>
            <a:r>
              <a:rPr lang="en-GB" sz="1100" baseline="30000" dirty="0"/>
              <a:t>2</a:t>
            </a:r>
            <a:r>
              <a:rPr lang="en-GB" sz="1100" dirty="0"/>
              <a:t> (A) × Resistance (Ω).</a:t>
            </a:r>
          </a:p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B0504E-4FE4-4B5B-9140-5055AA66326F}"/>
              </a:ext>
            </a:extLst>
          </p:cNvPr>
          <p:cNvSpPr txBox="1"/>
          <p:nvPr/>
        </p:nvSpPr>
        <p:spPr>
          <a:xfrm>
            <a:off x="3566180" y="3736960"/>
            <a:ext cx="322890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Potential difference is how much energy each charge has:</a:t>
            </a:r>
          </a:p>
          <a:p>
            <a:pPr lvl="0"/>
            <a:r>
              <a:rPr lang="en-GB" sz="1100" b="1" dirty="0"/>
              <a:t>E = Q x V</a:t>
            </a:r>
            <a:endParaRPr lang="en-GB" sz="1100" dirty="0"/>
          </a:p>
          <a:p>
            <a:r>
              <a:rPr lang="en-GB" sz="1100" dirty="0"/>
              <a:t>Energy (J) = Charge (C) × Voltage (V)</a:t>
            </a:r>
          </a:p>
          <a:p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B657B43-AF8D-496B-87B7-A6B624631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49557"/>
            <a:ext cx="3601612" cy="40148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CCABC1-C7BF-4DDD-9782-A2854E3A1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181" y="4644454"/>
            <a:ext cx="3291819" cy="364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Required practical 3/4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A7A6F8-8814-4F23-B6D5-13A291865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01" y="317344"/>
            <a:ext cx="5911998" cy="958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1634</TotalTime>
  <Words>547</Words>
  <Application>Microsoft Office PowerPoint</Application>
  <PresentationFormat>A4 Paper (210x297 mm)</PresentationFormat>
  <Paragraphs>60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102</cp:revision>
  <cp:lastPrinted>2018-05-16T18:51:17Z</cp:lastPrinted>
  <dcterms:created xsi:type="dcterms:W3CDTF">2018-03-06T21:04:47Z</dcterms:created>
  <dcterms:modified xsi:type="dcterms:W3CDTF">2019-09-26T16:38:36Z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