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2" r:id="rId6"/>
    <p:sldId id="261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3C8015-2048-44EA-9046-0DB8150FE46B}" v="41" dt="2019-09-26T15:52:54.553"/>
    <p1510:client id="{83581357-8421-4B78-B357-26B792FD34D4}" v="33" dt="2019-09-26T12:43:06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1E6758F8-8159-460E-812B-6241723C8775}"/>
    <pc:docChg chg="undo custSel addSld delSld modSld">
      <pc:chgData name="Peter EDMUNDS (HAB)" userId="57fb2244-f77a-4291-bf83-84bcf6856161" providerId="ADAL" clId="{1E6758F8-8159-460E-812B-6241723C8775}" dt="2019-06-15T14:23:28.513" v="5786" actId="14100"/>
      <pc:docMkLst>
        <pc:docMk/>
      </pc:docMkLst>
      <pc:sldChg chg="addSp delSp modSp">
        <pc:chgData name="Peter EDMUNDS (HAB)" userId="57fb2244-f77a-4291-bf83-84bcf6856161" providerId="ADAL" clId="{1E6758F8-8159-460E-812B-6241723C8775}" dt="2019-06-15T10:56:30.270" v="1732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1E6758F8-8159-460E-812B-6241723C8775}" dt="2019-06-15T10:20:20.516" v="366" actId="1076"/>
          <ac:spMkLst>
            <pc:docMk/>
            <pc:sldMk cId="1257269346" sldId="256"/>
            <ac:spMk id="2" creationId="{F3B97C1F-4F1E-413E-9588-484E312C9DD3}"/>
          </ac:spMkLst>
        </pc:spChg>
        <pc:spChg chg="add del mod">
          <ac:chgData name="Peter EDMUNDS (HAB)" userId="57fb2244-f77a-4291-bf83-84bcf6856161" providerId="ADAL" clId="{1E6758F8-8159-460E-812B-6241723C8775}" dt="2019-06-15T10:20:52.929" v="406" actId="20577"/>
          <ac:spMkLst>
            <pc:docMk/>
            <pc:sldMk cId="1257269346" sldId="256"/>
            <ac:spMk id="4" creationId="{FCD870EF-5536-48CF-B7BF-F05592F86512}"/>
          </ac:spMkLst>
        </pc:spChg>
        <pc:spChg chg="add del">
          <ac:chgData name="Peter EDMUNDS (HAB)" userId="57fb2244-f77a-4291-bf83-84bcf6856161" providerId="ADAL" clId="{1E6758F8-8159-460E-812B-6241723C8775}" dt="2019-06-15T10:12:15.339" v="95" actId="478"/>
          <ac:spMkLst>
            <pc:docMk/>
            <pc:sldMk cId="1257269346" sldId="256"/>
            <ac:spMk id="5" creationId="{758597DD-68EF-4EC5-A119-8E3718B1EF24}"/>
          </ac:spMkLst>
        </pc:spChg>
        <pc:spChg chg="add mod">
          <ac:chgData name="Peter EDMUNDS (HAB)" userId="57fb2244-f77a-4291-bf83-84bcf6856161" providerId="ADAL" clId="{1E6758F8-8159-460E-812B-6241723C8775}" dt="2019-06-15T10:19:25.323" v="351" actId="1076"/>
          <ac:spMkLst>
            <pc:docMk/>
            <pc:sldMk cId="1257269346" sldId="256"/>
            <ac:spMk id="6" creationId="{B7F76581-44E0-477D-A6FF-E7688C3FB888}"/>
          </ac:spMkLst>
        </pc:spChg>
        <pc:spChg chg="add del mod">
          <ac:chgData name="Peter EDMUNDS (HAB)" userId="57fb2244-f77a-4291-bf83-84bcf6856161" providerId="ADAL" clId="{1E6758F8-8159-460E-812B-6241723C8775}" dt="2019-06-15T10:21:01.607" v="411"/>
          <ac:spMkLst>
            <pc:docMk/>
            <pc:sldMk cId="1257269346" sldId="256"/>
            <ac:spMk id="9" creationId="{AB3EA2C2-0B7F-4867-91B2-6B0C3EDB0511}"/>
          </ac:spMkLst>
        </pc:spChg>
        <pc:spChg chg="add mod">
          <ac:chgData name="Peter EDMUNDS (HAB)" userId="57fb2244-f77a-4291-bf83-84bcf6856161" providerId="ADAL" clId="{1E6758F8-8159-460E-812B-6241723C8775}" dt="2019-06-15T10:20:24.236" v="367" actId="1076"/>
          <ac:spMkLst>
            <pc:docMk/>
            <pc:sldMk cId="1257269346" sldId="256"/>
            <ac:spMk id="10" creationId="{D98AE73A-3DE1-456F-B22E-7EFBA208D950}"/>
          </ac:spMkLst>
        </pc:spChg>
        <pc:spChg chg="add del mod">
          <ac:chgData name="Peter EDMUNDS (HAB)" userId="57fb2244-f77a-4291-bf83-84bcf6856161" providerId="ADAL" clId="{1E6758F8-8159-460E-812B-6241723C8775}" dt="2019-06-15T10:21:01.607" v="413"/>
          <ac:spMkLst>
            <pc:docMk/>
            <pc:sldMk cId="1257269346" sldId="256"/>
            <ac:spMk id="12" creationId="{4594E686-2576-413C-8A6A-3DC41DD5C511}"/>
          </ac:spMkLst>
        </pc:spChg>
        <pc:spChg chg="add mod">
          <ac:chgData name="Peter EDMUNDS (HAB)" userId="57fb2244-f77a-4291-bf83-84bcf6856161" providerId="ADAL" clId="{1E6758F8-8159-460E-812B-6241723C8775}" dt="2019-06-15T10:25:10.531" v="738" actId="1076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1E6758F8-8159-460E-812B-6241723C8775}" dt="2019-06-15T10:12:12.608" v="94" actId="478"/>
          <ac:spMkLst>
            <pc:docMk/>
            <pc:sldMk cId="1257269346" sldId="256"/>
            <ac:spMk id="14" creationId="{B4DD99E0-B9B7-4731-A3C1-AF789C97FC0F}"/>
          </ac:spMkLst>
        </pc:spChg>
        <pc:spChg chg="mod">
          <ac:chgData name="Peter EDMUNDS (HAB)" userId="57fb2244-f77a-4291-bf83-84bcf6856161" providerId="ADAL" clId="{1E6758F8-8159-460E-812B-6241723C8775}" dt="2019-06-15T10:21:00.576" v="409" actId="20577"/>
          <ac:spMkLst>
            <pc:docMk/>
            <pc:sldMk cId="1257269346" sldId="256"/>
            <ac:spMk id="19" creationId="{91689243-74F8-44AA-B720-4388D7CBB27E}"/>
          </ac:spMkLst>
        </pc:spChg>
        <pc:spChg chg="del mod">
          <ac:chgData name="Peter EDMUNDS (HAB)" userId="57fb2244-f77a-4291-bf83-84bcf6856161" providerId="ADAL" clId="{1E6758F8-8159-460E-812B-6241723C8775}" dt="2019-06-15T10:21:16.145" v="416" actId="478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1E6758F8-8159-460E-812B-6241723C8775}" dt="2019-06-15T10:21:22.623" v="42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1E6758F8-8159-460E-812B-6241723C8775}" dt="2019-06-15T10:38:23.284" v="1344" actId="20577"/>
          <ac:spMkLst>
            <pc:docMk/>
            <pc:sldMk cId="1257269346" sldId="256"/>
            <ac:spMk id="23" creationId="{C7562A25-32A6-4382-832D-B0D7FC7B4B7C}"/>
          </ac:spMkLst>
        </pc:spChg>
        <pc:spChg chg="add mod">
          <ac:chgData name="Peter EDMUNDS (HAB)" userId="57fb2244-f77a-4291-bf83-84bcf6856161" providerId="ADAL" clId="{1E6758F8-8159-460E-812B-6241723C8775}" dt="2019-06-15T10:56:25.509" v="1731" actId="14100"/>
          <ac:spMkLst>
            <pc:docMk/>
            <pc:sldMk cId="1257269346" sldId="256"/>
            <ac:spMk id="24" creationId="{0478DFC5-82FF-4CCC-845B-987F839ECBFB}"/>
          </ac:spMkLst>
        </pc:spChg>
        <pc:spChg chg="del">
          <ac:chgData name="Peter EDMUNDS (HAB)" userId="57fb2244-f77a-4291-bf83-84bcf6856161" providerId="ADAL" clId="{1E6758F8-8159-460E-812B-6241723C8775}" dt="2019-06-15T10:12:18.491" v="99" actId="478"/>
          <ac:spMkLst>
            <pc:docMk/>
            <pc:sldMk cId="1257269346" sldId="256"/>
            <ac:spMk id="33" creationId="{8EAD40E9-97A0-4CBE-816A-C2B6032DB177}"/>
          </ac:spMkLst>
        </pc:spChg>
        <pc:picChg chg="del">
          <ac:chgData name="Peter EDMUNDS (HAB)" userId="57fb2244-f77a-4291-bf83-84bcf6856161" providerId="ADAL" clId="{1E6758F8-8159-460E-812B-6241723C8775}" dt="2019-06-15T10:12:16.628" v="97" actId="478"/>
          <ac:picMkLst>
            <pc:docMk/>
            <pc:sldMk cId="1257269346" sldId="256"/>
            <ac:picMk id="3" creationId="{2FE1FA8D-5E7B-410D-9B22-F0986C832FEC}"/>
          </ac:picMkLst>
        </pc:picChg>
        <pc:picChg chg="del">
          <ac:chgData name="Peter EDMUNDS (HAB)" userId="57fb2244-f77a-4291-bf83-84bcf6856161" providerId="ADAL" clId="{1E6758F8-8159-460E-812B-6241723C8775}" dt="2019-06-15T10:12:16.013" v="96" actId="478"/>
          <ac:picMkLst>
            <pc:docMk/>
            <pc:sldMk cId="1257269346" sldId="256"/>
            <ac:picMk id="7" creationId="{365BDE65-0D6A-4843-B4DE-8D075F5AE2A2}"/>
          </ac:picMkLst>
        </pc:picChg>
        <pc:picChg chg="del">
          <ac:chgData name="Peter EDMUNDS (HAB)" userId="57fb2244-f77a-4291-bf83-84bcf6856161" providerId="ADAL" clId="{1E6758F8-8159-460E-812B-6241723C8775}" dt="2019-06-15T10:11:51.491" v="87" actId="478"/>
          <ac:picMkLst>
            <pc:docMk/>
            <pc:sldMk cId="1257269346" sldId="256"/>
            <ac:picMk id="8" creationId="{40D270E7-8BA8-44CE-8E85-C846C63F4EAF}"/>
          </ac:picMkLst>
        </pc:picChg>
        <pc:picChg chg="del">
          <ac:chgData name="Peter EDMUNDS (HAB)" userId="57fb2244-f77a-4291-bf83-84bcf6856161" providerId="ADAL" clId="{1E6758F8-8159-460E-812B-6241723C8775}" dt="2019-06-15T10:12:09.963" v="93" actId="478"/>
          <ac:picMkLst>
            <pc:docMk/>
            <pc:sldMk cId="1257269346" sldId="256"/>
            <ac:picMk id="11" creationId="{C2D5F38C-B471-4C06-8BD9-7CE2D67CCFE6}"/>
          </ac:picMkLst>
        </pc:picChg>
        <pc:picChg chg="add mod modCrop">
          <ac:chgData name="Peter EDMUNDS (HAB)" userId="57fb2244-f77a-4291-bf83-84bcf6856161" providerId="ADAL" clId="{1E6758F8-8159-460E-812B-6241723C8775}" dt="2019-06-15T10:35:18.280" v="1052" actId="732"/>
          <ac:picMkLst>
            <pc:docMk/>
            <pc:sldMk cId="1257269346" sldId="256"/>
            <ac:picMk id="15" creationId="{85586FC8-2989-4C25-803C-6692F72D4539}"/>
          </ac:picMkLst>
        </pc:picChg>
        <pc:picChg chg="add mod">
          <ac:chgData name="Peter EDMUNDS (HAB)" userId="57fb2244-f77a-4291-bf83-84bcf6856161" providerId="ADAL" clId="{1E6758F8-8159-460E-812B-6241723C8775}" dt="2019-06-15T10:56:22.915" v="1730" actId="14100"/>
          <ac:picMkLst>
            <pc:docMk/>
            <pc:sldMk cId="1257269346" sldId="256"/>
            <ac:picMk id="16" creationId="{787E6234-52C0-4515-BEE6-554A39EB319C}"/>
          </ac:picMkLst>
        </pc:picChg>
        <pc:picChg chg="add mod">
          <ac:chgData name="Peter EDMUNDS (HAB)" userId="57fb2244-f77a-4291-bf83-84bcf6856161" providerId="ADAL" clId="{1E6758F8-8159-460E-812B-6241723C8775}" dt="2019-06-15T10:56:30.270" v="1732" actId="1076"/>
          <ac:picMkLst>
            <pc:docMk/>
            <pc:sldMk cId="1257269346" sldId="256"/>
            <ac:picMk id="17" creationId="{B42AC732-BF9B-42D5-8DD2-DE51BDD3F11D}"/>
          </ac:picMkLst>
        </pc:picChg>
        <pc:picChg chg="del">
          <ac:chgData name="Peter EDMUNDS (HAB)" userId="57fb2244-f77a-4291-bf83-84bcf6856161" providerId="ADAL" clId="{1E6758F8-8159-460E-812B-6241723C8775}" dt="2019-06-15T10:12:19.850" v="100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 (HAB)" userId="57fb2244-f77a-4291-bf83-84bcf6856161" providerId="ADAL" clId="{1E6758F8-8159-460E-812B-6241723C8775}" dt="2019-06-15T10:12:17.152" v="98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4:23:28.513" v="5786" actId="14100"/>
        <pc:sldMkLst>
          <pc:docMk/>
          <pc:sldMk cId="830485102" sldId="257"/>
        </pc:sldMkLst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5" creationId="{95E115DD-CC66-4715-BAC3-F462FA4EE7AA}"/>
          </ac:spMkLst>
        </pc:spChg>
        <pc:spChg chg="add mod">
          <ac:chgData name="Peter EDMUNDS (HAB)" userId="57fb2244-f77a-4291-bf83-84bcf6856161" providerId="ADAL" clId="{1E6758F8-8159-460E-812B-6241723C8775}" dt="2019-06-15T14:08:27.374" v="5687" actId="113"/>
          <ac:spMkLst>
            <pc:docMk/>
            <pc:sldMk cId="830485102" sldId="257"/>
            <ac:spMk id="14" creationId="{AD9B118A-875C-491F-B976-E2B1817308A0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18" creationId="{1FDAE58D-57C8-43AD-AC74-1267C96AAA07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20" creationId="{96D9962D-EDE9-4B84-A8F1-FAEA7E8C138D}"/>
          </ac:spMkLst>
        </pc:spChg>
        <pc:spChg chg="add mod">
          <ac:chgData name="Peter EDMUNDS (HAB)" userId="57fb2244-f77a-4291-bf83-84bcf6856161" providerId="ADAL" clId="{1E6758F8-8159-460E-812B-6241723C8775}" dt="2019-06-15T14:22:50.861" v="5775" actId="20577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1E6758F8-8159-460E-812B-6241723C8775}" dt="2019-06-15T14:23:13.910" v="5782" actId="14100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1E6758F8-8159-460E-812B-6241723C8775}" dt="2019-06-15T12:24:14.325" v="4627" actId="20577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 (HAB)" userId="57fb2244-f77a-4291-bf83-84bcf6856161" providerId="ADAL" clId="{1E6758F8-8159-460E-812B-6241723C8775}" dt="2019-06-15T11:58:25.851" v="3645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 (HAB)" userId="57fb2244-f77a-4291-bf83-84bcf6856161" providerId="ADAL" clId="{1E6758F8-8159-460E-812B-6241723C8775}" dt="2019-06-15T12:25:10.161" v="4632" actId="1076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1E6758F8-8159-460E-812B-6241723C8775}" dt="2019-06-15T12:34:45.174" v="4637" actId="478"/>
          <ac:picMkLst>
            <pc:docMk/>
            <pc:sldMk cId="830485102" sldId="257"/>
            <ac:picMk id="9" creationId="{10442349-B4AF-4256-8CFB-EA777AF7021B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2" creationId="{2F4692BB-C59D-414F-8BE2-D86B0682FB56}"/>
          </ac:picMkLst>
        </pc:picChg>
        <pc:picChg chg="add mod modCrop">
          <ac:chgData name="Peter EDMUNDS (HAB)" userId="57fb2244-f77a-4291-bf83-84bcf6856161" providerId="ADAL" clId="{1E6758F8-8159-460E-812B-6241723C8775}" dt="2019-06-15T12:35:07.024" v="4646" actId="1076"/>
          <ac:picMkLst>
            <pc:docMk/>
            <pc:sldMk cId="830485102" sldId="257"/>
            <ac:picMk id="13" creationId="{2B760D6F-28A3-4714-A101-0571AFF6701E}"/>
          </ac:picMkLst>
        </pc:picChg>
        <pc:picChg chg="add mod modCrop">
          <ac:chgData name="Peter EDMUNDS (HAB)" userId="57fb2244-f77a-4291-bf83-84bcf6856161" providerId="ADAL" clId="{1E6758F8-8159-460E-812B-6241723C8775}" dt="2019-06-15T14:18:28.227" v="5710" actId="1076"/>
          <ac:picMkLst>
            <pc:docMk/>
            <pc:sldMk cId="830485102" sldId="257"/>
            <ac:picMk id="15" creationId="{A3C793E3-7750-4F7E-A3D0-93374DA6989C}"/>
          </ac:picMkLst>
        </pc:picChg>
        <pc:picChg chg="add mod">
          <ac:chgData name="Peter EDMUNDS (HAB)" userId="57fb2244-f77a-4291-bf83-84bcf6856161" providerId="ADAL" clId="{1E6758F8-8159-460E-812B-6241723C8775}" dt="2019-06-15T14:23:22.189" v="5784" actId="14100"/>
          <ac:picMkLst>
            <pc:docMk/>
            <pc:sldMk cId="830485102" sldId="257"/>
            <ac:picMk id="16" creationId="{DAEA1B0B-2724-4491-A853-C31E8B91965F}"/>
          </ac:picMkLst>
        </pc:picChg>
        <pc:picChg chg="add mod">
          <ac:chgData name="Peter EDMUNDS (HAB)" userId="57fb2244-f77a-4291-bf83-84bcf6856161" providerId="ADAL" clId="{1E6758F8-8159-460E-812B-6241723C8775}" dt="2019-06-15T14:23:28.513" v="5786" actId="14100"/>
          <ac:picMkLst>
            <pc:docMk/>
            <pc:sldMk cId="830485102" sldId="257"/>
            <ac:picMk id="19" creationId="{461D20A4-ADB3-424E-8E07-B009F960BF70}"/>
          </ac:picMkLst>
        </pc:picChg>
        <pc:picChg chg="add mod">
          <ac:chgData name="Peter EDMUNDS (HAB)" userId="57fb2244-f77a-4291-bf83-84bcf6856161" providerId="ADAL" clId="{1E6758F8-8159-460E-812B-6241723C8775}" dt="2019-06-15T14:22:44.188" v="5773" actId="1076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1:39:43.466" v="3605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1E6758F8-8159-460E-812B-6241723C8775}" dt="2019-06-15T10:57:42.618" v="1746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1E6758F8-8159-460E-812B-6241723C8775}" dt="2019-06-15T11:21:40.976" v="2945" actId="14100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1E6758F8-8159-460E-812B-6241723C8775}" dt="2019-06-15T11:28:45.984" v="3597" actId="1076"/>
          <ac:spMkLst>
            <pc:docMk/>
            <pc:sldMk cId="1359017385" sldId="261"/>
            <ac:spMk id="7" creationId="{1D976911-C770-4564-BB1A-6372DBED267C}"/>
          </ac:spMkLst>
        </pc:spChg>
        <pc:spChg chg="add mod">
          <ac:chgData name="Peter EDMUNDS (HAB)" userId="57fb2244-f77a-4291-bf83-84bcf6856161" providerId="ADAL" clId="{1E6758F8-8159-460E-812B-6241723C8775}" dt="2019-06-15T11:27:34.876" v="3449" actId="113"/>
          <ac:spMkLst>
            <pc:docMk/>
            <pc:sldMk cId="1359017385" sldId="261"/>
            <ac:spMk id="11" creationId="{B04BEC00-3A4E-44A1-9963-8D79C81DC0EC}"/>
          </ac:spMkLst>
        </pc:spChg>
        <pc:spChg chg="add mod">
          <ac:chgData name="Peter EDMUNDS (HAB)" userId="57fb2244-f77a-4291-bf83-84bcf6856161" providerId="ADAL" clId="{1E6758F8-8159-460E-812B-6241723C8775}" dt="2019-06-15T11:28:39.348" v="3596" actId="20577"/>
          <ac:spMkLst>
            <pc:docMk/>
            <pc:sldMk cId="1359017385" sldId="261"/>
            <ac:spMk id="12" creationId="{D06170B6-AAB0-4F39-ADB7-9D0969C8AED6}"/>
          </ac:spMkLst>
        </pc:spChg>
        <pc:picChg chg="del">
          <ac:chgData name="Peter EDMUNDS (HAB)" userId="57fb2244-f77a-4291-bf83-84bcf6856161" providerId="ADAL" clId="{1E6758F8-8159-460E-812B-6241723C8775}" dt="2019-06-15T10:57:30.609" v="1733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 (HAB)" userId="57fb2244-f77a-4291-bf83-84bcf6856161" providerId="ADAL" clId="{1E6758F8-8159-460E-812B-6241723C8775}" dt="2019-06-15T11:21:37.959" v="2944" actId="14100"/>
          <ac:picMkLst>
            <pc:docMk/>
            <pc:sldMk cId="1359017385" sldId="261"/>
            <ac:picMk id="6" creationId="{F902440E-D789-4809-8680-FE4CF82E7BEE}"/>
          </ac:picMkLst>
        </pc:picChg>
        <pc:picChg chg="add mod ord">
          <ac:chgData name="Peter EDMUNDS (HAB)" userId="57fb2244-f77a-4291-bf83-84bcf6856161" providerId="ADAL" clId="{1E6758F8-8159-460E-812B-6241723C8775}" dt="2019-06-15T11:21:48.003" v="2947" actId="1076"/>
          <ac:picMkLst>
            <pc:docMk/>
            <pc:sldMk cId="1359017385" sldId="261"/>
            <ac:picMk id="9" creationId="{1349D6F5-DEDD-493D-B395-8E5CEC00AB9F}"/>
          </ac:picMkLst>
        </pc:picChg>
        <pc:picChg chg="add mod">
          <ac:chgData name="Peter EDMUNDS (HAB)" userId="57fb2244-f77a-4291-bf83-84bcf6856161" providerId="ADAL" clId="{1E6758F8-8159-460E-812B-6241723C8775}" dt="2019-06-15T11:21:43.047" v="2946" actId="1076"/>
          <ac:picMkLst>
            <pc:docMk/>
            <pc:sldMk cId="1359017385" sldId="261"/>
            <ac:picMk id="10" creationId="{1F45C48B-B650-4D84-AF20-EE0EFFFF04F4}"/>
          </ac:picMkLst>
        </pc:picChg>
        <pc:picChg chg="add mod">
          <ac:chgData name="Peter EDMUNDS (HAB)" userId="57fb2244-f77a-4291-bf83-84bcf6856161" providerId="ADAL" clId="{1E6758F8-8159-460E-812B-6241723C8775}" dt="2019-06-15T11:37:51.726" v="3601" actId="14100"/>
          <ac:picMkLst>
            <pc:docMk/>
            <pc:sldMk cId="1359017385" sldId="261"/>
            <ac:picMk id="13" creationId="{DF1E68A1-70C4-4364-8ACE-781CD239AF4F}"/>
          </ac:picMkLst>
        </pc:picChg>
        <pc:picChg chg="add mod">
          <ac:chgData name="Peter EDMUNDS (HAB)" userId="57fb2244-f77a-4291-bf83-84bcf6856161" providerId="ADAL" clId="{1E6758F8-8159-460E-812B-6241723C8775}" dt="2019-06-15T11:39:43.466" v="3605" actId="1076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 delAnim">
        <pc:chgData name="Peter EDMUNDS (HAB)" userId="57fb2244-f77a-4291-bf83-84bcf6856161" providerId="ADAL" clId="{1E6758F8-8159-460E-812B-6241723C8775}" dt="2019-06-15T12:21:42.963" v="4610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1E6758F8-8159-460E-812B-6241723C8775}" dt="2019-06-15T11:49:05.366" v="362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1E6758F8-8159-460E-812B-6241723C8775}" dt="2019-06-15T12:10:38.717" v="3921" actId="20577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1E6758F8-8159-460E-812B-6241723C8775}" dt="2019-06-15T12:17:26.328" v="4596" actId="113"/>
          <ac:spMkLst>
            <pc:docMk/>
            <pc:sldMk cId="2273095663" sldId="262"/>
            <ac:spMk id="16" creationId="{65D647D1-C7FD-46DB-9D3E-E85A0163C78F}"/>
          </ac:spMkLst>
        </pc:spChg>
        <pc:picChg chg="add del mod">
          <ac:chgData name="Peter EDMUNDS (HAB)" userId="57fb2244-f77a-4291-bf83-84bcf6856161" providerId="ADAL" clId="{1E6758F8-8159-460E-812B-6241723C8775}" dt="2019-06-15T11:56:15.029" v="3637" actId="478"/>
          <ac:picMkLst>
            <pc:docMk/>
            <pc:sldMk cId="2273095663" sldId="262"/>
            <ac:picMk id="4" creationId="{A8D6841C-D7EF-4769-9A96-5D82FB2044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 (HAB)" userId="57fb2244-f77a-4291-bf83-84bcf6856161" providerId="ADAL" clId="{1E6758F8-8159-460E-812B-6241723C8775}" dt="2019-06-15T11:56:26.888" v="3644" actId="1076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 (HAB)" userId="57fb2244-f77a-4291-bf83-84bcf6856161" providerId="ADAL" clId="{1E6758F8-8159-460E-812B-6241723C8775}" dt="2019-06-15T12:10:18.317" v="3860" actId="1076"/>
          <ac:picMkLst>
            <pc:docMk/>
            <pc:sldMk cId="2273095663" sldId="262"/>
            <ac:picMk id="15" creationId="{EEAB0D4F-AF54-4D8F-BF3F-1655800F1C2F}"/>
          </ac:picMkLst>
        </pc:picChg>
        <pc:picChg chg="add del mod modCrop">
          <ac:chgData name="Peter EDMUNDS (HAB)" userId="57fb2244-f77a-4291-bf83-84bcf6856161" providerId="ADAL" clId="{1E6758F8-8159-460E-812B-6241723C8775}" dt="2019-06-15T12:21:19.719" v="4607" actId="478"/>
          <ac:picMkLst>
            <pc:docMk/>
            <pc:sldMk cId="2273095663" sldId="262"/>
            <ac:picMk id="17" creationId="{EA6D83A3-BFC2-4EAD-AE82-420535B65292}"/>
          </ac:picMkLst>
        </pc:picChg>
        <pc:picChg chg="add mod ord">
          <ac:chgData name="Peter EDMUNDS (HAB)" userId="57fb2244-f77a-4291-bf83-84bcf6856161" providerId="ADAL" clId="{1E6758F8-8159-460E-812B-6241723C8775}" dt="2019-06-15T12:21:42.963" v="4610" actId="1076"/>
          <ac:picMkLst>
            <pc:docMk/>
            <pc:sldMk cId="2273095663" sldId="262"/>
            <ac:picMk id="18" creationId="{DEABCF9F-D5C8-478C-A6CA-3E11B6B3ED20}"/>
          </ac:picMkLst>
        </pc:picChg>
        <pc:picChg chg="add mod">
          <ac:chgData name="Peter EDMUNDS (HAB)" userId="57fb2244-f77a-4291-bf83-84bcf6856161" providerId="ADAL" clId="{1E6758F8-8159-460E-812B-6241723C8775}" dt="2019-06-15T12:21:36.292" v="4609" actId="14100"/>
          <ac:picMkLst>
            <pc:docMk/>
            <pc:sldMk cId="2273095663" sldId="262"/>
            <ac:picMk id="19" creationId="{9EE6DDC8-4446-4A99-BFC3-0352865B9DC1}"/>
          </ac:picMkLst>
        </pc:picChg>
      </pc:sldChg>
      <pc:sldChg chg="delSp modSp add del delAnim">
        <pc:chgData name="Peter EDMUNDS (HAB)" userId="57fb2244-f77a-4291-bf83-84bcf6856161" providerId="ADAL" clId="{1E6758F8-8159-460E-812B-6241723C8775}" dt="2019-06-15T13:50:09.645" v="5027" actId="2696"/>
        <pc:sldMkLst>
          <pc:docMk/>
          <pc:sldMk cId="1726115878" sldId="363"/>
        </pc:sldMkLst>
        <pc:spChg chg="mod">
          <ac:chgData name="Peter EDMUNDS (HAB)" userId="57fb2244-f77a-4291-bf83-84bcf6856161" providerId="ADAL" clId="{1E6758F8-8159-460E-812B-6241723C8775}" dt="2019-06-15T13:49:03.605" v="5016" actId="27636"/>
          <ac:spMkLst>
            <pc:docMk/>
            <pc:sldMk cId="1726115878" sldId="363"/>
            <ac:spMk id="226306" creationId="{7E436ECD-1777-4E8E-A578-F58DF484D34A}"/>
          </ac:spMkLst>
        </pc:spChg>
        <pc:spChg chg="del">
          <ac:chgData name="Peter EDMUNDS (HAB)" userId="57fb2244-f77a-4291-bf83-84bcf6856161" providerId="ADAL" clId="{1E6758F8-8159-460E-812B-6241723C8775}" dt="2019-06-15T13:49:15.293" v="5019" actId="478"/>
          <ac:spMkLst>
            <pc:docMk/>
            <pc:sldMk cId="1726115878" sldId="363"/>
            <ac:spMk id="226313" creationId="{5B6CD0BC-B0BD-4E2C-94B2-19111EFE88D3}"/>
          </ac:spMkLst>
        </pc:spChg>
        <pc:spChg chg="del">
          <ac:chgData name="Peter EDMUNDS (HAB)" userId="57fb2244-f77a-4291-bf83-84bcf6856161" providerId="ADAL" clId="{1E6758F8-8159-460E-812B-6241723C8775}" dt="2019-06-15T13:49:15.968" v="5020" actId="478"/>
          <ac:spMkLst>
            <pc:docMk/>
            <pc:sldMk cId="1726115878" sldId="363"/>
            <ac:spMk id="226314" creationId="{E63D9E8B-BBE9-4B01-8ED6-3AC7BB21D159}"/>
          </ac:spMkLst>
        </pc:spChg>
        <pc:spChg chg="mod">
          <ac:chgData name="Peter EDMUNDS (HAB)" userId="57fb2244-f77a-4291-bf83-84bcf6856161" providerId="ADAL" clId="{1E6758F8-8159-460E-812B-6241723C8775}" dt="2019-06-15T13:49:13.757" v="5018" actId="14100"/>
          <ac:spMkLst>
            <pc:docMk/>
            <pc:sldMk cId="1726115878" sldId="363"/>
            <ac:spMk id="226316" creationId="{E17C25C8-B3B9-4A4B-932D-1E93E6F32E7D}"/>
          </ac:spMkLst>
        </pc:spChg>
        <pc:spChg chg="del">
          <ac:chgData name="Peter EDMUNDS (HAB)" userId="57fb2244-f77a-4291-bf83-84bcf6856161" providerId="ADAL" clId="{1E6758F8-8159-460E-812B-6241723C8775}" dt="2019-06-15T13:49:17.525" v="5021" actId="478"/>
          <ac:spMkLst>
            <pc:docMk/>
            <pc:sldMk cId="1726115878" sldId="363"/>
            <ac:spMk id="226318" creationId="{61DDB973-20AE-4BCA-A20F-80C48D554352}"/>
          </ac:spMkLst>
        </pc:spChg>
        <pc:spChg chg="mod">
          <ac:chgData name="Peter EDMUNDS (HAB)" userId="57fb2244-f77a-4291-bf83-84bcf6856161" providerId="ADAL" clId="{1E6758F8-8159-460E-812B-6241723C8775}" dt="2019-06-15T13:49:29.486" v="5025" actId="20577"/>
          <ac:spMkLst>
            <pc:docMk/>
            <pc:sldMk cId="1726115878" sldId="363"/>
            <ac:spMk id="226320" creationId="{552BB6EC-1818-4254-9731-B2A4A4389D5D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2" creationId="{6FED2420-DF7A-4EB4-AFAC-E92FA0D4E8FB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4" creationId="{E7F8736C-F74D-4B54-B3A9-5E2839D6A8B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5" creationId="{1B33587F-EF13-415A-82CE-D201AE2B5D4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6" creationId="{03644860-C2F2-4493-B0E3-F93DBC2E6B47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7" creationId="{131B9E85-F05E-4843-9B87-421A655D20DA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8" creationId="{A372833D-44FC-41BA-86E7-353170162937}"/>
          </ac:spMkLst>
        </pc:spChg>
      </pc:sldChg>
    </pc:docChg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6:38:02.716" v="973" actId="20577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6:38:02.716" v="973" actId="20577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mod">
          <ac:chgData name="Peter EDMUNDS (HAB)" userId="57fb2244-f77a-4291-bf83-84bcf6856161" providerId="ADAL" clId="{723C8015-2048-44EA-9046-0DB8150FE46B}" dt="2019-09-26T16:36:30.921" v="922" actId="20577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57fb2244-f77a-4291-bf83-84bcf6856161" providerId="ADAL" clId="{723C8015-2048-44EA-9046-0DB8150FE46B}" dt="2019-09-26T16:36:40.718" v="947" actId="20577"/>
          <ac:spMkLst>
            <pc:docMk/>
            <pc:sldMk cId="1257269346" sldId="256"/>
            <ac:spMk id="25" creationId="{C2A9C48A-0491-48A5-A791-54ED19D34BAB}"/>
          </ac:spMkLst>
        </pc:spChg>
        <pc:spChg chg="mod">
          <ac:chgData name="Peter EDMUNDS (HAB)" userId="57fb2244-f77a-4291-bf83-84bcf6856161" providerId="ADAL" clId="{723C8015-2048-44EA-9046-0DB8150FE46B}" dt="2019-09-26T16:37:00.485" v="972" actId="20577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723C8015-2048-44EA-9046-0DB8150FE46B}" dt="2019-09-26T16:38:02.716" v="973" actId="20577"/>
          <ac:spMkLst>
            <pc:docMk/>
            <pc:sldMk cId="1257269346" sldId="256"/>
            <ac:spMk id="27" creationId="{259D7DAF-E4ED-4582-819F-3AF7BFB9B03F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6:23:15.722" v="908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6:23:15.722" v="908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hyperlink" Target="http://www.google.co.uk/url?sa=i&amp;rct=j&amp;q=&amp;esrc=s&amp;source=images&amp;cd=&amp;cad=rja&amp;uact=8&amp;ved=0ahUKEwi4hvGsnI_QAhVCOhQKHcjeCUgQjRwIBw&amp;url=http://www.bbc.co.uk/schools/gcsebitesize/science/edexcel_pre_2011/electricityintheory/voltagecurrentresistancerev5.shtml&amp;psig=AFQjCNG0ypy-3LXbWz-bgIy-tspXgjdcjA&amp;ust=147835303137807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Symbols, charge, current and Ohm’s law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-Voltage</a:t>
            </a:r>
          </a:p>
          <a:p>
            <a:r>
              <a:rPr lang="en-GB" sz="1100" dirty="0"/>
              <a:t>-Current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-Resistance</a:t>
            </a:r>
          </a:p>
          <a:p>
            <a:r>
              <a:rPr lang="en-GB" sz="1100" dirty="0"/>
              <a:t>-Charge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-Time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</p:txBody>
      </p:sp>
      <p:pic>
        <p:nvPicPr>
          <p:cNvPr id="16" name="Picture 15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8EA0D25-9D8A-4B83-BB30-AD7BE5512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881" y="1448589"/>
            <a:ext cx="2470557" cy="25275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D64D09-77AA-4D40-AC51-7D37535C31D6}"/>
              </a:ext>
            </a:extLst>
          </p:cNvPr>
          <p:cNvSpPr txBox="1"/>
          <p:nvPr/>
        </p:nvSpPr>
        <p:spPr>
          <a:xfrm>
            <a:off x="59267" y="1888067"/>
            <a:ext cx="41825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Current</a:t>
            </a:r>
            <a:r>
              <a:rPr lang="en-GB" sz="1100" dirty="0"/>
              <a:t> is the flow of charged particles (</a:t>
            </a:r>
            <a:r>
              <a:rPr lang="en-GB" sz="1100" b="1" dirty="0"/>
              <a:t>electrons</a:t>
            </a:r>
            <a:r>
              <a:rPr lang="en-GB" sz="1100" dirty="0"/>
              <a:t>). The equation that links charge, current and time is: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Q = I x t</a:t>
            </a:r>
            <a:endParaRPr lang="en-GB" sz="1100" dirty="0"/>
          </a:p>
          <a:p>
            <a:r>
              <a:rPr lang="en-GB" sz="1100" dirty="0"/>
              <a:t>Charge (C) = Current (A) × time (s)</a:t>
            </a:r>
          </a:p>
          <a:p>
            <a:endParaRPr lang="en-GB" sz="1100" dirty="0"/>
          </a:p>
          <a:p>
            <a:r>
              <a:rPr lang="en-GB" sz="1100" b="1" dirty="0"/>
              <a:t>Ohm’s law </a:t>
            </a:r>
            <a:r>
              <a:rPr lang="en-GB" sz="1100" dirty="0"/>
              <a:t>says that for an Ohmic conductor, the potential difference is directly proportional to the current.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V = I x R</a:t>
            </a:r>
            <a:endParaRPr lang="en-GB" sz="1100" dirty="0"/>
          </a:p>
          <a:p>
            <a:r>
              <a:rPr lang="en-GB" sz="1100" dirty="0"/>
              <a:t>Potential difference (V) = Current (I) × Resistance (Ω).</a:t>
            </a:r>
          </a:p>
          <a:p>
            <a:endParaRPr lang="en-GB" sz="1100" dirty="0"/>
          </a:p>
          <a:p>
            <a:endParaRPr lang="en-GB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EA08F44-0C87-47D0-9ADE-91DBBC603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70" y="3858713"/>
            <a:ext cx="1809300" cy="1305574"/>
          </a:xfrm>
          <a:prstGeom prst="rect">
            <a:avLst/>
          </a:prstGeom>
        </p:spPr>
      </p:pic>
      <p:pic>
        <p:nvPicPr>
          <p:cNvPr id="24" name="irc_mi" descr="Image result for filament bulb graph">
            <a:hlinkClick r:id="rId4"/>
            <a:extLst>
              <a:ext uri="{FF2B5EF4-FFF2-40B4-BE49-F238E27FC236}">
                <a16:creationId xmlns:a16="http://schemas.microsoft.com/office/drawing/2014/main" id="{A72E1B3A-9FA8-48D7-A49B-E9A1718170A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33" y="3751818"/>
            <a:ext cx="1474328" cy="1595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77A2B6B-0C13-42A2-99A7-10380FCDD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3563" y="3920993"/>
            <a:ext cx="1693191" cy="12573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D129D4-7889-4FCA-A97D-E91994F4E5A8}"/>
              </a:ext>
            </a:extLst>
          </p:cNvPr>
          <p:cNvSpPr txBox="1"/>
          <p:nvPr/>
        </p:nvSpPr>
        <p:spPr>
          <a:xfrm>
            <a:off x="360770" y="5178384"/>
            <a:ext cx="1809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resistor</a:t>
            </a:r>
            <a:r>
              <a:rPr lang="en-GB" sz="1100" dirty="0"/>
              <a:t>. A resistor is </a:t>
            </a:r>
            <a:r>
              <a:rPr lang="en-GB" sz="1100" b="1" dirty="0"/>
              <a:t>Ohmic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741C9-10F6-4A0F-8B87-003125E774A7}"/>
              </a:ext>
            </a:extLst>
          </p:cNvPr>
          <p:cNvSpPr txBox="1"/>
          <p:nvPr/>
        </p:nvSpPr>
        <p:spPr>
          <a:xfrm>
            <a:off x="2524347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lamp</a:t>
            </a:r>
            <a:r>
              <a:rPr lang="en-GB" sz="1100" dirty="0"/>
              <a:t>. A lamp is </a:t>
            </a:r>
            <a:r>
              <a:rPr lang="en-GB" sz="1100" b="1" dirty="0"/>
              <a:t>non-Ohmic</a:t>
            </a:r>
            <a:r>
              <a:rPr lang="en-GB" sz="1100" dirty="0"/>
              <a:t> (resistance increases as it heats)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E4279B-F821-48CE-9926-C75D47533BE7}"/>
              </a:ext>
            </a:extLst>
          </p:cNvPr>
          <p:cNvSpPr txBox="1"/>
          <p:nvPr/>
        </p:nvSpPr>
        <p:spPr>
          <a:xfrm>
            <a:off x="4501133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diode</a:t>
            </a:r>
            <a:r>
              <a:rPr lang="en-GB" sz="1100" dirty="0"/>
              <a:t>. A diode is </a:t>
            </a:r>
            <a:r>
              <a:rPr lang="en-GB" sz="1100" b="1" dirty="0"/>
              <a:t>non-Ohmic</a:t>
            </a:r>
            <a:r>
              <a:rPr lang="en-GB" sz="1100" dirty="0"/>
              <a:t> (only lets current flow one way)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0E97D-23EB-48F4-8452-6C82434698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282" y="5736877"/>
            <a:ext cx="2905299" cy="4169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49FC82-C33A-4B9B-890B-10B61F6C3F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5022" y="5764451"/>
            <a:ext cx="2642223" cy="414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Series and parallel circuits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85777-7CED-4C0D-92A9-1CA6DE85F510}"/>
              </a:ext>
            </a:extLst>
          </p:cNvPr>
          <p:cNvSpPr txBox="1"/>
          <p:nvPr/>
        </p:nvSpPr>
        <p:spPr>
          <a:xfrm>
            <a:off x="0" y="317345"/>
            <a:ext cx="40121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series</a:t>
            </a:r>
            <a:r>
              <a:rPr lang="en-GB" sz="1100" dirty="0"/>
              <a:t> circuit only has one path, a </a:t>
            </a:r>
            <a:r>
              <a:rPr lang="en-GB" sz="1100" b="1" dirty="0"/>
              <a:t>parallel</a:t>
            </a:r>
            <a:r>
              <a:rPr lang="en-GB" sz="1100" dirty="0"/>
              <a:t> circuit has more than one path. </a:t>
            </a:r>
          </a:p>
          <a:p>
            <a:endParaRPr lang="en-GB" sz="1100" dirty="0"/>
          </a:p>
          <a:p>
            <a:r>
              <a:rPr lang="en-GB" sz="1100" dirty="0"/>
              <a:t>Current is the same everywhere in a series circuit, but splits on each path of a parallel circuit. Voltage is the same on each path of a parallel circuit, but splits across components in a series circuit. </a:t>
            </a:r>
          </a:p>
          <a:p>
            <a:endParaRPr lang="en-GB" sz="1100" dirty="0"/>
          </a:p>
          <a:p>
            <a:r>
              <a:rPr lang="en-GB" sz="1100" b="1" dirty="0"/>
              <a:t>Ammeters</a:t>
            </a:r>
            <a:r>
              <a:rPr lang="en-GB" sz="1100" dirty="0"/>
              <a:t> are used to measure current and go in series. </a:t>
            </a:r>
            <a:r>
              <a:rPr lang="en-GB" sz="1100" b="1" dirty="0"/>
              <a:t>Voltmeters</a:t>
            </a:r>
            <a:r>
              <a:rPr lang="en-GB" sz="1100" dirty="0"/>
              <a:t> are used to measure potential difference and go in parallel across the component you want the voltage across.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CB57F-50EA-4A03-8C19-AE33E3DA1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6" y="5055637"/>
            <a:ext cx="3290583" cy="453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B68900-2C44-405E-B17F-B6C937879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519" y="5767324"/>
            <a:ext cx="3223481" cy="39517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FEA358-6D46-41C0-89D0-AC7640B1F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944" y="0"/>
            <a:ext cx="2732055" cy="10450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6C28AE-75CA-4FCE-A410-AE87E9B0B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44" y="3039073"/>
            <a:ext cx="2732056" cy="13504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B69133-1543-4737-ACFE-BFAF36490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55" y="2218983"/>
            <a:ext cx="2336209" cy="2500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C18F73-179F-4FA1-AFB0-9FB9FCEFD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44" y="1410838"/>
            <a:ext cx="2732056" cy="12430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1D1181-F255-42F1-BC4C-A2EC9D039B1A}"/>
              </a:ext>
            </a:extLst>
          </p:cNvPr>
          <p:cNvSpPr/>
          <p:nvPr/>
        </p:nvSpPr>
        <p:spPr>
          <a:xfrm>
            <a:off x="3429000" y="4616748"/>
            <a:ext cx="3429000" cy="8771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dirty="0"/>
              <a:t>Resistance is added together when two resistors are in series:</a:t>
            </a:r>
          </a:p>
          <a:p>
            <a:r>
              <a:rPr lang="en-GB" sz="1100" b="1" dirty="0"/>
              <a:t>R</a:t>
            </a:r>
            <a:r>
              <a:rPr lang="en-GB" sz="1100" b="1" baseline="-25000" dirty="0"/>
              <a:t>TOT</a:t>
            </a:r>
            <a:r>
              <a:rPr lang="en-GB" sz="1100" b="1" dirty="0"/>
              <a:t> = R</a:t>
            </a:r>
            <a:r>
              <a:rPr lang="en-GB" sz="1100" b="1" baseline="-25000" dirty="0"/>
              <a:t>1</a:t>
            </a:r>
            <a:r>
              <a:rPr lang="en-GB" sz="1100" b="1" dirty="0"/>
              <a:t> + R</a:t>
            </a:r>
            <a:r>
              <a:rPr lang="en-GB" sz="1100" b="1" baseline="-25000" dirty="0"/>
              <a:t>2</a:t>
            </a:r>
            <a:r>
              <a:rPr lang="en-GB" sz="1100" b="1" dirty="0"/>
              <a:t> </a:t>
            </a:r>
            <a:r>
              <a:rPr lang="en-GB" sz="1100" dirty="0"/>
              <a:t>(all in Ω)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Mains electricity and the National Grid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D917F3-9F4E-4A93-BBC4-4C5CB238A395}"/>
              </a:ext>
            </a:extLst>
          </p:cNvPr>
          <p:cNvSpPr/>
          <p:nvPr/>
        </p:nvSpPr>
        <p:spPr>
          <a:xfrm>
            <a:off x="4942837" y="645419"/>
            <a:ext cx="1915162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AC</a:t>
            </a:r>
            <a:r>
              <a:rPr lang="en-GB" sz="1100" dirty="0"/>
              <a:t> current (</a:t>
            </a:r>
            <a:r>
              <a:rPr lang="en-GB" sz="1100" dirty="0" err="1"/>
              <a:t>eg.</a:t>
            </a:r>
            <a:r>
              <a:rPr lang="en-GB" sz="1100" dirty="0"/>
              <a:t> mains electricity) changes direction, but </a:t>
            </a:r>
            <a:r>
              <a:rPr lang="en-GB" sz="1100" b="1" dirty="0"/>
              <a:t>DC</a:t>
            </a:r>
            <a:r>
              <a:rPr lang="en-GB" sz="1100" dirty="0"/>
              <a:t> does not (</a:t>
            </a:r>
            <a:r>
              <a:rPr lang="en-GB" sz="1100" dirty="0" err="1"/>
              <a:t>eg.</a:t>
            </a:r>
            <a:r>
              <a:rPr lang="en-GB" sz="1100" dirty="0"/>
              <a:t> batteries). </a:t>
            </a:r>
            <a:r>
              <a:rPr lang="en-GB" sz="1100" b="1" dirty="0"/>
              <a:t>Mains electricity </a:t>
            </a:r>
            <a:r>
              <a:rPr lang="en-GB" sz="1100" dirty="0"/>
              <a:t>has a voltage of </a:t>
            </a:r>
            <a:r>
              <a:rPr lang="en-GB" sz="1100" b="1" dirty="0"/>
              <a:t>230V</a:t>
            </a:r>
            <a:r>
              <a:rPr lang="en-GB" sz="1100" dirty="0"/>
              <a:t> and a frequency of </a:t>
            </a:r>
            <a:r>
              <a:rPr lang="en-GB" sz="1100" b="1" dirty="0"/>
              <a:t>50 Hz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Plugs have three wires. The </a:t>
            </a:r>
            <a:r>
              <a:rPr lang="en-GB" sz="1100" b="1" dirty="0"/>
              <a:t>live</a:t>
            </a:r>
            <a:r>
              <a:rPr lang="en-GB" sz="1100" dirty="0"/>
              <a:t> wire carries the AC and is brown. The </a:t>
            </a:r>
            <a:r>
              <a:rPr lang="en-GB" sz="1100" b="1" dirty="0"/>
              <a:t>neutral</a:t>
            </a:r>
            <a:r>
              <a:rPr lang="en-GB" sz="1100" dirty="0"/>
              <a:t> wire completes the circuit and is blue. The </a:t>
            </a:r>
            <a:r>
              <a:rPr lang="en-GB" sz="1100" b="1" dirty="0"/>
              <a:t>earth</a:t>
            </a:r>
            <a:r>
              <a:rPr lang="en-GB" sz="1100" dirty="0"/>
              <a:t> wire is for safety and is green/yellow.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52151D-BAA0-4F79-A0B1-3629C5F747D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2" y="412725"/>
            <a:ext cx="3431959" cy="15655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pic>
        <p:nvPicPr>
          <p:cNvPr id="11" name="Picture 10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97D0E467-76D0-4C6F-BC69-6CBACF751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32" y="837220"/>
            <a:ext cx="1621904" cy="1820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0FC8AE-5615-4C7B-A250-2413C942A79A}"/>
              </a:ext>
            </a:extLst>
          </p:cNvPr>
          <p:cNvSpPr txBox="1"/>
          <p:nvPr/>
        </p:nvSpPr>
        <p:spPr>
          <a:xfrm>
            <a:off x="134221" y="1931926"/>
            <a:ext cx="34319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national grid </a:t>
            </a:r>
            <a:r>
              <a:rPr lang="en-GB" sz="1100" dirty="0"/>
              <a:t>is made up of transformers and transmission cables. Directly after a power station is a </a:t>
            </a:r>
            <a:r>
              <a:rPr lang="en-GB" sz="1100" b="1" dirty="0"/>
              <a:t>step-up transformer</a:t>
            </a:r>
            <a:r>
              <a:rPr lang="en-GB" sz="1100" dirty="0"/>
              <a:t>. This increases the voltage but decreases the current. This reduces the </a:t>
            </a:r>
            <a:r>
              <a:rPr lang="en-GB" sz="1100" b="1" dirty="0"/>
              <a:t>energy lost to heating</a:t>
            </a:r>
            <a:r>
              <a:rPr lang="en-GB" sz="1100" dirty="0"/>
              <a:t> in the cables. </a:t>
            </a:r>
          </a:p>
          <a:p>
            <a:endParaRPr lang="en-GB" sz="1100" dirty="0"/>
          </a:p>
          <a:p>
            <a:r>
              <a:rPr lang="en-GB" sz="1100" dirty="0"/>
              <a:t>The cables are also </a:t>
            </a:r>
            <a:r>
              <a:rPr lang="en-GB" sz="1100" b="1" dirty="0"/>
              <a:t>low resistance </a:t>
            </a:r>
            <a:r>
              <a:rPr lang="en-GB" sz="1100" dirty="0"/>
              <a:t>to reduce energy lost to heating. Before electricity is delivered to consumers it goes to a </a:t>
            </a:r>
            <a:r>
              <a:rPr lang="en-GB" sz="1100" b="1" dirty="0"/>
              <a:t>step down transformer </a:t>
            </a:r>
            <a:r>
              <a:rPr lang="en-GB" sz="1100" dirty="0"/>
              <a:t>which reduces the voltage to a safe level for consumers.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C36A6D-C2DA-4BDE-8D96-007601324BA1}"/>
              </a:ext>
            </a:extLst>
          </p:cNvPr>
          <p:cNvSpPr/>
          <p:nvPr/>
        </p:nvSpPr>
        <p:spPr>
          <a:xfrm>
            <a:off x="3566180" y="2894095"/>
            <a:ext cx="32289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fuse</a:t>
            </a:r>
            <a:r>
              <a:rPr lang="en-GB" sz="1100" dirty="0"/>
              <a:t> is also for safety and melts if the current is too large. The </a:t>
            </a:r>
            <a:r>
              <a:rPr lang="en-GB" sz="1100" b="1" dirty="0"/>
              <a:t>cable grip</a:t>
            </a:r>
            <a:r>
              <a:rPr lang="en-GB" sz="1100" dirty="0"/>
              <a:t> prevents the cables from coming out of the plug.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F981F3-4CB6-438A-9B03-413CC3409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49557"/>
            <a:ext cx="3601612" cy="40148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65FFF6-AFC6-404F-BEFD-9DD6355DD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81" y="4644454"/>
            <a:ext cx="3291819" cy="364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4BA746-82C7-4275-A893-9B31726FB117}"/>
              </a:ext>
            </a:extLst>
          </p:cNvPr>
          <p:cNvSpPr txBox="1"/>
          <p:nvPr/>
        </p:nvSpPr>
        <p:spPr>
          <a:xfrm>
            <a:off x="134221" y="3835400"/>
            <a:ext cx="65544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Two equations for power:</a:t>
            </a:r>
          </a:p>
          <a:p>
            <a:pPr lvl="0"/>
            <a:r>
              <a:rPr lang="en-GB" sz="1100" b="1" dirty="0"/>
              <a:t>P = I x V</a:t>
            </a:r>
            <a:endParaRPr lang="en-GB" sz="1100" dirty="0"/>
          </a:p>
          <a:p>
            <a:r>
              <a:rPr lang="en-GB" sz="1100" dirty="0"/>
              <a:t>Power (W) = Current (I) × Voltage (V)</a:t>
            </a:r>
          </a:p>
          <a:p>
            <a:r>
              <a:rPr lang="en-GB" sz="1100" b="1" dirty="0"/>
              <a:t>P = I</a:t>
            </a:r>
            <a:r>
              <a:rPr lang="en-GB" sz="1100" b="1" baseline="30000" dirty="0"/>
              <a:t>2</a:t>
            </a:r>
            <a:r>
              <a:rPr lang="en-GB" sz="1100" b="1" dirty="0"/>
              <a:t> x R</a:t>
            </a:r>
            <a:endParaRPr lang="en-GB" sz="1100" dirty="0"/>
          </a:p>
          <a:p>
            <a:r>
              <a:rPr lang="en-GB" sz="1100" dirty="0"/>
              <a:t>Power (W) = Current</a:t>
            </a:r>
            <a:r>
              <a:rPr lang="en-GB" sz="1100" baseline="30000" dirty="0"/>
              <a:t>2</a:t>
            </a:r>
            <a:r>
              <a:rPr lang="en-GB" sz="1100" dirty="0"/>
              <a:t> (A) × Resistance (Ω).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B0504E-4FE4-4B5B-9140-5055AA66326F}"/>
              </a:ext>
            </a:extLst>
          </p:cNvPr>
          <p:cNvSpPr txBox="1"/>
          <p:nvPr/>
        </p:nvSpPr>
        <p:spPr>
          <a:xfrm>
            <a:off x="3566180" y="3736960"/>
            <a:ext cx="322890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Potential difference is how much energy each charge has:</a:t>
            </a:r>
          </a:p>
          <a:p>
            <a:pPr lvl="0"/>
            <a:r>
              <a:rPr lang="en-GB" sz="1100" b="1" dirty="0"/>
              <a:t>E = Q x V</a:t>
            </a:r>
            <a:endParaRPr lang="en-GB" sz="1100" dirty="0"/>
          </a:p>
          <a:p>
            <a:r>
              <a:rPr lang="en-GB" sz="1100" dirty="0"/>
              <a:t>Energy (J) = Charge (C) × Voltage (V)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Static electricity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FB1C4-6E3F-492A-8580-E16EC3E5AC6A}"/>
              </a:ext>
            </a:extLst>
          </p:cNvPr>
          <p:cNvSpPr txBox="1"/>
          <p:nvPr/>
        </p:nvSpPr>
        <p:spPr>
          <a:xfrm>
            <a:off x="125835" y="461394"/>
            <a:ext cx="389748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B71562"/>
                </a:solidFill>
              </a:rPr>
              <a:t>Friction</a:t>
            </a:r>
            <a:r>
              <a:rPr lang="en-GB" sz="1100" dirty="0"/>
              <a:t> causes static charge. If you rub a balloon (very attractive to other atoms’ electrons) together with a woollen jumper. It will remove some of the electrons and leave the jumper </a:t>
            </a:r>
            <a:r>
              <a:rPr lang="en-GB" sz="1100" b="1" dirty="0">
                <a:solidFill>
                  <a:srgbClr val="B71562"/>
                </a:solidFill>
              </a:rPr>
              <a:t>positively charged</a:t>
            </a:r>
            <a:r>
              <a:rPr lang="en-GB" sz="1100" dirty="0"/>
              <a:t>. The balloon will then become </a:t>
            </a:r>
            <a:r>
              <a:rPr lang="en-GB" sz="1100" b="1" dirty="0">
                <a:solidFill>
                  <a:srgbClr val="B71562"/>
                </a:solidFill>
              </a:rPr>
              <a:t>negatively charged</a:t>
            </a:r>
            <a:r>
              <a:rPr lang="en-GB" sz="1100" b="1" dirty="0">
                <a:solidFill>
                  <a:srgbClr val="C00000"/>
                </a:solidFill>
              </a:rPr>
              <a:t>.</a:t>
            </a:r>
            <a:endParaRPr lang="en-GB" sz="1100" dirty="0"/>
          </a:p>
          <a:p>
            <a:r>
              <a:rPr lang="en-GB" sz="1100" dirty="0"/>
              <a:t>Two static electricity rules: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Opposite charges </a:t>
            </a:r>
            <a:r>
              <a:rPr lang="en-GB" sz="1100" b="1" dirty="0">
                <a:solidFill>
                  <a:srgbClr val="B71562"/>
                </a:solidFill>
              </a:rPr>
              <a:t>attract</a:t>
            </a:r>
            <a:r>
              <a:rPr lang="en-GB" sz="11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Like charges </a:t>
            </a:r>
            <a:r>
              <a:rPr lang="en-GB" sz="1100" b="1" dirty="0">
                <a:solidFill>
                  <a:srgbClr val="B71562"/>
                </a:solidFill>
              </a:rPr>
              <a:t>repel</a:t>
            </a:r>
            <a:r>
              <a:rPr lang="en-GB" sz="1100" dirty="0"/>
              <a:t>. </a:t>
            </a:r>
          </a:p>
          <a:p>
            <a:endParaRPr lang="en-GB" dirty="0"/>
          </a:p>
        </p:txBody>
      </p:sp>
      <p:pic>
        <p:nvPicPr>
          <p:cNvPr id="13" name="Picture 12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201169E0-A5A5-4BA8-BB84-BF345E36C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22" y="405941"/>
            <a:ext cx="2828925" cy="16097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1EE24C7-7586-420E-A202-1FA023A7EBBB}"/>
              </a:ext>
            </a:extLst>
          </p:cNvPr>
          <p:cNvSpPr/>
          <p:nvPr/>
        </p:nvSpPr>
        <p:spPr>
          <a:xfrm>
            <a:off x="2709644" y="2236772"/>
            <a:ext cx="41483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A</a:t>
            </a:r>
            <a:r>
              <a:rPr lang="en-GB" sz="1100" dirty="0">
                <a:solidFill>
                  <a:srgbClr val="B71562"/>
                </a:solidFill>
              </a:rPr>
              <a:t> </a:t>
            </a:r>
            <a:r>
              <a:rPr lang="en-GB" sz="1100" b="1" dirty="0">
                <a:solidFill>
                  <a:srgbClr val="B71562"/>
                </a:solidFill>
              </a:rPr>
              <a:t>force field </a:t>
            </a:r>
            <a:r>
              <a:rPr lang="en-GB" sz="1100" dirty="0"/>
              <a:t>is caused by </a:t>
            </a:r>
            <a:r>
              <a:rPr lang="en-GB" sz="1100" b="1" dirty="0">
                <a:solidFill>
                  <a:srgbClr val="B71562"/>
                </a:solidFill>
              </a:rPr>
              <a:t>non-contact forces</a:t>
            </a:r>
            <a:r>
              <a:rPr lang="en-GB" sz="1100" dirty="0"/>
              <a:t>. These forces do not need to be in physical contact (touching) for an interaction of forces to take place. Attraction/repulsion of static charges is an example of a non-contact forces. </a:t>
            </a:r>
          </a:p>
          <a:p>
            <a:endParaRPr lang="en-GB" sz="1100" dirty="0"/>
          </a:p>
          <a:p>
            <a:r>
              <a:rPr lang="en-GB" sz="1100" b="1" dirty="0">
                <a:solidFill>
                  <a:srgbClr val="B71562"/>
                </a:solidFill>
              </a:rPr>
              <a:t>Electric field </a:t>
            </a:r>
            <a:r>
              <a:rPr lang="en-GB" sz="1100" dirty="0"/>
              <a:t>lines flow away from positive charges and towards negative charges. The arrows show the </a:t>
            </a:r>
            <a:r>
              <a:rPr lang="en-GB" sz="1100" b="1" dirty="0">
                <a:solidFill>
                  <a:srgbClr val="B71562"/>
                </a:solidFill>
              </a:rPr>
              <a:t>direction a positive charge </a:t>
            </a:r>
            <a:r>
              <a:rPr lang="en-GB" sz="1100" dirty="0"/>
              <a:t>would move in the field. </a:t>
            </a:r>
          </a:p>
          <a:p>
            <a:r>
              <a:rPr lang="en-GB" sz="1100" dirty="0"/>
              <a:t>The closer together the field lines are, the stronger the field. The strength of the field depends on two things: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size</a:t>
            </a:r>
            <a:r>
              <a:rPr lang="en-GB" sz="1100" dirty="0"/>
              <a:t> of the charge.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distance</a:t>
            </a:r>
            <a:r>
              <a:rPr lang="en-GB" sz="1100" dirty="0"/>
              <a:t> away from the charge. </a:t>
            </a:r>
          </a:p>
        </p:txBody>
      </p:sp>
      <p:pic>
        <p:nvPicPr>
          <p:cNvPr id="15" name="Picture 1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7CFBA72-6627-426D-940A-D4FE94B44D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71"/>
          <a:stretch/>
        </p:blipFill>
        <p:spPr>
          <a:xfrm>
            <a:off x="419896" y="1788796"/>
            <a:ext cx="1973552" cy="1373531"/>
          </a:xfrm>
          <a:prstGeom prst="rect">
            <a:avLst/>
          </a:prstGeom>
        </p:spPr>
      </p:pic>
      <p:pic>
        <p:nvPicPr>
          <p:cNvPr id="16" name="Picture 1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E6E1337-B7C4-4B1A-BC42-03FA85DAC9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6"/>
          <a:stretch/>
        </p:blipFill>
        <p:spPr>
          <a:xfrm>
            <a:off x="345548" y="3250041"/>
            <a:ext cx="1837021" cy="1373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99389A-A30B-423D-8F84-14CC40517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35" y="4687835"/>
            <a:ext cx="3176356" cy="5194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77B6E-B3AE-4B99-95E1-876ABC354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302" y="4687835"/>
            <a:ext cx="3085863" cy="3286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C5FDA-A991-4901-B9BC-AC2B8E876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296" y="8070834"/>
            <a:ext cx="2661599" cy="74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1606</TotalTime>
  <Words>714</Words>
  <Application>Microsoft Office PowerPoint</Application>
  <PresentationFormat>A4 Paper (210x297 mm)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102</cp:revision>
  <cp:lastPrinted>2018-05-16T18:51:17Z</cp:lastPrinted>
  <dcterms:created xsi:type="dcterms:W3CDTF">2018-03-06T21:04:47Z</dcterms:created>
  <dcterms:modified xsi:type="dcterms:W3CDTF">2019-09-26T16:38:13Z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