
<file path=[Content_Types].xml><?xml version="1.0" encoding="utf-8"?>
<Types xmlns="http://schemas.openxmlformats.org/package/2006/content-types">
  <Default Extension="1" ContentType="image/png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4"/>
  </p:sldMasterIdLst>
  <p:notesMasterIdLst>
    <p:notesMasterId r:id="rId9"/>
  </p:notesMasterIdLst>
  <p:sldIdLst>
    <p:sldId id="256" r:id="rId5"/>
    <p:sldId id="261" r:id="rId6"/>
    <p:sldId id="262" r:id="rId7"/>
    <p:sldId id="257" r:id="rId8"/>
  </p:sldIdLst>
  <p:sldSz cx="6858000" cy="9906000" type="A4"/>
  <p:notesSz cx="9931400" cy="143637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  <p:embeddedFont>
      <p:font typeface="Calibri Light" panose="020F0302020204030204" pitchFamily="34" charset="0"/>
      <p:regular r:id="rId14"/>
      <p:italic r:id="rId15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7156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487F8F0-A801-4CD4-BEA9-3D5AA154CC89}" v="42" dt="2019-10-05T10:41:02.02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1" d="100"/>
          <a:sy n="81" d="100"/>
        </p:scale>
        <p:origin x="261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4.fntdata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font" Target="fonts/font3.fntdata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2.fntdata"/><Relationship Id="rId5" Type="http://schemas.openxmlformats.org/officeDocument/2006/relationships/slide" Target="slides/slide1.xml"/><Relationship Id="rId15" Type="http://schemas.openxmlformats.org/officeDocument/2006/relationships/font" Target="fonts/font6.fntdata"/><Relationship Id="rId10" Type="http://schemas.openxmlformats.org/officeDocument/2006/relationships/font" Target="fonts/font1.fntdata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ter EDMUNDS (HAB)" userId="57fb2244-f77a-4291-bf83-84bcf6856161" providerId="ADAL" clId="{83581357-8421-4B78-B357-26B792FD34D4}"/>
    <pc:docChg chg="undo redo custSel modSld sldOrd">
      <pc:chgData name="Peter EDMUNDS (HAB)" userId="57fb2244-f77a-4291-bf83-84bcf6856161" providerId="ADAL" clId="{83581357-8421-4B78-B357-26B792FD34D4}" dt="2019-09-26T13:43:42.501" v="3035" actId="1076"/>
      <pc:docMkLst>
        <pc:docMk/>
      </pc:docMkLst>
      <pc:sldChg chg="addSp delSp modSp">
        <pc:chgData name="Peter EDMUNDS (HAB)" userId="57fb2244-f77a-4291-bf83-84bcf6856161" providerId="ADAL" clId="{83581357-8421-4B78-B357-26B792FD34D4}" dt="2019-09-26T12:43:16.576" v="3032" actId="20577"/>
        <pc:sldMkLst>
          <pc:docMk/>
          <pc:sldMk cId="1257269346" sldId="256"/>
        </pc:sldMkLst>
        <pc:spChg chg="del">
          <ac:chgData name="Peter EDMUNDS (HAB)" userId="57fb2244-f77a-4291-bf83-84bcf6856161" providerId="ADAL" clId="{83581357-8421-4B78-B357-26B792FD34D4}" dt="2019-09-26T11:04:30.061" v="207" actId="478"/>
          <ac:spMkLst>
            <pc:docMk/>
            <pc:sldMk cId="1257269346" sldId="256"/>
            <ac:spMk id="2" creationId="{F3B97C1F-4F1E-413E-9588-484E312C9DD3}"/>
          </ac:spMkLst>
        </pc:spChg>
        <pc:spChg chg="mod">
          <ac:chgData name="Peter EDMUNDS (HAB)" userId="57fb2244-f77a-4291-bf83-84bcf6856161" providerId="ADAL" clId="{83581357-8421-4B78-B357-26B792FD34D4}" dt="2019-09-26T11:00:25.535" v="204" actId="20577"/>
          <ac:spMkLst>
            <pc:docMk/>
            <pc:sldMk cId="1257269346" sldId="256"/>
            <ac:spMk id="4" creationId="{FCD870EF-5536-48CF-B7BF-F05592F86512}"/>
          </ac:spMkLst>
        </pc:spChg>
        <pc:spChg chg="del">
          <ac:chgData name="Peter EDMUNDS (HAB)" userId="57fb2244-f77a-4291-bf83-84bcf6856161" providerId="ADAL" clId="{83581357-8421-4B78-B357-26B792FD34D4}" dt="2019-09-26T11:04:28.363" v="206" actId="478"/>
          <ac:spMkLst>
            <pc:docMk/>
            <pc:sldMk cId="1257269346" sldId="256"/>
            <ac:spMk id="6" creationId="{B7F76581-44E0-477D-A6FF-E7688C3FB888}"/>
          </ac:spMkLst>
        </pc:spChg>
        <pc:spChg chg="add mod">
          <ac:chgData name="Peter EDMUNDS (HAB)" userId="57fb2244-f77a-4291-bf83-84bcf6856161" providerId="ADAL" clId="{83581357-8421-4B78-B357-26B792FD34D4}" dt="2019-09-26T12:42:15.378" v="2946" actId="1076"/>
          <ac:spMkLst>
            <pc:docMk/>
            <pc:sldMk cId="1257269346" sldId="256"/>
            <ac:spMk id="9" creationId="{94AC77B0-5A18-48D6-8129-388AD75BA706}"/>
          </ac:spMkLst>
        </pc:spChg>
        <pc:spChg chg="del">
          <ac:chgData name="Peter EDMUNDS (HAB)" userId="57fb2244-f77a-4291-bf83-84bcf6856161" providerId="ADAL" clId="{83581357-8421-4B78-B357-26B792FD34D4}" dt="2019-09-26T11:04:23.893" v="205" actId="478"/>
          <ac:spMkLst>
            <pc:docMk/>
            <pc:sldMk cId="1257269346" sldId="256"/>
            <ac:spMk id="10" creationId="{D98AE73A-3DE1-456F-B22E-7EFBA208D950}"/>
          </ac:spMkLst>
        </pc:spChg>
        <pc:spChg chg="mod">
          <ac:chgData name="Peter EDMUNDS (HAB)" userId="57fb2244-f77a-4291-bf83-84bcf6856161" providerId="ADAL" clId="{83581357-8421-4B78-B357-26B792FD34D4}" dt="2019-09-26T11:09:46.191" v="378" actId="115"/>
          <ac:spMkLst>
            <pc:docMk/>
            <pc:sldMk cId="1257269346" sldId="256"/>
            <ac:spMk id="13" creationId="{7F0D3C9B-BDE8-4239-B4F8-D4D6CD23618A}"/>
          </ac:spMkLst>
        </pc:spChg>
        <pc:spChg chg="add mod">
          <ac:chgData name="Peter EDMUNDS (HAB)" userId="57fb2244-f77a-4291-bf83-84bcf6856161" providerId="ADAL" clId="{83581357-8421-4B78-B357-26B792FD34D4}" dt="2019-09-26T11:15:15.409" v="644" actId="113"/>
          <ac:spMkLst>
            <pc:docMk/>
            <pc:sldMk cId="1257269346" sldId="256"/>
            <ac:spMk id="18" creationId="{D75B07D5-AF16-44D5-9421-50FA92D8BDF5}"/>
          </ac:spMkLst>
        </pc:spChg>
        <pc:spChg chg="mod">
          <ac:chgData name="Peter EDMUNDS (HAB)" userId="57fb2244-f77a-4291-bf83-84bcf6856161" providerId="ADAL" clId="{83581357-8421-4B78-B357-26B792FD34D4}" dt="2019-09-26T12:41:51.260" v="2926" actId="20577"/>
          <ac:spMkLst>
            <pc:docMk/>
            <pc:sldMk cId="1257269346" sldId="256"/>
            <ac:spMk id="19" creationId="{91689243-74F8-44AA-B720-4388D7CBB27E}"/>
          </ac:spMkLst>
        </pc:spChg>
        <pc:spChg chg="add mod">
          <ac:chgData name="Peter EDMUNDS (HAB)" userId="57fb2244-f77a-4291-bf83-84bcf6856161" providerId="ADAL" clId="{83581357-8421-4B78-B357-26B792FD34D4}" dt="2019-09-26T11:19:47.513" v="815" actId="255"/>
          <ac:spMkLst>
            <pc:docMk/>
            <pc:sldMk cId="1257269346" sldId="256"/>
            <ac:spMk id="21" creationId="{03869C86-1CE1-43E8-9699-B2147374B400}"/>
          </ac:spMkLst>
        </pc:spChg>
        <pc:spChg chg="del">
          <ac:chgData name="Peter EDMUNDS (HAB)" userId="57fb2244-f77a-4291-bf83-84bcf6856161" providerId="ADAL" clId="{83581357-8421-4B78-B357-26B792FD34D4}" dt="2019-09-26T11:06:55.569" v="219" actId="478"/>
          <ac:spMkLst>
            <pc:docMk/>
            <pc:sldMk cId="1257269346" sldId="256"/>
            <ac:spMk id="23" creationId="{C7562A25-32A6-4382-832D-B0D7FC7B4B7C}"/>
          </ac:spMkLst>
        </pc:spChg>
        <pc:spChg chg="del">
          <ac:chgData name="Peter EDMUNDS (HAB)" userId="57fb2244-f77a-4291-bf83-84bcf6856161" providerId="ADAL" clId="{83581357-8421-4B78-B357-26B792FD34D4}" dt="2019-09-26T11:06:55.569" v="219" actId="478"/>
          <ac:spMkLst>
            <pc:docMk/>
            <pc:sldMk cId="1257269346" sldId="256"/>
            <ac:spMk id="24" creationId="{0478DFC5-82FF-4CCC-845B-987F839ECBFB}"/>
          </ac:spMkLst>
        </pc:spChg>
        <pc:spChg chg="add mod">
          <ac:chgData name="Peter EDMUNDS (HAB)" userId="57fb2244-f77a-4291-bf83-84bcf6856161" providerId="ADAL" clId="{83581357-8421-4B78-B357-26B792FD34D4}" dt="2019-09-26T12:42:42.579" v="2993" actId="1076"/>
          <ac:spMkLst>
            <pc:docMk/>
            <pc:sldMk cId="1257269346" sldId="256"/>
            <ac:spMk id="25" creationId="{C2A9C48A-0491-48A5-A791-54ED19D34BAB}"/>
          </ac:spMkLst>
        </pc:spChg>
        <pc:spChg chg="add mod">
          <ac:chgData name="Peter EDMUNDS (HAB)" userId="57fb2244-f77a-4291-bf83-84bcf6856161" providerId="ADAL" clId="{83581357-8421-4B78-B357-26B792FD34D4}" dt="2019-09-26T12:43:03.688" v="3015" actId="20577"/>
          <ac:spMkLst>
            <pc:docMk/>
            <pc:sldMk cId="1257269346" sldId="256"/>
            <ac:spMk id="26" creationId="{09E56E14-95F8-47EB-9797-ABD6B8833407}"/>
          </ac:spMkLst>
        </pc:spChg>
        <pc:spChg chg="add mod">
          <ac:chgData name="Peter EDMUNDS (HAB)" userId="57fb2244-f77a-4291-bf83-84bcf6856161" providerId="ADAL" clId="{83581357-8421-4B78-B357-26B792FD34D4}" dt="2019-09-26T12:43:16.576" v="3032" actId="20577"/>
          <ac:spMkLst>
            <pc:docMk/>
            <pc:sldMk cId="1257269346" sldId="256"/>
            <ac:spMk id="27" creationId="{259D7DAF-E4ED-4582-819F-3AF7BFB9B03F}"/>
          </ac:spMkLst>
        </pc:spChg>
        <pc:picChg chg="add mod">
          <ac:chgData name="Peter EDMUNDS (HAB)" userId="57fb2244-f77a-4291-bf83-84bcf6856161" providerId="ADAL" clId="{83581357-8421-4B78-B357-26B792FD34D4}" dt="2019-09-26T11:25:40.045" v="822" actId="1076"/>
          <ac:picMkLst>
            <pc:docMk/>
            <pc:sldMk cId="1257269346" sldId="256"/>
            <ac:picMk id="5" creationId="{B3B6528A-0944-4944-9CF1-5403B3B45EC7}"/>
          </ac:picMkLst>
        </pc:picChg>
        <pc:picChg chg="add mod">
          <ac:chgData name="Peter EDMUNDS (HAB)" userId="57fb2244-f77a-4291-bf83-84bcf6856161" providerId="ADAL" clId="{83581357-8421-4B78-B357-26B792FD34D4}" dt="2019-09-26T11:24:08.925" v="818" actId="1076"/>
          <ac:picMkLst>
            <pc:docMk/>
            <pc:sldMk cId="1257269346" sldId="256"/>
            <ac:picMk id="7" creationId="{82A10BB3-0B96-46BD-BEE2-69B9AC3F9B38}"/>
          </ac:picMkLst>
        </pc:picChg>
        <pc:picChg chg="add mod">
          <ac:chgData name="Peter EDMUNDS (HAB)" userId="57fb2244-f77a-4291-bf83-84bcf6856161" providerId="ADAL" clId="{83581357-8421-4B78-B357-26B792FD34D4}" dt="2019-09-26T11:24:22.615" v="821" actId="1076"/>
          <ac:picMkLst>
            <pc:docMk/>
            <pc:sldMk cId="1257269346" sldId="256"/>
            <ac:picMk id="8" creationId="{0286AB40-7D5A-474B-9D32-65DE35AC52EA}"/>
          </ac:picMkLst>
        </pc:picChg>
        <pc:picChg chg="del">
          <ac:chgData name="Peter EDMUNDS (HAB)" userId="57fb2244-f77a-4291-bf83-84bcf6856161" providerId="ADAL" clId="{83581357-8421-4B78-B357-26B792FD34D4}" dt="2019-09-26T11:06:55.569" v="219" actId="478"/>
          <ac:picMkLst>
            <pc:docMk/>
            <pc:sldMk cId="1257269346" sldId="256"/>
            <ac:picMk id="15" creationId="{85586FC8-2989-4C25-803C-6692F72D4539}"/>
          </ac:picMkLst>
        </pc:picChg>
        <pc:picChg chg="del">
          <ac:chgData name="Peter EDMUNDS (HAB)" userId="57fb2244-f77a-4291-bf83-84bcf6856161" providerId="ADAL" clId="{83581357-8421-4B78-B357-26B792FD34D4}" dt="2019-09-26T11:06:55.569" v="219" actId="478"/>
          <ac:picMkLst>
            <pc:docMk/>
            <pc:sldMk cId="1257269346" sldId="256"/>
            <ac:picMk id="16" creationId="{787E6234-52C0-4515-BEE6-554A39EB319C}"/>
          </ac:picMkLst>
        </pc:picChg>
        <pc:picChg chg="del">
          <ac:chgData name="Peter EDMUNDS (HAB)" userId="57fb2244-f77a-4291-bf83-84bcf6856161" providerId="ADAL" clId="{83581357-8421-4B78-B357-26B792FD34D4}" dt="2019-09-26T11:06:55.569" v="219" actId="478"/>
          <ac:picMkLst>
            <pc:docMk/>
            <pc:sldMk cId="1257269346" sldId="256"/>
            <ac:picMk id="17" creationId="{B42AC732-BF9B-42D5-8DD2-DE51BDD3F11D}"/>
          </ac:picMkLst>
        </pc:picChg>
      </pc:sldChg>
      <pc:sldChg chg="addSp delSp modSp">
        <pc:chgData name="Peter EDMUNDS (HAB)" userId="57fb2244-f77a-4291-bf83-84bcf6856161" providerId="ADAL" clId="{83581357-8421-4B78-B357-26B792FD34D4}" dt="2019-09-26T12:31:37.745" v="2898" actId="1076"/>
        <pc:sldMkLst>
          <pc:docMk/>
          <pc:sldMk cId="830485102" sldId="257"/>
        </pc:sldMkLst>
        <pc:spChg chg="del">
          <ac:chgData name="Peter EDMUNDS (HAB)" userId="57fb2244-f77a-4291-bf83-84bcf6856161" providerId="ADAL" clId="{83581357-8421-4B78-B357-26B792FD34D4}" dt="2019-09-26T11:05:07.826" v="218" actId="478"/>
          <ac:spMkLst>
            <pc:docMk/>
            <pc:sldMk cId="830485102" sldId="257"/>
            <ac:spMk id="14" creationId="{AD9B118A-875C-491F-B976-E2B1817308A0}"/>
          </ac:spMkLst>
        </pc:spChg>
        <pc:spChg chg="del">
          <ac:chgData name="Peter EDMUNDS (HAB)" userId="57fb2244-f77a-4291-bf83-84bcf6856161" providerId="ADAL" clId="{83581357-8421-4B78-B357-26B792FD34D4}" dt="2019-09-26T11:05:07.826" v="218" actId="478"/>
          <ac:spMkLst>
            <pc:docMk/>
            <pc:sldMk cId="830485102" sldId="257"/>
            <ac:spMk id="18" creationId="{1FDAE58D-57C8-43AD-AC74-1267C96AAA07}"/>
          </ac:spMkLst>
        </pc:spChg>
        <pc:spChg chg="del">
          <ac:chgData name="Peter EDMUNDS (HAB)" userId="57fb2244-f77a-4291-bf83-84bcf6856161" providerId="ADAL" clId="{83581357-8421-4B78-B357-26B792FD34D4}" dt="2019-09-26T11:05:07.826" v="218" actId="478"/>
          <ac:spMkLst>
            <pc:docMk/>
            <pc:sldMk cId="830485102" sldId="257"/>
            <ac:spMk id="20" creationId="{96D9962D-EDE9-4B84-A8F1-FAEA7E8C138D}"/>
          </ac:spMkLst>
        </pc:spChg>
        <pc:spChg chg="del">
          <ac:chgData name="Peter EDMUNDS (HAB)" userId="57fb2244-f77a-4291-bf83-84bcf6856161" providerId="ADAL" clId="{83581357-8421-4B78-B357-26B792FD34D4}" dt="2019-09-26T11:05:07.826" v="218" actId="478"/>
          <ac:spMkLst>
            <pc:docMk/>
            <pc:sldMk cId="830485102" sldId="257"/>
            <ac:spMk id="21" creationId="{A26D757E-75BC-44DB-82C4-D1C2D52540E2}"/>
          </ac:spMkLst>
        </pc:spChg>
        <pc:spChg chg="add mod">
          <ac:chgData name="Peter EDMUNDS (HAB)" userId="57fb2244-f77a-4291-bf83-84bcf6856161" providerId="ADAL" clId="{83581357-8421-4B78-B357-26B792FD34D4}" dt="2019-09-26T12:31:37.745" v="2898" actId="1076"/>
          <ac:spMkLst>
            <pc:docMk/>
            <pc:sldMk cId="830485102" sldId="257"/>
            <ac:spMk id="22" creationId="{E5AD1F87-CF22-45B3-9385-036129E0C6C0}"/>
          </ac:spMkLst>
        </pc:spChg>
        <pc:spChg chg="del">
          <ac:chgData name="Peter EDMUNDS (HAB)" userId="57fb2244-f77a-4291-bf83-84bcf6856161" providerId="ADAL" clId="{83581357-8421-4B78-B357-26B792FD34D4}" dt="2019-09-26T11:05:07.826" v="218" actId="478"/>
          <ac:spMkLst>
            <pc:docMk/>
            <pc:sldMk cId="830485102" sldId="257"/>
            <ac:spMk id="24" creationId="{CE492940-0650-49E2-8E17-798659A9F530}"/>
          </ac:spMkLst>
        </pc:spChg>
        <pc:spChg chg="add mod">
          <ac:chgData name="Peter EDMUNDS (HAB)" userId="57fb2244-f77a-4291-bf83-84bcf6856161" providerId="ADAL" clId="{83581357-8421-4B78-B357-26B792FD34D4}" dt="2019-09-26T12:31:37.745" v="2898" actId="1076"/>
          <ac:spMkLst>
            <pc:docMk/>
            <pc:sldMk cId="830485102" sldId="257"/>
            <ac:spMk id="26" creationId="{90609888-8F76-4202-AB34-2EF404FA67AB}"/>
          </ac:spMkLst>
        </pc:spChg>
        <pc:spChg chg="mod">
          <ac:chgData name="Peter EDMUNDS (HAB)" userId="57fb2244-f77a-4291-bf83-84bcf6856161" providerId="ADAL" clId="{83581357-8421-4B78-B357-26B792FD34D4}" dt="2019-09-26T11:31:10.222" v="901" actId="20577"/>
          <ac:spMkLst>
            <pc:docMk/>
            <pc:sldMk cId="830485102" sldId="257"/>
            <ac:spMk id="36" creationId="{9AA6ECB4-4D4D-4665-B838-CB0305732CD9}"/>
          </ac:spMkLst>
        </pc:spChg>
        <pc:picChg chg="del">
          <ac:chgData name="Peter EDMUNDS (HAB)" userId="57fb2244-f77a-4291-bf83-84bcf6856161" providerId="ADAL" clId="{83581357-8421-4B78-B357-26B792FD34D4}" dt="2019-09-26T11:05:07.826" v="218" actId="478"/>
          <ac:picMkLst>
            <pc:docMk/>
            <pc:sldMk cId="830485102" sldId="257"/>
            <ac:picMk id="6" creationId="{50A6F7AA-BCB0-4967-B35F-3DCC210AECB3}"/>
          </ac:picMkLst>
        </pc:picChg>
        <pc:picChg chg="del">
          <ac:chgData name="Peter EDMUNDS (HAB)" userId="57fb2244-f77a-4291-bf83-84bcf6856161" providerId="ADAL" clId="{83581357-8421-4B78-B357-26B792FD34D4}" dt="2019-09-26T11:05:07.826" v="218" actId="478"/>
          <ac:picMkLst>
            <pc:docMk/>
            <pc:sldMk cId="830485102" sldId="257"/>
            <ac:picMk id="13" creationId="{2B760D6F-28A3-4714-A101-0571AFF6701E}"/>
          </ac:picMkLst>
        </pc:picChg>
        <pc:picChg chg="del">
          <ac:chgData name="Peter EDMUNDS (HAB)" userId="57fb2244-f77a-4291-bf83-84bcf6856161" providerId="ADAL" clId="{83581357-8421-4B78-B357-26B792FD34D4}" dt="2019-09-26T11:05:07.826" v="218" actId="478"/>
          <ac:picMkLst>
            <pc:docMk/>
            <pc:sldMk cId="830485102" sldId="257"/>
            <ac:picMk id="15" creationId="{A3C793E3-7750-4F7E-A3D0-93374DA6989C}"/>
          </ac:picMkLst>
        </pc:picChg>
        <pc:picChg chg="del">
          <ac:chgData name="Peter EDMUNDS (HAB)" userId="57fb2244-f77a-4291-bf83-84bcf6856161" providerId="ADAL" clId="{83581357-8421-4B78-B357-26B792FD34D4}" dt="2019-09-26T11:05:07.826" v="218" actId="478"/>
          <ac:picMkLst>
            <pc:docMk/>
            <pc:sldMk cId="830485102" sldId="257"/>
            <ac:picMk id="16" creationId="{DAEA1B0B-2724-4491-A853-C31E8B91965F}"/>
          </ac:picMkLst>
        </pc:picChg>
        <pc:picChg chg="del">
          <ac:chgData name="Peter EDMUNDS (HAB)" userId="57fb2244-f77a-4291-bf83-84bcf6856161" providerId="ADAL" clId="{83581357-8421-4B78-B357-26B792FD34D4}" dt="2019-09-26T11:05:07.826" v="218" actId="478"/>
          <ac:picMkLst>
            <pc:docMk/>
            <pc:sldMk cId="830485102" sldId="257"/>
            <ac:picMk id="19" creationId="{461D20A4-ADB3-424E-8E07-B009F960BF70}"/>
          </ac:picMkLst>
        </pc:picChg>
        <pc:picChg chg="del">
          <ac:chgData name="Peter EDMUNDS (HAB)" userId="57fb2244-f77a-4291-bf83-84bcf6856161" providerId="ADAL" clId="{83581357-8421-4B78-B357-26B792FD34D4}" dt="2019-09-26T11:05:07.826" v="218" actId="478"/>
          <ac:picMkLst>
            <pc:docMk/>
            <pc:sldMk cId="830485102" sldId="257"/>
            <ac:picMk id="23" creationId="{E8F52B81-CC03-455A-B39F-FA313407528E}"/>
          </ac:picMkLst>
        </pc:picChg>
        <pc:picChg chg="add mod">
          <ac:chgData name="Peter EDMUNDS (HAB)" userId="57fb2244-f77a-4291-bf83-84bcf6856161" providerId="ADAL" clId="{83581357-8421-4B78-B357-26B792FD34D4}" dt="2019-09-26T12:31:37.745" v="2898" actId="1076"/>
          <ac:picMkLst>
            <pc:docMk/>
            <pc:sldMk cId="830485102" sldId="257"/>
            <ac:picMk id="25" creationId="{A8C0B2F3-EE43-4683-A2F8-837539E45F08}"/>
          </ac:picMkLst>
        </pc:picChg>
        <pc:picChg chg="add mod">
          <ac:chgData name="Peter EDMUNDS (HAB)" userId="57fb2244-f77a-4291-bf83-84bcf6856161" providerId="ADAL" clId="{83581357-8421-4B78-B357-26B792FD34D4}" dt="2019-09-26T12:31:37.745" v="2898" actId="1076"/>
          <ac:picMkLst>
            <pc:docMk/>
            <pc:sldMk cId="830485102" sldId="257"/>
            <ac:picMk id="27" creationId="{5628BFFB-8187-4056-A0E3-80840B96C25A}"/>
          </ac:picMkLst>
        </pc:picChg>
        <pc:picChg chg="add mod">
          <ac:chgData name="Peter EDMUNDS (HAB)" userId="57fb2244-f77a-4291-bf83-84bcf6856161" providerId="ADAL" clId="{83581357-8421-4B78-B357-26B792FD34D4}" dt="2019-09-26T12:31:37.745" v="2898" actId="1076"/>
          <ac:picMkLst>
            <pc:docMk/>
            <pc:sldMk cId="830485102" sldId="257"/>
            <ac:picMk id="28" creationId="{63FADDF9-3D57-4E04-B407-4A2045CD7E8E}"/>
          </ac:picMkLst>
        </pc:picChg>
      </pc:sldChg>
      <pc:sldChg chg="addSp delSp modSp">
        <pc:chgData name="Peter EDMUNDS (HAB)" userId="57fb2244-f77a-4291-bf83-84bcf6856161" providerId="ADAL" clId="{83581357-8421-4B78-B357-26B792FD34D4}" dt="2019-09-26T12:01:47.358" v="1985" actId="20577"/>
        <pc:sldMkLst>
          <pc:docMk/>
          <pc:sldMk cId="1359017385" sldId="261"/>
        </pc:sldMkLst>
        <pc:spChg chg="add mod">
          <ac:chgData name="Peter EDMUNDS (HAB)" userId="57fb2244-f77a-4291-bf83-84bcf6856161" providerId="ADAL" clId="{83581357-8421-4B78-B357-26B792FD34D4}" dt="2019-09-26T11:56:27.091" v="1837" actId="113"/>
          <ac:spMkLst>
            <pc:docMk/>
            <pc:sldMk cId="1359017385" sldId="261"/>
            <ac:spMk id="2" creationId="{8486298E-8952-4E9A-9162-5DB23E53BD49}"/>
          </ac:spMkLst>
        </pc:spChg>
        <pc:spChg chg="mod">
          <ac:chgData name="Peter EDMUNDS (HAB)" userId="57fb2244-f77a-4291-bf83-84bcf6856161" providerId="ADAL" clId="{83581357-8421-4B78-B357-26B792FD34D4}" dt="2019-09-26T11:29:15.059" v="861" actId="20577"/>
          <ac:spMkLst>
            <pc:docMk/>
            <pc:sldMk cId="1359017385" sldId="261"/>
            <ac:spMk id="3" creationId="{A72A2AD2-80F4-4D6A-9EB1-CE34731F0754}"/>
          </ac:spMkLst>
        </pc:spChg>
        <pc:spChg chg="del">
          <ac:chgData name="Peter EDMUNDS (HAB)" userId="57fb2244-f77a-4291-bf83-84bcf6856161" providerId="ADAL" clId="{83581357-8421-4B78-B357-26B792FD34D4}" dt="2019-09-26T11:04:46.627" v="213" actId="478"/>
          <ac:spMkLst>
            <pc:docMk/>
            <pc:sldMk cId="1359017385" sldId="261"/>
            <ac:spMk id="4" creationId="{AE74429B-B201-4488-874F-A8021E4106CA}"/>
          </ac:spMkLst>
        </pc:spChg>
        <pc:spChg chg="del">
          <ac:chgData name="Peter EDMUNDS (HAB)" userId="57fb2244-f77a-4291-bf83-84bcf6856161" providerId="ADAL" clId="{83581357-8421-4B78-B357-26B792FD34D4}" dt="2019-09-26T11:04:46.627" v="213" actId="478"/>
          <ac:spMkLst>
            <pc:docMk/>
            <pc:sldMk cId="1359017385" sldId="261"/>
            <ac:spMk id="7" creationId="{1D976911-C770-4564-BB1A-6372DBED267C}"/>
          </ac:spMkLst>
        </pc:spChg>
        <pc:spChg chg="del">
          <ac:chgData name="Peter EDMUNDS (HAB)" userId="57fb2244-f77a-4291-bf83-84bcf6856161" providerId="ADAL" clId="{83581357-8421-4B78-B357-26B792FD34D4}" dt="2019-09-26T11:04:46.627" v="213" actId="478"/>
          <ac:spMkLst>
            <pc:docMk/>
            <pc:sldMk cId="1359017385" sldId="261"/>
            <ac:spMk id="11" creationId="{B04BEC00-3A4E-44A1-9963-8D79C81DC0EC}"/>
          </ac:spMkLst>
        </pc:spChg>
        <pc:spChg chg="del">
          <ac:chgData name="Peter EDMUNDS (HAB)" userId="57fb2244-f77a-4291-bf83-84bcf6856161" providerId="ADAL" clId="{83581357-8421-4B78-B357-26B792FD34D4}" dt="2019-09-26T11:04:46.627" v="213" actId="478"/>
          <ac:spMkLst>
            <pc:docMk/>
            <pc:sldMk cId="1359017385" sldId="261"/>
            <ac:spMk id="12" creationId="{D06170B6-AAB0-4F39-ADB7-9D0969C8AED6}"/>
          </ac:spMkLst>
        </pc:spChg>
        <pc:spChg chg="add del mod">
          <ac:chgData name="Peter EDMUNDS (HAB)" userId="57fb2244-f77a-4291-bf83-84bcf6856161" providerId="ADAL" clId="{83581357-8421-4B78-B357-26B792FD34D4}" dt="2019-09-26T11:41:17.283" v="917"/>
          <ac:spMkLst>
            <pc:docMk/>
            <pc:sldMk cId="1359017385" sldId="261"/>
            <ac:spMk id="16" creationId="{BD1796E5-24D6-4EDA-8E03-D2DC0FC36992}"/>
          </ac:spMkLst>
        </pc:spChg>
        <pc:spChg chg="add del mod">
          <ac:chgData name="Peter EDMUNDS (HAB)" userId="57fb2244-f77a-4291-bf83-84bcf6856161" providerId="ADAL" clId="{83581357-8421-4B78-B357-26B792FD34D4}" dt="2019-09-26T11:41:17.283" v="917"/>
          <ac:spMkLst>
            <pc:docMk/>
            <pc:sldMk cId="1359017385" sldId="261"/>
            <ac:spMk id="17" creationId="{83B4B089-4A09-4251-93A0-12B806349EA8}"/>
          </ac:spMkLst>
        </pc:spChg>
        <pc:spChg chg="add del mod">
          <ac:chgData name="Peter EDMUNDS (HAB)" userId="57fb2244-f77a-4291-bf83-84bcf6856161" providerId="ADAL" clId="{83581357-8421-4B78-B357-26B792FD34D4}" dt="2019-09-26T11:41:17.283" v="917"/>
          <ac:spMkLst>
            <pc:docMk/>
            <pc:sldMk cId="1359017385" sldId="261"/>
            <ac:spMk id="18" creationId="{1C1375E8-0A1E-46F4-8EDE-C836CE609262}"/>
          </ac:spMkLst>
        </pc:spChg>
        <pc:spChg chg="add del mod">
          <ac:chgData name="Peter EDMUNDS (HAB)" userId="57fb2244-f77a-4291-bf83-84bcf6856161" providerId="ADAL" clId="{83581357-8421-4B78-B357-26B792FD34D4}" dt="2019-09-26T11:41:17.283" v="917"/>
          <ac:spMkLst>
            <pc:docMk/>
            <pc:sldMk cId="1359017385" sldId="261"/>
            <ac:spMk id="19" creationId="{384F9443-6998-4FA0-88F3-32C7137F3BE5}"/>
          </ac:spMkLst>
        </pc:spChg>
        <pc:spChg chg="add del mod">
          <ac:chgData name="Peter EDMUNDS (HAB)" userId="57fb2244-f77a-4291-bf83-84bcf6856161" providerId="ADAL" clId="{83581357-8421-4B78-B357-26B792FD34D4}" dt="2019-09-26T11:41:17.283" v="917"/>
          <ac:spMkLst>
            <pc:docMk/>
            <pc:sldMk cId="1359017385" sldId="261"/>
            <ac:spMk id="20" creationId="{81D68E35-1A24-439E-9ABE-8225E6E48EFB}"/>
          </ac:spMkLst>
        </pc:spChg>
        <pc:spChg chg="add del mod">
          <ac:chgData name="Peter EDMUNDS (HAB)" userId="57fb2244-f77a-4291-bf83-84bcf6856161" providerId="ADAL" clId="{83581357-8421-4B78-B357-26B792FD34D4}" dt="2019-09-26T11:41:17.283" v="917"/>
          <ac:spMkLst>
            <pc:docMk/>
            <pc:sldMk cId="1359017385" sldId="261"/>
            <ac:spMk id="21" creationId="{4AAC18FF-5DD3-449A-B90D-04CC5BC4A9B9}"/>
          </ac:spMkLst>
        </pc:spChg>
        <pc:spChg chg="add del mod">
          <ac:chgData name="Peter EDMUNDS (HAB)" userId="57fb2244-f77a-4291-bf83-84bcf6856161" providerId="ADAL" clId="{83581357-8421-4B78-B357-26B792FD34D4}" dt="2019-09-26T11:41:17.283" v="917"/>
          <ac:spMkLst>
            <pc:docMk/>
            <pc:sldMk cId="1359017385" sldId="261"/>
            <ac:spMk id="22" creationId="{35F49D04-B538-4C1E-90ED-CD02D6D10867}"/>
          </ac:spMkLst>
        </pc:spChg>
        <pc:spChg chg="add del mod">
          <ac:chgData name="Peter EDMUNDS (HAB)" userId="57fb2244-f77a-4291-bf83-84bcf6856161" providerId="ADAL" clId="{83581357-8421-4B78-B357-26B792FD34D4}" dt="2019-09-26T11:41:17.283" v="917"/>
          <ac:spMkLst>
            <pc:docMk/>
            <pc:sldMk cId="1359017385" sldId="261"/>
            <ac:spMk id="23" creationId="{0F1A8339-3B52-47BA-9145-FD1819992058}"/>
          </ac:spMkLst>
        </pc:spChg>
        <pc:spChg chg="add del mod">
          <ac:chgData name="Peter EDMUNDS (HAB)" userId="57fb2244-f77a-4291-bf83-84bcf6856161" providerId="ADAL" clId="{83581357-8421-4B78-B357-26B792FD34D4}" dt="2019-09-26T11:41:17.283" v="917"/>
          <ac:spMkLst>
            <pc:docMk/>
            <pc:sldMk cId="1359017385" sldId="261"/>
            <ac:spMk id="24" creationId="{42716D6A-862B-44CD-9937-BCCFA23AB825}"/>
          </ac:spMkLst>
        </pc:spChg>
        <pc:spChg chg="add del mod">
          <ac:chgData name="Peter EDMUNDS (HAB)" userId="57fb2244-f77a-4291-bf83-84bcf6856161" providerId="ADAL" clId="{83581357-8421-4B78-B357-26B792FD34D4}" dt="2019-09-26T11:41:17.283" v="917"/>
          <ac:spMkLst>
            <pc:docMk/>
            <pc:sldMk cId="1359017385" sldId="261"/>
            <ac:spMk id="26" creationId="{C14C723F-FF4D-43AC-BB62-48742CF93EE8}"/>
          </ac:spMkLst>
        </pc:spChg>
        <pc:spChg chg="add del mod">
          <ac:chgData name="Peter EDMUNDS (HAB)" userId="57fb2244-f77a-4291-bf83-84bcf6856161" providerId="ADAL" clId="{83581357-8421-4B78-B357-26B792FD34D4}" dt="2019-09-26T11:56:03.062" v="1833" actId="478"/>
          <ac:spMkLst>
            <pc:docMk/>
            <pc:sldMk cId="1359017385" sldId="261"/>
            <ac:spMk id="27" creationId="{2B080A3E-12D1-4796-BF77-1B277CB6053E}"/>
          </ac:spMkLst>
        </pc:spChg>
        <pc:spChg chg="add del mod">
          <ac:chgData name="Peter EDMUNDS (HAB)" userId="57fb2244-f77a-4291-bf83-84bcf6856161" providerId="ADAL" clId="{83581357-8421-4B78-B357-26B792FD34D4}" dt="2019-09-26T11:56:03.062" v="1833" actId="478"/>
          <ac:spMkLst>
            <pc:docMk/>
            <pc:sldMk cId="1359017385" sldId="261"/>
            <ac:spMk id="28" creationId="{0AE7AFE0-C677-4748-BF9C-A03EC18A3922}"/>
          </ac:spMkLst>
        </pc:spChg>
        <pc:spChg chg="add del mod">
          <ac:chgData name="Peter EDMUNDS (HAB)" userId="57fb2244-f77a-4291-bf83-84bcf6856161" providerId="ADAL" clId="{83581357-8421-4B78-B357-26B792FD34D4}" dt="2019-09-26T11:56:03.062" v="1833" actId="478"/>
          <ac:spMkLst>
            <pc:docMk/>
            <pc:sldMk cId="1359017385" sldId="261"/>
            <ac:spMk id="29" creationId="{837985F9-0A24-4E56-B9F1-9ABD89E024D7}"/>
          </ac:spMkLst>
        </pc:spChg>
        <pc:spChg chg="add del mod">
          <ac:chgData name="Peter EDMUNDS (HAB)" userId="57fb2244-f77a-4291-bf83-84bcf6856161" providerId="ADAL" clId="{83581357-8421-4B78-B357-26B792FD34D4}" dt="2019-09-26T11:56:03.062" v="1833" actId="478"/>
          <ac:spMkLst>
            <pc:docMk/>
            <pc:sldMk cId="1359017385" sldId="261"/>
            <ac:spMk id="30" creationId="{94BBC7C4-1DD5-44F1-9E38-68093F1DB0F5}"/>
          </ac:spMkLst>
        </pc:spChg>
        <pc:spChg chg="add del mod">
          <ac:chgData name="Peter EDMUNDS (HAB)" userId="57fb2244-f77a-4291-bf83-84bcf6856161" providerId="ADAL" clId="{83581357-8421-4B78-B357-26B792FD34D4}" dt="2019-09-26T11:56:03.062" v="1833" actId="478"/>
          <ac:spMkLst>
            <pc:docMk/>
            <pc:sldMk cId="1359017385" sldId="261"/>
            <ac:spMk id="31" creationId="{26C7B698-F9C4-470F-BE94-3E88E1F62351}"/>
          </ac:spMkLst>
        </pc:spChg>
        <pc:spChg chg="add del mod">
          <ac:chgData name="Peter EDMUNDS (HAB)" userId="57fb2244-f77a-4291-bf83-84bcf6856161" providerId="ADAL" clId="{83581357-8421-4B78-B357-26B792FD34D4}" dt="2019-09-26T11:56:03.062" v="1833" actId="478"/>
          <ac:spMkLst>
            <pc:docMk/>
            <pc:sldMk cId="1359017385" sldId="261"/>
            <ac:spMk id="32" creationId="{A3B74D3E-60B1-42A9-A688-1AC6C8431206}"/>
          </ac:spMkLst>
        </pc:spChg>
        <pc:spChg chg="add del mod">
          <ac:chgData name="Peter EDMUNDS (HAB)" userId="57fb2244-f77a-4291-bf83-84bcf6856161" providerId="ADAL" clId="{83581357-8421-4B78-B357-26B792FD34D4}" dt="2019-09-26T11:56:03.062" v="1833" actId="478"/>
          <ac:spMkLst>
            <pc:docMk/>
            <pc:sldMk cId="1359017385" sldId="261"/>
            <ac:spMk id="33" creationId="{33AC77C0-280D-4EF6-9969-32D2BA49E868}"/>
          </ac:spMkLst>
        </pc:spChg>
        <pc:spChg chg="add del mod">
          <ac:chgData name="Peter EDMUNDS (HAB)" userId="57fb2244-f77a-4291-bf83-84bcf6856161" providerId="ADAL" clId="{83581357-8421-4B78-B357-26B792FD34D4}" dt="2019-09-26T11:56:03.062" v="1833" actId="478"/>
          <ac:spMkLst>
            <pc:docMk/>
            <pc:sldMk cId="1359017385" sldId="261"/>
            <ac:spMk id="34" creationId="{0801A122-DE3A-49CE-A9F2-D86BDE2408F6}"/>
          </ac:spMkLst>
        </pc:spChg>
        <pc:spChg chg="add del mod">
          <ac:chgData name="Peter EDMUNDS (HAB)" userId="57fb2244-f77a-4291-bf83-84bcf6856161" providerId="ADAL" clId="{83581357-8421-4B78-B357-26B792FD34D4}" dt="2019-09-26T11:56:03.062" v="1833" actId="478"/>
          <ac:spMkLst>
            <pc:docMk/>
            <pc:sldMk cId="1359017385" sldId="261"/>
            <ac:spMk id="35" creationId="{DCE1B060-D6ED-474A-A00B-26888DDA69D8}"/>
          </ac:spMkLst>
        </pc:spChg>
        <pc:spChg chg="add del mod">
          <ac:chgData name="Peter EDMUNDS (HAB)" userId="57fb2244-f77a-4291-bf83-84bcf6856161" providerId="ADAL" clId="{83581357-8421-4B78-B357-26B792FD34D4}" dt="2019-09-26T11:56:03.062" v="1833" actId="478"/>
          <ac:spMkLst>
            <pc:docMk/>
            <pc:sldMk cId="1359017385" sldId="261"/>
            <ac:spMk id="36" creationId="{8A2EA711-7732-4408-83F5-66DCA8692161}"/>
          </ac:spMkLst>
        </pc:spChg>
        <pc:spChg chg="add del mod">
          <ac:chgData name="Peter EDMUNDS (HAB)" userId="57fb2244-f77a-4291-bf83-84bcf6856161" providerId="ADAL" clId="{83581357-8421-4B78-B357-26B792FD34D4}" dt="2019-09-26T11:56:03.062" v="1833" actId="478"/>
          <ac:spMkLst>
            <pc:docMk/>
            <pc:sldMk cId="1359017385" sldId="261"/>
            <ac:spMk id="38" creationId="{A5C3B6F6-ABCE-4DAD-9C5D-E1F8BF1D988A}"/>
          </ac:spMkLst>
        </pc:spChg>
        <pc:spChg chg="add mod">
          <ac:chgData name="Peter EDMUNDS (HAB)" userId="57fb2244-f77a-4291-bf83-84bcf6856161" providerId="ADAL" clId="{83581357-8421-4B78-B357-26B792FD34D4}" dt="2019-09-26T12:01:47.358" v="1985" actId="20577"/>
          <ac:spMkLst>
            <pc:docMk/>
            <pc:sldMk cId="1359017385" sldId="261"/>
            <ac:spMk id="40" creationId="{F4200FD4-12B0-4756-AF8D-ECFE0C88E20E}"/>
          </ac:spMkLst>
        </pc:spChg>
        <pc:picChg chg="add mod modCrop">
          <ac:chgData name="Peter EDMUNDS (HAB)" userId="57fb2244-f77a-4291-bf83-84bcf6856161" providerId="ADAL" clId="{83581357-8421-4B78-B357-26B792FD34D4}" dt="2019-09-26T11:55:59.441" v="1832" actId="1076"/>
          <ac:picMkLst>
            <pc:docMk/>
            <pc:sldMk cId="1359017385" sldId="261"/>
            <ac:picMk id="5" creationId="{B507E8AB-A6B6-4698-86EC-3CBCD77A9AAD}"/>
          </ac:picMkLst>
        </pc:picChg>
        <pc:picChg chg="del">
          <ac:chgData name="Peter EDMUNDS (HAB)" userId="57fb2244-f77a-4291-bf83-84bcf6856161" providerId="ADAL" clId="{83581357-8421-4B78-B357-26B792FD34D4}" dt="2019-09-26T11:04:46.627" v="213" actId="478"/>
          <ac:picMkLst>
            <pc:docMk/>
            <pc:sldMk cId="1359017385" sldId="261"/>
            <ac:picMk id="6" creationId="{F902440E-D789-4809-8680-FE4CF82E7BEE}"/>
          </ac:picMkLst>
        </pc:picChg>
        <pc:picChg chg="add mod">
          <ac:chgData name="Peter EDMUNDS (HAB)" userId="57fb2244-f77a-4291-bf83-84bcf6856161" providerId="ADAL" clId="{83581357-8421-4B78-B357-26B792FD34D4}" dt="2019-09-26T12:00:22.636" v="1840" actId="1076"/>
          <ac:picMkLst>
            <pc:docMk/>
            <pc:sldMk cId="1359017385" sldId="261"/>
            <ac:picMk id="8" creationId="{885541B8-193E-438B-B161-38306AD3CCBA}"/>
          </ac:picMkLst>
        </pc:picChg>
        <pc:picChg chg="del">
          <ac:chgData name="Peter EDMUNDS (HAB)" userId="57fb2244-f77a-4291-bf83-84bcf6856161" providerId="ADAL" clId="{83581357-8421-4B78-B357-26B792FD34D4}" dt="2019-09-26T11:04:46.627" v="213" actId="478"/>
          <ac:picMkLst>
            <pc:docMk/>
            <pc:sldMk cId="1359017385" sldId="261"/>
            <ac:picMk id="9" creationId="{1349D6F5-DEDD-493D-B395-8E5CEC00AB9F}"/>
          </ac:picMkLst>
        </pc:picChg>
        <pc:picChg chg="del">
          <ac:chgData name="Peter EDMUNDS (HAB)" userId="57fb2244-f77a-4291-bf83-84bcf6856161" providerId="ADAL" clId="{83581357-8421-4B78-B357-26B792FD34D4}" dt="2019-09-26T11:04:46.627" v="213" actId="478"/>
          <ac:picMkLst>
            <pc:docMk/>
            <pc:sldMk cId="1359017385" sldId="261"/>
            <ac:picMk id="10" creationId="{1F45C48B-B650-4D84-AF20-EE0EFFFF04F4}"/>
          </ac:picMkLst>
        </pc:picChg>
        <pc:picChg chg="del">
          <ac:chgData name="Peter EDMUNDS (HAB)" userId="57fb2244-f77a-4291-bf83-84bcf6856161" providerId="ADAL" clId="{83581357-8421-4B78-B357-26B792FD34D4}" dt="2019-09-26T11:04:46.627" v="213" actId="478"/>
          <ac:picMkLst>
            <pc:docMk/>
            <pc:sldMk cId="1359017385" sldId="261"/>
            <ac:picMk id="13" creationId="{DF1E68A1-70C4-4364-8ACE-781CD239AF4F}"/>
          </ac:picMkLst>
        </pc:picChg>
        <pc:picChg chg="del">
          <ac:chgData name="Peter EDMUNDS (HAB)" userId="57fb2244-f77a-4291-bf83-84bcf6856161" providerId="ADAL" clId="{83581357-8421-4B78-B357-26B792FD34D4}" dt="2019-09-26T11:04:46.627" v="213" actId="478"/>
          <ac:picMkLst>
            <pc:docMk/>
            <pc:sldMk cId="1359017385" sldId="261"/>
            <ac:picMk id="14" creationId="{EFBFE42B-321A-4C03-A575-62A93AF17F5E}"/>
          </ac:picMkLst>
        </pc:picChg>
        <pc:picChg chg="add del mod">
          <ac:chgData name="Peter EDMUNDS (HAB)" userId="57fb2244-f77a-4291-bf83-84bcf6856161" providerId="ADAL" clId="{83581357-8421-4B78-B357-26B792FD34D4}" dt="2019-09-26T11:40:59.491" v="913" actId="478"/>
          <ac:picMkLst>
            <pc:docMk/>
            <pc:sldMk cId="1359017385" sldId="261"/>
            <ac:picMk id="15" creationId="{CED1D199-4A06-40F7-975E-7EFF039327BA}"/>
          </ac:picMkLst>
        </pc:picChg>
        <pc:picChg chg="add del mod">
          <ac:chgData name="Peter EDMUNDS (HAB)" userId="57fb2244-f77a-4291-bf83-84bcf6856161" providerId="ADAL" clId="{83581357-8421-4B78-B357-26B792FD34D4}" dt="2019-09-26T11:41:17.283" v="917"/>
          <ac:picMkLst>
            <pc:docMk/>
            <pc:sldMk cId="1359017385" sldId="261"/>
            <ac:picMk id="25" creationId="{B52BAE1B-E044-4DE4-A086-D24F390844FE}"/>
          </ac:picMkLst>
        </pc:picChg>
        <pc:picChg chg="add del mod">
          <ac:chgData name="Peter EDMUNDS (HAB)" userId="57fb2244-f77a-4291-bf83-84bcf6856161" providerId="ADAL" clId="{83581357-8421-4B78-B357-26B792FD34D4}" dt="2019-09-26T11:56:03.062" v="1833" actId="478"/>
          <ac:picMkLst>
            <pc:docMk/>
            <pc:sldMk cId="1359017385" sldId="261"/>
            <ac:picMk id="37" creationId="{EDF4037B-A3F5-4C54-A074-B946AE8F1D49}"/>
          </ac:picMkLst>
        </pc:picChg>
        <pc:picChg chg="add mod">
          <ac:chgData name="Peter EDMUNDS (HAB)" userId="57fb2244-f77a-4291-bf83-84bcf6856161" providerId="ADAL" clId="{83581357-8421-4B78-B357-26B792FD34D4}" dt="2019-09-26T12:00:47.846" v="1843" actId="1076"/>
          <ac:picMkLst>
            <pc:docMk/>
            <pc:sldMk cId="1359017385" sldId="261"/>
            <ac:picMk id="39" creationId="{7DBCEC04-B6A6-46EF-BD03-D14A352B8B65}"/>
          </ac:picMkLst>
        </pc:picChg>
      </pc:sldChg>
      <pc:sldChg chg="addSp delSp modSp ord">
        <pc:chgData name="Peter EDMUNDS (HAB)" userId="57fb2244-f77a-4291-bf83-84bcf6856161" providerId="ADAL" clId="{83581357-8421-4B78-B357-26B792FD34D4}" dt="2019-09-26T13:43:42.501" v="3035" actId="1076"/>
        <pc:sldMkLst>
          <pc:docMk/>
          <pc:sldMk cId="2273095663" sldId="262"/>
        </pc:sldMkLst>
        <pc:spChg chg="add mod">
          <ac:chgData name="Peter EDMUNDS (HAB)" userId="57fb2244-f77a-4291-bf83-84bcf6856161" providerId="ADAL" clId="{83581357-8421-4B78-B357-26B792FD34D4}" dt="2019-09-26T12:22:20.515" v="2415" actId="20577"/>
          <ac:spMkLst>
            <pc:docMk/>
            <pc:sldMk cId="2273095663" sldId="262"/>
            <ac:spMk id="2" creationId="{A6DAB74F-9FC8-4024-842C-A8F0D1ECB890}"/>
          </ac:spMkLst>
        </pc:spChg>
        <pc:spChg chg="mod">
          <ac:chgData name="Peter EDMUNDS (HAB)" userId="57fb2244-f77a-4291-bf83-84bcf6856161" providerId="ADAL" clId="{83581357-8421-4B78-B357-26B792FD34D4}" dt="2019-09-26T11:29:20.827" v="881" actId="20577"/>
          <ac:spMkLst>
            <pc:docMk/>
            <pc:sldMk cId="2273095663" sldId="262"/>
            <ac:spMk id="8" creationId="{97D56910-61FD-4A9E-B6BA-35ED2C890C11}"/>
          </ac:spMkLst>
        </pc:spChg>
        <pc:spChg chg="del">
          <ac:chgData name="Peter EDMUNDS (HAB)" userId="57fb2244-f77a-4291-bf83-84bcf6856161" providerId="ADAL" clId="{83581357-8421-4B78-B357-26B792FD34D4}" dt="2019-09-26T11:04:57.596" v="214" actId="478"/>
          <ac:spMkLst>
            <pc:docMk/>
            <pc:sldMk cId="2273095663" sldId="262"/>
            <ac:spMk id="9" creationId="{E899642E-F1B8-4955-B522-ADA1DB7BF972}"/>
          </ac:spMkLst>
        </pc:spChg>
        <pc:spChg chg="add mod">
          <ac:chgData name="Peter EDMUNDS (HAB)" userId="57fb2244-f77a-4291-bf83-84bcf6856161" providerId="ADAL" clId="{83581357-8421-4B78-B357-26B792FD34D4}" dt="2019-09-26T12:29:19.749" v="2881" actId="20577"/>
          <ac:spMkLst>
            <pc:docMk/>
            <pc:sldMk cId="2273095663" sldId="262"/>
            <ac:spMk id="10" creationId="{16DDAB83-BF9F-42E1-9641-C3392B662A6D}"/>
          </ac:spMkLst>
        </pc:spChg>
        <pc:spChg chg="del mod">
          <ac:chgData name="Peter EDMUNDS (HAB)" userId="57fb2244-f77a-4291-bf83-84bcf6856161" providerId="ADAL" clId="{83581357-8421-4B78-B357-26B792FD34D4}" dt="2019-09-26T12:02:16.647" v="1987" actId="478"/>
          <ac:spMkLst>
            <pc:docMk/>
            <pc:sldMk cId="2273095663" sldId="262"/>
            <ac:spMk id="16" creationId="{65D647D1-C7FD-46DB-9D3E-E85A0163C78F}"/>
          </ac:spMkLst>
        </pc:spChg>
        <pc:picChg chg="add mod ord">
          <ac:chgData name="Peter EDMUNDS (HAB)" userId="57fb2244-f77a-4291-bf83-84bcf6856161" providerId="ADAL" clId="{83581357-8421-4B78-B357-26B792FD34D4}" dt="2019-09-26T13:43:39.031" v="3034" actId="167"/>
          <ac:picMkLst>
            <pc:docMk/>
            <pc:sldMk cId="2273095663" sldId="262"/>
            <ac:picMk id="3" creationId="{54A51394-27D8-4041-877F-D80FB0D92BDC}"/>
          </ac:picMkLst>
        </pc:picChg>
        <pc:picChg chg="add mod">
          <ac:chgData name="Peter EDMUNDS (HAB)" userId="57fb2244-f77a-4291-bf83-84bcf6856161" providerId="ADAL" clId="{83581357-8421-4B78-B357-26B792FD34D4}" dt="2019-09-26T13:43:42.501" v="3035" actId="1076"/>
          <ac:picMkLst>
            <pc:docMk/>
            <pc:sldMk cId="2273095663" sldId="262"/>
            <ac:picMk id="4" creationId="{E21FAE61-0EC3-438C-B2D4-EB6D97AB078A}"/>
          </ac:picMkLst>
        </pc:picChg>
        <pc:picChg chg="add mod">
          <ac:chgData name="Peter EDMUNDS (HAB)" userId="57fb2244-f77a-4291-bf83-84bcf6856161" providerId="ADAL" clId="{83581357-8421-4B78-B357-26B792FD34D4}" dt="2019-09-26T12:30:56.299" v="2896" actId="14100"/>
          <ac:picMkLst>
            <pc:docMk/>
            <pc:sldMk cId="2273095663" sldId="262"/>
            <ac:picMk id="5" creationId="{E013DDD7-34C5-43BD-B377-D289772CBF95}"/>
          </ac:picMkLst>
        </pc:picChg>
        <pc:picChg chg="del">
          <ac:chgData name="Peter EDMUNDS (HAB)" userId="57fb2244-f77a-4291-bf83-84bcf6856161" providerId="ADAL" clId="{83581357-8421-4B78-B357-26B792FD34D4}" dt="2019-09-26T11:04:57.596" v="214" actId="478"/>
          <ac:picMkLst>
            <pc:docMk/>
            <pc:sldMk cId="2273095663" sldId="262"/>
            <ac:picMk id="11" creationId="{4506FCB9-1B22-4273-861D-A1C15E138FC8}"/>
          </ac:picMkLst>
        </pc:picChg>
        <pc:picChg chg="del">
          <ac:chgData name="Peter EDMUNDS (HAB)" userId="57fb2244-f77a-4291-bf83-84bcf6856161" providerId="ADAL" clId="{83581357-8421-4B78-B357-26B792FD34D4}" dt="2019-09-26T11:04:58.685" v="215" actId="478"/>
          <ac:picMkLst>
            <pc:docMk/>
            <pc:sldMk cId="2273095663" sldId="262"/>
            <ac:picMk id="15" creationId="{EEAB0D4F-AF54-4D8F-BF3F-1655800F1C2F}"/>
          </ac:picMkLst>
        </pc:picChg>
        <pc:picChg chg="del">
          <ac:chgData name="Peter EDMUNDS (HAB)" userId="57fb2244-f77a-4291-bf83-84bcf6856161" providerId="ADAL" clId="{83581357-8421-4B78-B357-26B792FD34D4}" dt="2019-09-26T11:04:57.596" v="214" actId="478"/>
          <ac:picMkLst>
            <pc:docMk/>
            <pc:sldMk cId="2273095663" sldId="262"/>
            <ac:picMk id="18" creationId="{DEABCF9F-D5C8-478C-A6CA-3E11B6B3ED20}"/>
          </ac:picMkLst>
        </pc:picChg>
        <pc:picChg chg="del">
          <ac:chgData name="Peter EDMUNDS (HAB)" userId="57fb2244-f77a-4291-bf83-84bcf6856161" providerId="ADAL" clId="{83581357-8421-4B78-B357-26B792FD34D4}" dt="2019-09-26T11:04:57.596" v="214" actId="478"/>
          <ac:picMkLst>
            <pc:docMk/>
            <pc:sldMk cId="2273095663" sldId="262"/>
            <ac:picMk id="19" creationId="{9EE6DDC8-4446-4A99-BFC3-0352865B9DC1}"/>
          </ac:picMkLst>
        </pc:picChg>
      </pc:sldChg>
    </pc:docChg>
  </pc:docChgLst>
  <pc:docChgLst>
    <pc:chgData name="Peter EDMUNDS (HAB)" userId="57fb2244-f77a-4291-bf83-84bcf6856161" providerId="ADAL" clId="{4CB03061-E547-4F02-BDD3-18DE02935000}"/>
    <pc:docChg chg="custSel modSld">
      <pc:chgData name="Peter EDMUNDS (HAB)" userId="57fb2244-f77a-4291-bf83-84bcf6856161" providerId="ADAL" clId="{4CB03061-E547-4F02-BDD3-18DE02935000}" dt="2019-09-26T16:38:35.682" v="60"/>
      <pc:docMkLst>
        <pc:docMk/>
      </pc:docMkLst>
      <pc:sldChg chg="addSp delSp modSp">
        <pc:chgData name="Peter EDMUNDS (HAB)" userId="57fb2244-f77a-4291-bf83-84bcf6856161" providerId="ADAL" clId="{4CB03061-E547-4F02-BDD3-18DE02935000}" dt="2019-09-26T16:38:35.682" v="60"/>
        <pc:sldMkLst>
          <pc:docMk/>
          <pc:sldMk cId="1257269346" sldId="256"/>
        </pc:sldMkLst>
        <pc:spChg chg="del">
          <ac:chgData name="Peter EDMUNDS (HAB)" userId="57fb2244-f77a-4291-bf83-84bcf6856161" providerId="ADAL" clId="{4CB03061-E547-4F02-BDD3-18DE02935000}" dt="2019-09-26T16:38:30.679" v="59" actId="478"/>
          <ac:spMkLst>
            <pc:docMk/>
            <pc:sldMk cId="1257269346" sldId="256"/>
            <ac:spMk id="9" creationId="{94AC77B0-5A18-48D6-8129-388AD75BA706}"/>
          </ac:spMkLst>
        </pc:spChg>
        <pc:spChg chg="add">
          <ac:chgData name="Peter EDMUNDS (HAB)" userId="57fb2244-f77a-4291-bf83-84bcf6856161" providerId="ADAL" clId="{4CB03061-E547-4F02-BDD3-18DE02935000}" dt="2019-09-26T16:38:35.682" v="60"/>
          <ac:spMkLst>
            <pc:docMk/>
            <pc:sldMk cId="1257269346" sldId="256"/>
            <ac:spMk id="23" creationId="{93CD071A-2076-4ABA-A9C4-116DA93A396F}"/>
          </ac:spMkLst>
        </pc:spChg>
        <pc:spChg chg="del">
          <ac:chgData name="Peter EDMUNDS (HAB)" userId="57fb2244-f77a-4291-bf83-84bcf6856161" providerId="ADAL" clId="{4CB03061-E547-4F02-BDD3-18DE02935000}" dt="2019-09-26T16:38:30.679" v="59" actId="478"/>
          <ac:spMkLst>
            <pc:docMk/>
            <pc:sldMk cId="1257269346" sldId="256"/>
            <ac:spMk id="25" creationId="{C2A9C48A-0491-48A5-A791-54ED19D34BAB}"/>
          </ac:spMkLst>
        </pc:spChg>
        <pc:spChg chg="del">
          <ac:chgData name="Peter EDMUNDS (HAB)" userId="57fb2244-f77a-4291-bf83-84bcf6856161" providerId="ADAL" clId="{4CB03061-E547-4F02-BDD3-18DE02935000}" dt="2019-09-26T16:38:30.679" v="59" actId="478"/>
          <ac:spMkLst>
            <pc:docMk/>
            <pc:sldMk cId="1257269346" sldId="256"/>
            <ac:spMk id="26" creationId="{09E56E14-95F8-47EB-9797-ABD6B8833407}"/>
          </ac:spMkLst>
        </pc:spChg>
        <pc:spChg chg="mod">
          <ac:chgData name="Peter EDMUNDS (HAB)" userId="57fb2244-f77a-4291-bf83-84bcf6856161" providerId="ADAL" clId="{4CB03061-E547-4F02-BDD3-18DE02935000}" dt="2019-09-26T16:38:27.881" v="58" actId="20577"/>
          <ac:spMkLst>
            <pc:docMk/>
            <pc:sldMk cId="1257269346" sldId="256"/>
            <ac:spMk id="27" creationId="{259D7DAF-E4ED-4582-819F-3AF7BFB9B03F}"/>
          </ac:spMkLst>
        </pc:spChg>
        <pc:spChg chg="add">
          <ac:chgData name="Peter EDMUNDS (HAB)" userId="57fb2244-f77a-4291-bf83-84bcf6856161" providerId="ADAL" clId="{4CB03061-E547-4F02-BDD3-18DE02935000}" dt="2019-09-26T16:38:35.682" v="60"/>
          <ac:spMkLst>
            <pc:docMk/>
            <pc:sldMk cId="1257269346" sldId="256"/>
            <ac:spMk id="31" creationId="{7EF7B392-B2D4-45C8-B8C6-8A0F4B6E0950}"/>
          </ac:spMkLst>
        </pc:spChg>
        <pc:spChg chg="add">
          <ac:chgData name="Peter EDMUNDS (HAB)" userId="57fb2244-f77a-4291-bf83-84bcf6856161" providerId="ADAL" clId="{4CB03061-E547-4F02-BDD3-18DE02935000}" dt="2019-09-26T16:38:35.682" v="60"/>
          <ac:spMkLst>
            <pc:docMk/>
            <pc:sldMk cId="1257269346" sldId="256"/>
            <ac:spMk id="32" creationId="{F8AEC1D9-87B8-4436-AD5E-0A2D77FAE6F5}"/>
          </ac:spMkLst>
        </pc:spChg>
        <pc:picChg chg="add mod">
          <ac:chgData name="Peter EDMUNDS (HAB)" userId="57fb2244-f77a-4291-bf83-84bcf6856161" providerId="ADAL" clId="{4CB03061-E547-4F02-BDD3-18DE02935000}" dt="2019-09-26T16:03:03.371" v="39" actId="1076"/>
          <ac:picMkLst>
            <pc:docMk/>
            <pc:sldMk cId="1257269346" sldId="256"/>
            <ac:picMk id="5" creationId="{BCDC9B9C-D12D-453D-931C-078EDB010296}"/>
          </ac:picMkLst>
        </pc:picChg>
        <pc:picChg chg="del">
          <ac:chgData name="Peter EDMUNDS (HAB)" userId="57fb2244-f77a-4291-bf83-84bcf6856161" providerId="ADAL" clId="{4CB03061-E547-4F02-BDD3-18DE02935000}" dt="2019-09-26T15:57:30.478" v="0" actId="478"/>
          <ac:picMkLst>
            <pc:docMk/>
            <pc:sldMk cId="1257269346" sldId="256"/>
            <ac:picMk id="6" creationId="{61A0E97D-23EB-48F4-8452-6C8243469838}"/>
          </ac:picMkLst>
        </pc:picChg>
        <pc:picChg chg="add mod">
          <ac:chgData name="Peter EDMUNDS (HAB)" userId="57fb2244-f77a-4291-bf83-84bcf6856161" providerId="ADAL" clId="{4CB03061-E547-4F02-BDD3-18DE02935000}" dt="2019-09-26T16:02:57.829" v="38" actId="1076"/>
          <ac:picMkLst>
            <pc:docMk/>
            <pc:sldMk cId="1257269346" sldId="256"/>
            <ac:picMk id="7" creationId="{B9D2B59B-A1D6-403E-A524-4CFEC43B1ADF}"/>
          </ac:picMkLst>
        </pc:picChg>
        <pc:picChg chg="del">
          <ac:chgData name="Peter EDMUNDS (HAB)" userId="57fb2244-f77a-4291-bf83-84bcf6856161" providerId="ADAL" clId="{4CB03061-E547-4F02-BDD3-18DE02935000}" dt="2019-09-26T15:57:30.478" v="0" actId="478"/>
          <ac:picMkLst>
            <pc:docMk/>
            <pc:sldMk cId="1257269346" sldId="256"/>
            <ac:picMk id="10" creationId="{1849FC82-C33A-4B9B-890B-10B61F6C3FFE}"/>
          </ac:picMkLst>
        </pc:picChg>
        <pc:picChg chg="add">
          <ac:chgData name="Peter EDMUNDS (HAB)" userId="57fb2244-f77a-4291-bf83-84bcf6856161" providerId="ADAL" clId="{4CB03061-E547-4F02-BDD3-18DE02935000}" dt="2019-09-26T16:01:11.587" v="32"/>
          <ac:picMkLst>
            <pc:docMk/>
            <pc:sldMk cId="1257269346" sldId="256"/>
            <ac:picMk id="21" creationId="{E254D653-BA57-42B1-85F4-7A110BB3AB7F}"/>
          </ac:picMkLst>
        </pc:picChg>
        <pc:picChg chg="del">
          <ac:chgData name="Peter EDMUNDS (HAB)" userId="57fb2244-f77a-4291-bf83-84bcf6856161" providerId="ADAL" clId="{4CB03061-E547-4F02-BDD3-18DE02935000}" dt="2019-09-26T15:57:30.478" v="0" actId="478"/>
          <ac:picMkLst>
            <pc:docMk/>
            <pc:sldMk cId="1257269346" sldId="256"/>
            <ac:picMk id="23" creationId="{CEA08F44-0C87-47D0-9ADE-91DBBC603AB4}"/>
          </ac:picMkLst>
        </pc:picChg>
      </pc:sldChg>
      <pc:sldChg chg="addSp delSp modSp delAnim">
        <pc:chgData name="Peter EDMUNDS (HAB)" userId="57fb2244-f77a-4291-bf83-84bcf6856161" providerId="ADAL" clId="{4CB03061-E547-4F02-BDD3-18DE02935000}" dt="2019-09-26T16:26:20.994" v="57" actId="1076"/>
        <pc:sldMkLst>
          <pc:docMk/>
          <pc:sldMk cId="830485102" sldId="257"/>
        </pc:sldMkLst>
        <pc:spChg chg="mod">
          <ac:chgData name="Peter EDMUNDS (HAB)" userId="57fb2244-f77a-4291-bf83-84bcf6856161" providerId="ADAL" clId="{4CB03061-E547-4F02-BDD3-18DE02935000}" dt="2019-09-26T15:58:21.671" v="31" actId="20577"/>
          <ac:spMkLst>
            <pc:docMk/>
            <pc:sldMk cId="830485102" sldId="257"/>
            <ac:spMk id="11" creationId="{168A24C7-D1BB-40B4-8799-57F950B60D3F}"/>
          </ac:spMkLst>
        </pc:spChg>
        <pc:spChg chg="del">
          <ac:chgData name="Peter EDMUNDS (HAB)" userId="57fb2244-f77a-4291-bf83-84bcf6856161" providerId="ADAL" clId="{4CB03061-E547-4F02-BDD3-18DE02935000}" dt="2019-09-26T15:57:46.727" v="4" actId="478"/>
          <ac:spMkLst>
            <pc:docMk/>
            <pc:sldMk cId="830485102" sldId="257"/>
            <ac:spMk id="12" creationId="{2A5FB1C4-6E3F-492A-8580-E16EC3E5AC6A}"/>
          </ac:spMkLst>
        </pc:spChg>
        <pc:spChg chg="del">
          <ac:chgData name="Peter EDMUNDS (HAB)" userId="57fb2244-f77a-4291-bf83-84bcf6856161" providerId="ADAL" clId="{4CB03061-E547-4F02-BDD3-18DE02935000}" dt="2019-09-26T15:57:46.727" v="4" actId="478"/>
          <ac:spMkLst>
            <pc:docMk/>
            <pc:sldMk cId="830485102" sldId="257"/>
            <ac:spMk id="14" creationId="{41EE24C7-7586-420E-A202-1FA023A7EBBB}"/>
          </ac:spMkLst>
        </pc:spChg>
        <pc:picChg chg="add mod">
          <ac:chgData name="Peter EDMUNDS (HAB)" userId="57fb2244-f77a-4291-bf83-84bcf6856161" providerId="ADAL" clId="{4CB03061-E547-4F02-BDD3-18DE02935000}" dt="2019-09-26T16:26:20.994" v="57" actId="1076"/>
          <ac:picMkLst>
            <pc:docMk/>
            <pc:sldMk cId="830485102" sldId="257"/>
            <ac:picMk id="2" creationId="{2FA7A6F8-8814-4F23-B6D5-13A291865F92}"/>
          </ac:picMkLst>
        </pc:picChg>
        <pc:picChg chg="del">
          <ac:chgData name="Peter EDMUNDS (HAB)" userId="57fb2244-f77a-4291-bf83-84bcf6856161" providerId="ADAL" clId="{4CB03061-E547-4F02-BDD3-18DE02935000}" dt="2019-09-26T15:57:42.699" v="3" actId="478"/>
          <ac:picMkLst>
            <pc:docMk/>
            <pc:sldMk cId="830485102" sldId="257"/>
            <ac:picMk id="4" creationId="{C899389A-A30B-423D-8F84-14CC40517AB2}"/>
          </ac:picMkLst>
        </pc:picChg>
        <pc:picChg chg="del">
          <ac:chgData name="Peter EDMUNDS (HAB)" userId="57fb2244-f77a-4291-bf83-84bcf6856161" providerId="ADAL" clId="{4CB03061-E547-4F02-BDD3-18DE02935000}" dt="2019-09-26T15:57:42.699" v="3" actId="478"/>
          <ac:picMkLst>
            <pc:docMk/>
            <pc:sldMk cId="830485102" sldId="257"/>
            <ac:picMk id="5" creationId="{BD577B6E-B3AE-4B99-95E1-876ABC35492D}"/>
          </ac:picMkLst>
        </pc:picChg>
        <pc:picChg chg="del">
          <ac:chgData name="Peter EDMUNDS (HAB)" userId="57fb2244-f77a-4291-bf83-84bcf6856161" providerId="ADAL" clId="{4CB03061-E547-4F02-BDD3-18DE02935000}" dt="2019-09-26T15:57:42.699" v="3" actId="478"/>
          <ac:picMkLst>
            <pc:docMk/>
            <pc:sldMk cId="830485102" sldId="257"/>
            <ac:picMk id="6" creationId="{D3AC5FDA-A991-4901-B9BC-AC2B8E876B6D}"/>
          </ac:picMkLst>
        </pc:picChg>
        <pc:picChg chg="del">
          <ac:chgData name="Peter EDMUNDS (HAB)" userId="57fb2244-f77a-4291-bf83-84bcf6856161" providerId="ADAL" clId="{4CB03061-E547-4F02-BDD3-18DE02935000}" dt="2019-09-26T15:57:46.727" v="4" actId="478"/>
          <ac:picMkLst>
            <pc:docMk/>
            <pc:sldMk cId="830485102" sldId="257"/>
            <ac:picMk id="13" creationId="{201169E0-A5A5-4BA8-BB84-BF345E36C7FE}"/>
          </ac:picMkLst>
        </pc:picChg>
        <pc:picChg chg="del">
          <ac:chgData name="Peter EDMUNDS (HAB)" userId="57fb2244-f77a-4291-bf83-84bcf6856161" providerId="ADAL" clId="{4CB03061-E547-4F02-BDD3-18DE02935000}" dt="2019-09-26T15:57:46.727" v="4" actId="478"/>
          <ac:picMkLst>
            <pc:docMk/>
            <pc:sldMk cId="830485102" sldId="257"/>
            <ac:picMk id="15" creationId="{67CFBA72-6627-426D-940A-D4FE94B44D20}"/>
          </ac:picMkLst>
        </pc:picChg>
        <pc:picChg chg="del">
          <ac:chgData name="Peter EDMUNDS (HAB)" userId="57fb2244-f77a-4291-bf83-84bcf6856161" providerId="ADAL" clId="{4CB03061-E547-4F02-BDD3-18DE02935000}" dt="2019-09-26T15:57:46.727" v="4" actId="478"/>
          <ac:picMkLst>
            <pc:docMk/>
            <pc:sldMk cId="830485102" sldId="257"/>
            <ac:picMk id="16" creationId="{EE6E1337-B7C4-4B1A-BC42-03FA85DAC921}"/>
          </ac:picMkLst>
        </pc:picChg>
      </pc:sldChg>
      <pc:sldChg chg="addSp delSp">
        <pc:chgData name="Peter EDMUNDS (HAB)" userId="57fb2244-f77a-4291-bf83-84bcf6856161" providerId="ADAL" clId="{4CB03061-E547-4F02-BDD3-18DE02935000}" dt="2019-09-26T16:23:19.899" v="54"/>
        <pc:sldMkLst>
          <pc:docMk/>
          <pc:sldMk cId="1359017385" sldId="261"/>
        </pc:sldMkLst>
        <pc:picChg chg="del">
          <ac:chgData name="Peter EDMUNDS (HAB)" userId="57fb2244-f77a-4291-bf83-84bcf6856161" providerId="ADAL" clId="{4CB03061-E547-4F02-BDD3-18DE02935000}" dt="2019-09-26T15:57:37.159" v="2" actId="478"/>
          <ac:picMkLst>
            <pc:docMk/>
            <pc:sldMk cId="1359017385" sldId="261"/>
            <ac:picMk id="14" creationId="{08F981F3-4CB6-438A-9B03-413CC3409DF0}"/>
          </ac:picMkLst>
        </pc:picChg>
        <pc:picChg chg="del">
          <ac:chgData name="Peter EDMUNDS (HAB)" userId="57fb2244-f77a-4291-bf83-84bcf6856161" providerId="ADAL" clId="{4CB03061-E547-4F02-BDD3-18DE02935000}" dt="2019-09-26T15:57:37.159" v="2" actId="478"/>
          <ac:picMkLst>
            <pc:docMk/>
            <pc:sldMk cId="1359017385" sldId="261"/>
            <ac:picMk id="15" creationId="{5865FFF6-AFC6-404F-BEFD-9DD6355DD25C}"/>
          </ac:picMkLst>
        </pc:picChg>
        <pc:picChg chg="add">
          <ac:chgData name="Peter EDMUNDS (HAB)" userId="57fb2244-f77a-4291-bf83-84bcf6856161" providerId="ADAL" clId="{4CB03061-E547-4F02-BDD3-18DE02935000}" dt="2019-09-26T16:23:19.899" v="54"/>
          <ac:picMkLst>
            <pc:docMk/>
            <pc:sldMk cId="1359017385" sldId="261"/>
            <ac:picMk id="17" creationId="{7B657B43-AF8D-496B-87B7-A6B624631913}"/>
          </ac:picMkLst>
        </pc:picChg>
        <pc:picChg chg="add">
          <ac:chgData name="Peter EDMUNDS (HAB)" userId="57fb2244-f77a-4291-bf83-84bcf6856161" providerId="ADAL" clId="{4CB03061-E547-4F02-BDD3-18DE02935000}" dt="2019-09-26T16:23:19.899" v="54"/>
          <ac:picMkLst>
            <pc:docMk/>
            <pc:sldMk cId="1359017385" sldId="261"/>
            <ac:picMk id="18" creationId="{E8CCABC1-C7BF-4DDD-9782-A2854E3A192F}"/>
          </ac:picMkLst>
        </pc:picChg>
      </pc:sldChg>
      <pc:sldChg chg="addSp delSp modSp">
        <pc:chgData name="Peter EDMUNDS (HAB)" userId="57fb2244-f77a-4291-bf83-84bcf6856161" providerId="ADAL" clId="{4CB03061-E547-4F02-BDD3-18DE02935000}" dt="2019-09-26T16:22:48.517" v="53" actId="1076"/>
        <pc:sldMkLst>
          <pc:docMk/>
          <pc:sldMk cId="2273095663" sldId="262"/>
        </pc:sldMkLst>
        <pc:picChg chg="del">
          <ac:chgData name="Peter EDMUNDS (HAB)" userId="57fb2244-f77a-4291-bf83-84bcf6856161" providerId="ADAL" clId="{4CB03061-E547-4F02-BDD3-18DE02935000}" dt="2019-09-26T15:57:33.803" v="1" actId="478"/>
          <ac:picMkLst>
            <pc:docMk/>
            <pc:sldMk cId="2273095663" sldId="262"/>
            <ac:picMk id="6" creationId="{3AACB57F-50EA-4A03-8C19-AE33E3DA168D}"/>
          </ac:picMkLst>
        </pc:picChg>
        <pc:picChg chg="del">
          <ac:chgData name="Peter EDMUNDS (HAB)" userId="57fb2244-f77a-4291-bf83-84bcf6856161" providerId="ADAL" clId="{4CB03061-E547-4F02-BDD3-18DE02935000}" dt="2019-09-26T15:57:33.803" v="1" actId="478"/>
          <ac:picMkLst>
            <pc:docMk/>
            <pc:sldMk cId="2273095663" sldId="262"/>
            <ac:picMk id="7" creationId="{C6B68900-2C44-405E-B17F-B6C9378794D8}"/>
          </ac:picMkLst>
        </pc:picChg>
        <pc:picChg chg="add del mod modCrop">
          <ac:chgData name="Peter EDMUNDS (HAB)" userId="57fb2244-f77a-4291-bf83-84bcf6856161" providerId="ADAL" clId="{4CB03061-E547-4F02-BDD3-18DE02935000}" dt="2019-09-26T16:21:56.468" v="45" actId="478"/>
          <ac:picMkLst>
            <pc:docMk/>
            <pc:sldMk cId="2273095663" sldId="262"/>
            <ac:picMk id="11" creationId="{557EE742-145E-44A1-80A4-170C843AA123}"/>
          </ac:picMkLst>
        </pc:picChg>
        <pc:picChg chg="add mod">
          <ac:chgData name="Peter EDMUNDS (HAB)" userId="57fb2244-f77a-4291-bf83-84bcf6856161" providerId="ADAL" clId="{4CB03061-E547-4F02-BDD3-18DE02935000}" dt="2019-09-26T16:22:02.021" v="48" actId="14100"/>
          <ac:picMkLst>
            <pc:docMk/>
            <pc:sldMk cId="2273095663" sldId="262"/>
            <ac:picMk id="12" creationId="{F7DFFADC-438B-4F93-9608-B9E4D5D02339}"/>
          </ac:picMkLst>
        </pc:picChg>
        <pc:picChg chg="add mod">
          <ac:chgData name="Peter EDMUNDS (HAB)" userId="57fb2244-f77a-4291-bf83-84bcf6856161" providerId="ADAL" clId="{4CB03061-E547-4F02-BDD3-18DE02935000}" dt="2019-09-26T16:22:48.517" v="53" actId="1076"/>
          <ac:picMkLst>
            <pc:docMk/>
            <pc:sldMk cId="2273095663" sldId="262"/>
            <ac:picMk id="13" creationId="{0AC71A0E-9BC2-489A-A3D8-0606BAED3851}"/>
          </ac:picMkLst>
        </pc:picChg>
      </pc:sldChg>
    </pc:docChg>
  </pc:docChgLst>
  <pc:docChgLst>
    <pc:chgData name="Peter EDMUNDS (HAB)" userId="57fb2244-f77a-4291-bf83-84bcf6856161" providerId="ADAL" clId="{8BFB72AB-0CBB-49BE-83EF-B12693572A14}"/>
  </pc:docChgLst>
  <pc:docChgLst>
    <pc:chgData name="Peter EDMUNDS (HAB)" userId="57fb2244-f77a-4291-bf83-84bcf6856161" providerId="ADAL" clId="{06CD2DC9-3F62-45F5-BE77-2CEDCEA9D712}"/>
  </pc:docChgLst>
  <pc:docChgLst>
    <pc:chgData name="Peter EDMUNDS" userId="57fb2244-f77a-4291-bf83-84bcf6856161" providerId="ADAL" clId="{0487F8F0-A801-4CD4-BEA9-3D5AA154CC89}"/>
    <pc:docChg chg="undo custSel modSld sldOrd">
      <pc:chgData name="Peter EDMUNDS" userId="57fb2244-f77a-4291-bf83-84bcf6856161" providerId="ADAL" clId="{0487F8F0-A801-4CD4-BEA9-3D5AA154CC89}" dt="2019-10-05T10:41:08.931" v="919" actId="14100"/>
      <pc:docMkLst>
        <pc:docMk/>
      </pc:docMkLst>
      <pc:sldChg chg="addSp delSp modSp">
        <pc:chgData name="Peter EDMUNDS" userId="57fb2244-f77a-4291-bf83-84bcf6856161" providerId="ADAL" clId="{0487F8F0-A801-4CD4-BEA9-3D5AA154CC89}" dt="2019-10-05T10:29:30.290" v="849" actId="1076"/>
        <pc:sldMkLst>
          <pc:docMk/>
          <pc:sldMk cId="1257269346" sldId="256"/>
        </pc:sldMkLst>
        <pc:spChg chg="del">
          <ac:chgData name="Peter EDMUNDS" userId="57fb2244-f77a-4291-bf83-84bcf6856161" providerId="ADAL" clId="{0487F8F0-A801-4CD4-BEA9-3D5AA154CC89}" dt="2019-10-05T09:31:12.180" v="111" actId="478"/>
          <ac:spMkLst>
            <pc:docMk/>
            <pc:sldMk cId="1257269346" sldId="256"/>
            <ac:spMk id="2" creationId="{B3D64D09-77AA-4D40-AC51-7D37535C31D6}"/>
          </ac:spMkLst>
        </pc:spChg>
        <pc:spChg chg="del">
          <ac:chgData name="Peter EDMUNDS" userId="57fb2244-f77a-4291-bf83-84bcf6856161" providerId="ADAL" clId="{0487F8F0-A801-4CD4-BEA9-3D5AA154CC89}" dt="2019-10-05T09:31:12.180" v="111" actId="478"/>
          <ac:spMkLst>
            <pc:docMk/>
            <pc:sldMk cId="1257269346" sldId="256"/>
            <ac:spMk id="3" creationId="{04D129D4-7889-4FCA-A97D-E91994F4E5A8}"/>
          </ac:spMkLst>
        </pc:spChg>
        <pc:spChg chg="mod">
          <ac:chgData name="Peter EDMUNDS" userId="57fb2244-f77a-4291-bf83-84bcf6856161" providerId="ADAL" clId="{0487F8F0-A801-4CD4-BEA9-3D5AA154CC89}" dt="2019-10-05T09:24:48.550" v="90" actId="20577"/>
          <ac:spMkLst>
            <pc:docMk/>
            <pc:sldMk cId="1257269346" sldId="256"/>
            <ac:spMk id="4" creationId="{FCD870EF-5536-48CF-B7BF-F05592F86512}"/>
          </ac:spMkLst>
        </pc:spChg>
        <pc:spChg chg="mod">
          <ac:chgData name="Peter EDMUNDS" userId="57fb2244-f77a-4291-bf83-84bcf6856161" providerId="ADAL" clId="{0487F8F0-A801-4CD4-BEA9-3D5AA154CC89}" dt="2019-10-05T09:27:41.084" v="106" actId="20577"/>
          <ac:spMkLst>
            <pc:docMk/>
            <pc:sldMk cId="1257269346" sldId="256"/>
            <ac:spMk id="22" creationId="{D154BACA-8366-4BBA-B7F0-6B0D57E19D4A}"/>
          </ac:spMkLst>
        </pc:spChg>
        <pc:spChg chg="mod">
          <ac:chgData name="Peter EDMUNDS" userId="57fb2244-f77a-4291-bf83-84bcf6856161" providerId="ADAL" clId="{0487F8F0-A801-4CD4-BEA9-3D5AA154CC89}" dt="2019-10-05T09:41:58.491" v="150" actId="20577"/>
          <ac:spMkLst>
            <pc:docMk/>
            <pc:sldMk cId="1257269346" sldId="256"/>
            <ac:spMk id="23" creationId="{93CD071A-2076-4ABA-A9C4-116DA93A396F}"/>
          </ac:spMkLst>
        </pc:spChg>
        <pc:spChg chg="add mod">
          <ac:chgData name="Peter EDMUNDS" userId="57fb2244-f77a-4291-bf83-84bcf6856161" providerId="ADAL" clId="{0487F8F0-A801-4CD4-BEA9-3D5AA154CC89}" dt="2019-10-05T09:41:16.631" v="129" actId="20577"/>
          <ac:spMkLst>
            <pc:docMk/>
            <pc:sldMk cId="1257269346" sldId="256"/>
            <ac:spMk id="25" creationId="{DE289777-1E47-4758-B681-F3AF8452494A}"/>
          </ac:spMkLst>
        </pc:spChg>
        <pc:spChg chg="del">
          <ac:chgData name="Peter EDMUNDS" userId="57fb2244-f77a-4291-bf83-84bcf6856161" providerId="ADAL" clId="{0487F8F0-A801-4CD4-BEA9-3D5AA154CC89}" dt="2019-10-05T09:31:12.180" v="111" actId="478"/>
          <ac:spMkLst>
            <pc:docMk/>
            <pc:sldMk cId="1257269346" sldId="256"/>
            <ac:spMk id="29" creationId="{78D741C9-10F6-4A0F-8B87-003125E774A7}"/>
          </ac:spMkLst>
        </pc:spChg>
        <pc:spChg chg="del">
          <ac:chgData name="Peter EDMUNDS" userId="57fb2244-f77a-4291-bf83-84bcf6856161" providerId="ADAL" clId="{0487F8F0-A801-4CD4-BEA9-3D5AA154CC89}" dt="2019-10-05T09:31:12.180" v="111" actId="478"/>
          <ac:spMkLst>
            <pc:docMk/>
            <pc:sldMk cId="1257269346" sldId="256"/>
            <ac:spMk id="30" creationId="{CBE4279B-F821-48CE-9926-C75D47533BE7}"/>
          </ac:spMkLst>
        </pc:spChg>
        <pc:spChg chg="mod">
          <ac:chgData name="Peter EDMUNDS" userId="57fb2244-f77a-4291-bf83-84bcf6856161" providerId="ADAL" clId="{0487F8F0-A801-4CD4-BEA9-3D5AA154CC89}" dt="2019-10-05T09:42:11.073" v="177" actId="20577"/>
          <ac:spMkLst>
            <pc:docMk/>
            <pc:sldMk cId="1257269346" sldId="256"/>
            <ac:spMk id="31" creationId="{7EF7B392-B2D4-45C8-B8C6-8A0F4B6E0950}"/>
          </ac:spMkLst>
        </pc:spChg>
        <pc:spChg chg="mod">
          <ac:chgData name="Peter EDMUNDS" userId="57fb2244-f77a-4291-bf83-84bcf6856161" providerId="ADAL" clId="{0487F8F0-A801-4CD4-BEA9-3D5AA154CC89}" dt="2019-10-05T09:42:21.545" v="210" actId="20577"/>
          <ac:spMkLst>
            <pc:docMk/>
            <pc:sldMk cId="1257269346" sldId="256"/>
            <ac:spMk id="32" creationId="{F8AEC1D9-87B8-4436-AD5E-0A2D77FAE6F5}"/>
          </ac:spMkLst>
        </pc:spChg>
        <pc:spChg chg="add del mod">
          <ac:chgData name="Peter EDMUNDS" userId="57fb2244-f77a-4291-bf83-84bcf6856161" providerId="ADAL" clId="{0487F8F0-A801-4CD4-BEA9-3D5AA154CC89}" dt="2019-10-05T09:35:54.720" v="117" actId="478"/>
          <ac:spMkLst>
            <pc:docMk/>
            <pc:sldMk cId="1257269346" sldId="256"/>
            <ac:spMk id="34" creationId="{B787D19A-284E-4628-97F4-5EE90BBC9455}"/>
          </ac:spMkLst>
        </pc:spChg>
        <pc:spChg chg="add mod">
          <ac:chgData name="Peter EDMUNDS" userId="57fb2244-f77a-4291-bf83-84bcf6856161" providerId="ADAL" clId="{0487F8F0-A801-4CD4-BEA9-3D5AA154CC89}" dt="2019-10-05T09:41:48.617" v="140" actId="1076"/>
          <ac:spMkLst>
            <pc:docMk/>
            <pc:sldMk cId="1257269346" sldId="256"/>
            <ac:spMk id="35" creationId="{99183DCD-B8FE-4B57-B509-E589668092A2}"/>
          </ac:spMkLst>
        </pc:spChg>
        <pc:picChg chg="del">
          <ac:chgData name="Peter EDMUNDS" userId="57fb2244-f77a-4291-bf83-84bcf6856161" providerId="ADAL" clId="{0487F8F0-A801-4CD4-BEA9-3D5AA154CC89}" dt="2019-10-05T09:31:12.180" v="111" actId="478"/>
          <ac:picMkLst>
            <pc:docMk/>
            <pc:sldMk cId="1257269346" sldId="256"/>
            <ac:picMk id="5" creationId="{BCDC9B9C-D12D-453D-931C-078EDB010296}"/>
          </ac:picMkLst>
        </pc:picChg>
        <pc:picChg chg="add mod">
          <ac:chgData name="Peter EDMUNDS" userId="57fb2244-f77a-4291-bf83-84bcf6856161" providerId="ADAL" clId="{0487F8F0-A801-4CD4-BEA9-3D5AA154CC89}" dt="2019-10-05T10:29:30.290" v="849" actId="1076"/>
          <ac:picMkLst>
            <pc:docMk/>
            <pc:sldMk cId="1257269346" sldId="256"/>
            <ac:picMk id="6" creationId="{5345DF4F-96F7-48FD-83B8-1A332C0A1B6E}"/>
          </ac:picMkLst>
        </pc:picChg>
        <pc:picChg chg="del">
          <ac:chgData name="Peter EDMUNDS" userId="57fb2244-f77a-4291-bf83-84bcf6856161" providerId="ADAL" clId="{0487F8F0-A801-4CD4-BEA9-3D5AA154CC89}" dt="2019-10-05T09:31:12.180" v="111" actId="478"/>
          <ac:picMkLst>
            <pc:docMk/>
            <pc:sldMk cId="1257269346" sldId="256"/>
            <ac:picMk id="7" creationId="{B9D2B59B-A1D6-403E-A524-4CFEC43B1ADF}"/>
          </ac:picMkLst>
        </pc:picChg>
        <pc:picChg chg="del">
          <ac:chgData name="Peter EDMUNDS" userId="57fb2244-f77a-4291-bf83-84bcf6856161" providerId="ADAL" clId="{0487F8F0-A801-4CD4-BEA9-3D5AA154CC89}" dt="2019-10-05T09:31:12.180" v="111" actId="478"/>
          <ac:picMkLst>
            <pc:docMk/>
            <pc:sldMk cId="1257269346" sldId="256"/>
            <ac:picMk id="16" creationId="{A8EA0D25-9D8A-4B83-BB30-AD7BE551283E}"/>
          </ac:picMkLst>
        </pc:picChg>
        <pc:picChg chg="del">
          <ac:chgData name="Peter EDMUNDS" userId="57fb2244-f77a-4291-bf83-84bcf6856161" providerId="ADAL" clId="{0487F8F0-A801-4CD4-BEA9-3D5AA154CC89}" dt="2019-10-05T09:31:12.180" v="111" actId="478"/>
          <ac:picMkLst>
            <pc:docMk/>
            <pc:sldMk cId="1257269346" sldId="256"/>
            <ac:picMk id="21" creationId="{E254D653-BA57-42B1-85F4-7A110BB3AB7F}"/>
          </ac:picMkLst>
        </pc:picChg>
        <pc:picChg chg="del">
          <ac:chgData name="Peter EDMUNDS" userId="57fb2244-f77a-4291-bf83-84bcf6856161" providerId="ADAL" clId="{0487F8F0-A801-4CD4-BEA9-3D5AA154CC89}" dt="2019-10-05T09:31:12.180" v="111" actId="478"/>
          <ac:picMkLst>
            <pc:docMk/>
            <pc:sldMk cId="1257269346" sldId="256"/>
            <ac:picMk id="24" creationId="{A72E1B3A-9FA8-48D7-A49B-E9A1718170AD}"/>
          </ac:picMkLst>
        </pc:picChg>
        <pc:picChg chg="add mod">
          <ac:chgData name="Peter EDMUNDS" userId="57fb2244-f77a-4291-bf83-84bcf6856161" providerId="ADAL" clId="{0487F8F0-A801-4CD4-BEA9-3D5AA154CC89}" dt="2019-10-05T09:31:24.171" v="113" actId="1076"/>
          <ac:picMkLst>
            <pc:docMk/>
            <pc:sldMk cId="1257269346" sldId="256"/>
            <ac:picMk id="26" creationId="{E9C9A4D6-0559-4324-ACC7-BCDB1EE87A72}"/>
          </ac:picMkLst>
        </pc:picChg>
        <pc:picChg chg="del">
          <ac:chgData name="Peter EDMUNDS" userId="57fb2244-f77a-4291-bf83-84bcf6856161" providerId="ADAL" clId="{0487F8F0-A801-4CD4-BEA9-3D5AA154CC89}" dt="2019-10-05T09:31:12.180" v="111" actId="478"/>
          <ac:picMkLst>
            <pc:docMk/>
            <pc:sldMk cId="1257269346" sldId="256"/>
            <ac:picMk id="28" creationId="{077A2B6B-0C13-42A2-99A7-10380FCDD99E}"/>
          </ac:picMkLst>
        </pc:picChg>
        <pc:picChg chg="add del mod">
          <ac:chgData name="Peter EDMUNDS" userId="57fb2244-f77a-4291-bf83-84bcf6856161" providerId="ADAL" clId="{0487F8F0-A801-4CD4-BEA9-3D5AA154CC89}" dt="2019-10-05T09:35:54.720" v="117" actId="478"/>
          <ac:picMkLst>
            <pc:docMk/>
            <pc:sldMk cId="1257269346" sldId="256"/>
            <ac:picMk id="33" creationId="{9ED48B27-8092-4510-AC8F-6B5FC6B39E7E}"/>
          </ac:picMkLst>
        </pc:picChg>
      </pc:sldChg>
      <pc:sldChg chg="addSp delSp modSp">
        <pc:chgData name="Peter EDMUNDS" userId="57fb2244-f77a-4291-bf83-84bcf6856161" providerId="ADAL" clId="{0487F8F0-A801-4CD4-BEA9-3D5AA154CC89}" dt="2019-10-05T10:41:08.931" v="919" actId="14100"/>
        <pc:sldMkLst>
          <pc:docMk/>
          <pc:sldMk cId="830485102" sldId="257"/>
        </pc:sldMkLst>
        <pc:spChg chg="mod">
          <ac:chgData name="Peter EDMUNDS" userId="57fb2244-f77a-4291-bf83-84bcf6856161" providerId="ADAL" clId="{0487F8F0-A801-4CD4-BEA9-3D5AA154CC89}" dt="2019-10-05T09:56:14.475" v="388" actId="20577"/>
          <ac:spMkLst>
            <pc:docMk/>
            <pc:sldMk cId="830485102" sldId="257"/>
            <ac:spMk id="11" creationId="{168A24C7-D1BB-40B4-8799-57F950B60D3F}"/>
          </ac:spMkLst>
        </pc:spChg>
        <pc:picChg chg="del">
          <ac:chgData name="Peter EDMUNDS" userId="57fb2244-f77a-4291-bf83-84bcf6856161" providerId="ADAL" clId="{0487F8F0-A801-4CD4-BEA9-3D5AA154CC89}" dt="2019-10-05T09:31:04.240" v="110" actId="478"/>
          <ac:picMkLst>
            <pc:docMk/>
            <pc:sldMk cId="830485102" sldId="257"/>
            <ac:picMk id="2" creationId="{2FA7A6F8-8814-4F23-B6D5-13A291865F92}"/>
          </ac:picMkLst>
        </pc:picChg>
        <pc:picChg chg="add mod">
          <ac:chgData name="Peter EDMUNDS" userId="57fb2244-f77a-4291-bf83-84bcf6856161" providerId="ADAL" clId="{0487F8F0-A801-4CD4-BEA9-3D5AA154CC89}" dt="2019-10-05T10:37:04.306" v="897" actId="1076"/>
          <ac:picMkLst>
            <pc:docMk/>
            <pc:sldMk cId="830485102" sldId="257"/>
            <ac:picMk id="3" creationId="{E95AE042-651B-44DB-A00B-7A95745C13F4}"/>
          </ac:picMkLst>
        </pc:picChg>
        <pc:picChg chg="add mod modCrop">
          <ac:chgData name="Peter EDMUNDS" userId="57fb2244-f77a-4291-bf83-84bcf6856161" providerId="ADAL" clId="{0487F8F0-A801-4CD4-BEA9-3D5AA154CC89}" dt="2019-10-05T10:38:07.228" v="905" actId="14100"/>
          <ac:picMkLst>
            <pc:docMk/>
            <pc:sldMk cId="830485102" sldId="257"/>
            <ac:picMk id="4" creationId="{0263A754-9889-438E-ACF4-542583E4524C}"/>
          </ac:picMkLst>
        </pc:picChg>
        <pc:picChg chg="add del mod">
          <ac:chgData name="Peter EDMUNDS" userId="57fb2244-f77a-4291-bf83-84bcf6856161" providerId="ADAL" clId="{0487F8F0-A801-4CD4-BEA9-3D5AA154CC89}" dt="2019-10-05T10:40:56.948" v="913" actId="478"/>
          <ac:picMkLst>
            <pc:docMk/>
            <pc:sldMk cId="830485102" sldId="257"/>
            <ac:picMk id="6" creationId="{2493A192-BAA7-4AB8-A8F7-3416D0D4E3F0}"/>
          </ac:picMkLst>
        </pc:picChg>
        <pc:picChg chg="add mod">
          <ac:chgData name="Peter EDMUNDS" userId="57fb2244-f77a-4291-bf83-84bcf6856161" providerId="ADAL" clId="{0487F8F0-A801-4CD4-BEA9-3D5AA154CC89}" dt="2019-10-05T10:41:08.931" v="919" actId="14100"/>
          <ac:picMkLst>
            <pc:docMk/>
            <pc:sldMk cId="830485102" sldId="257"/>
            <ac:picMk id="8" creationId="{F3F69006-8A8A-49A3-9F58-978AF876FDFD}"/>
          </ac:picMkLst>
        </pc:picChg>
      </pc:sldChg>
      <pc:sldChg chg="addSp delSp modSp">
        <pc:chgData name="Peter EDMUNDS" userId="57fb2244-f77a-4291-bf83-84bcf6856161" providerId="ADAL" clId="{0487F8F0-A801-4CD4-BEA9-3D5AA154CC89}" dt="2019-10-05T10:28:05.446" v="843" actId="20577"/>
        <pc:sldMkLst>
          <pc:docMk/>
          <pc:sldMk cId="1359017385" sldId="261"/>
        </pc:sldMkLst>
        <pc:spChg chg="add mod">
          <ac:chgData name="Peter EDMUNDS" userId="57fb2244-f77a-4291-bf83-84bcf6856161" providerId="ADAL" clId="{0487F8F0-A801-4CD4-BEA9-3D5AA154CC89}" dt="2019-10-05T10:03:55.086" v="398" actId="14100"/>
          <ac:spMkLst>
            <pc:docMk/>
            <pc:sldMk cId="1359017385" sldId="261"/>
            <ac:spMk id="2" creationId="{B4158AE9-7567-489B-ABA6-B9637235F4EE}"/>
          </ac:spMkLst>
        </pc:spChg>
        <pc:spChg chg="mod">
          <ac:chgData name="Peter EDMUNDS" userId="57fb2244-f77a-4291-bf83-84bcf6856161" providerId="ADAL" clId="{0487F8F0-A801-4CD4-BEA9-3D5AA154CC89}" dt="2019-10-05T09:55:58.992" v="384" actId="20577"/>
          <ac:spMkLst>
            <pc:docMk/>
            <pc:sldMk cId="1359017385" sldId="261"/>
            <ac:spMk id="3" creationId="{A72A2AD2-80F4-4D6A-9EB1-CE34731F0754}"/>
          </ac:spMkLst>
        </pc:spChg>
        <pc:spChg chg="del">
          <ac:chgData name="Peter EDMUNDS" userId="57fb2244-f77a-4291-bf83-84bcf6856161" providerId="ADAL" clId="{0487F8F0-A801-4CD4-BEA9-3D5AA154CC89}" dt="2019-10-05T09:30:59.816" v="108" actId="478"/>
          <ac:spMkLst>
            <pc:docMk/>
            <pc:sldMk cId="1359017385" sldId="261"/>
            <ac:spMk id="4" creationId="{CC4BA746-82C7-4275-A893-9B31726FB117}"/>
          </ac:spMkLst>
        </pc:spChg>
        <pc:spChg chg="add mod">
          <ac:chgData name="Peter EDMUNDS" userId="57fb2244-f77a-4291-bf83-84bcf6856161" providerId="ADAL" clId="{0487F8F0-A801-4CD4-BEA9-3D5AA154CC89}" dt="2019-10-05T10:28:05.446" v="843" actId="20577"/>
          <ac:spMkLst>
            <pc:docMk/>
            <pc:sldMk cId="1359017385" sldId="261"/>
            <ac:spMk id="7" creationId="{6E467EF9-ED39-4C35-BDB0-46CE3472953D}"/>
          </ac:spMkLst>
        </pc:spChg>
        <pc:spChg chg="del">
          <ac:chgData name="Peter EDMUNDS" userId="57fb2244-f77a-4291-bf83-84bcf6856161" providerId="ADAL" clId="{0487F8F0-A801-4CD4-BEA9-3D5AA154CC89}" dt="2019-10-05T09:30:59.816" v="108" actId="478"/>
          <ac:spMkLst>
            <pc:docMk/>
            <pc:sldMk cId="1359017385" sldId="261"/>
            <ac:spMk id="9" creationId="{A3D917F3-9F4E-4A93-BBC4-4C5CB238A395}"/>
          </ac:spMkLst>
        </pc:spChg>
        <pc:spChg chg="del">
          <ac:chgData name="Peter EDMUNDS" userId="57fb2244-f77a-4291-bf83-84bcf6856161" providerId="ADAL" clId="{0487F8F0-A801-4CD4-BEA9-3D5AA154CC89}" dt="2019-10-05T09:30:59.816" v="108" actId="478"/>
          <ac:spMkLst>
            <pc:docMk/>
            <pc:sldMk cId="1359017385" sldId="261"/>
            <ac:spMk id="12" creationId="{600FC8AE-5615-4C7B-A250-2413C942A79A}"/>
          </ac:spMkLst>
        </pc:spChg>
        <pc:spChg chg="del">
          <ac:chgData name="Peter EDMUNDS" userId="57fb2244-f77a-4291-bf83-84bcf6856161" providerId="ADAL" clId="{0487F8F0-A801-4CD4-BEA9-3D5AA154CC89}" dt="2019-10-05T09:30:59.816" v="108" actId="478"/>
          <ac:spMkLst>
            <pc:docMk/>
            <pc:sldMk cId="1359017385" sldId="261"/>
            <ac:spMk id="13" creationId="{75C36A6D-C2DA-4BDE-8D96-007601324BA1}"/>
          </ac:spMkLst>
        </pc:spChg>
        <pc:spChg chg="del">
          <ac:chgData name="Peter EDMUNDS" userId="57fb2244-f77a-4291-bf83-84bcf6856161" providerId="ADAL" clId="{0487F8F0-A801-4CD4-BEA9-3D5AA154CC89}" dt="2019-10-05T09:31:02.042" v="109" actId="478"/>
          <ac:spMkLst>
            <pc:docMk/>
            <pc:sldMk cId="1359017385" sldId="261"/>
            <ac:spMk id="16" creationId="{EFB0504E-4FE4-4B5B-9140-5055AA66326F}"/>
          </ac:spMkLst>
        </pc:spChg>
        <pc:picChg chg="add mod modCrop">
          <ac:chgData name="Peter EDMUNDS" userId="57fb2244-f77a-4291-bf83-84bcf6856161" providerId="ADAL" clId="{0487F8F0-A801-4CD4-BEA9-3D5AA154CC89}" dt="2019-10-05T10:03:51.073" v="397" actId="1076"/>
          <ac:picMkLst>
            <pc:docMk/>
            <pc:sldMk cId="1359017385" sldId="261"/>
            <ac:picMk id="6" creationId="{DD7B84B3-7198-4DD8-80ED-258DFE216F10}"/>
          </ac:picMkLst>
        </pc:picChg>
        <pc:picChg chg="add del mod modCrop">
          <ac:chgData name="Peter EDMUNDS" userId="57fb2244-f77a-4291-bf83-84bcf6856161" providerId="ADAL" clId="{0487F8F0-A801-4CD4-BEA9-3D5AA154CC89}" dt="2019-10-05T10:07:23.881" v="444" actId="478"/>
          <ac:picMkLst>
            <pc:docMk/>
            <pc:sldMk cId="1359017385" sldId="261"/>
            <ac:picMk id="8" creationId="{B5ACB6F2-1E44-4240-8B31-9E21391AAB6C}"/>
          </ac:picMkLst>
        </pc:picChg>
        <pc:picChg chg="del">
          <ac:chgData name="Peter EDMUNDS" userId="57fb2244-f77a-4291-bf83-84bcf6856161" providerId="ADAL" clId="{0487F8F0-A801-4CD4-BEA9-3D5AA154CC89}" dt="2019-10-05T09:30:59.816" v="108" actId="478"/>
          <ac:picMkLst>
            <pc:docMk/>
            <pc:sldMk cId="1359017385" sldId="261"/>
            <ac:picMk id="10" creationId="{9152151D-BAA0-4F79-A0B1-3629C5F747D2}"/>
          </ac:picMkLst>
        </pc:picChg>
        <pc:picChg chg="del">
          <ac:chgData name="Peter EDMUNDS" userId="57fb2244-f77a-4291-bf83-84bcf6856161" providerId="ADAL" clId="{0487F8F0-A801-4CD4-BEA9-3D5AA154CC89}" dt="2019-10-05T09:30:59.816" v="108" actId="478"/>
          <ac:picMkLst>
            <pc:docMk/>
            <pc:sldMk cId="1359017385" sldId="261"/>
            <ac:picMk id="11" creationId="{97D0E467-76D0-4C6F-BC69-6CBACF751F54}"/>
          </ac:picMkLst>
        </pc:picChg>
        <pc:picChg chg="add mod modCrop">
          <ac:chgData name="Peter EDMUNDS" userId="57fb2244-f77a-4291-bf83-84bcf6856161" providerId="ADAL" clId="{0487F8F0-A801-4CD4-BEA9-3D5AA154CC89}" dt="2019-10-05T10:27:19.737" v="785" actId="732"/>
          <ac:picMkLst>
            <pc:docMk/>
            <pc:sldMk cId="1359017385" sldId="261"/>
            <ac:picMk id="14" creationId="{33FFF4BB-7EAD-4EEF-9B62-43FAC95212E9}"/>
          </ac:picMkLst>
        </pc:picChg>
        <pc:picChg chg="add del">
          <ac:chgData name="Peter EDMUNDS" userId="57fb2244-f77a-4291-bf83-84bcf6856161" providerId="ADAL" clId="{0487F8F0-A801-4CD4-BEA9-3D5AA154CC89}" dt="2019-10-05T10:26:03.931" v="758" actId="478"/>
          <ac:picMkLst>
            <pc:docMk/>
            <pc:sldMk cId="1359017385" sldId="261"/>
            <ac:picMk id="15" creationId="{9B68B3E3-F21B-4A30-A01D-A1E7D1705EFA}"/>
          </ac:picMkLst>
        </pc:picChg>
        <pc:picChg chg="del">
          <ac:chgData name="Peter EDMUNDS" userId="57fb2244-f77a-4291-bf83-84bcf6856161" providerId="ADAL" clId="{0487F8F0-A801-4CD4-BEA9-3D5AA154CC89}" dt="2019-10-05T09:30:59.816" v="108" actId="478"/>
          <ac:picMkLst>
            <pc:docMk/>
            <pc:sldMk cId="1359017385" sldId="261"/>
            <ac:picMk id="17" creationId="{7B657B43-AF8D-496B-87B7-A6B624631913}"/>
          </ac:picMkLst>
        </pc:picChg>
        <pc:picChg chg="del">
          <ac:chgData name="Peter EDMUNDS" userId="57fb2244-f77a-4291-bf83-84bcf6856161" providerId="ADAL" clId="{0487F8F0-A801-4CD4-BEA9-3D5AA154CC89}" dt="2019-10-05T09:30:59.816" v="108" actId="478"/>
          <ac:picMkLst>
            <pc:docMk/>
            <pc:sldMk cId="1359017385" sldId="261"/>
            <ac:picMk id="18" creationId="{E8CCABC1-C7BF-4DDD-9782-A2854E3A192F}"/>
          </ac:picMkLst>
        </pc:picChg>
        <pc:picChg chg="add mod">
          <ac:chgData name="Peter EDMUNDS" userId="57fb2244-f77a-4291-bf83-84bcf6856161" providerId="ADAL" clId="{0487F8F0-A801-4CD4-BEA9-3D5AA154CC89}" dt="2019-10-05T10:19:12.629" v="455" actId="1076"/>
          <ac:picMkLst>
            <pc:docMk/>
            <pc:sldMk cId="1359017385" sldId="261"/>
            <ac:picMk id="19" creationId="{76E3BCB9-3B2A-4EC7-8F8B-27D6BA58AB76}"/>
          </ac:picMkLst>
        </pc:picChg>
        <pc:picChg chg="add mod">
          <ac:chgData name="Peter EDMUNDS" userId="57fb2244-f77a-4291-bf83-84bcf6856161" providerId="ADAL" clId="{0487F8F0-A801-4CD4-BEA9-3D5AA154CC89}" dt="2019-10-05T10:19:24.134" v="458" actId="1076"/>
          <ac:picMkLst>
            <pc:docMk/>
            <pc:sldMk cId="1359017385" sldId="261"/>
            <ac:picMk id="20" creationId="{B39B6564-BB80-46A9-92B9-46370231CAB1}"/>
          </ac:picMkLst>
        </pc:picChg>
        <pc:picChg chg="add mod">
          <ac:chgData name="Peter EDMUNDS" userId="57fb2244-f77a-4291-bf83-84bcf6856161" providerId="ADAL" clId="{0487F8F0-A801-4CD4-BEA9-3D5AA154CC89}" dt="2019-10-05T10:27:27.885" v="788" actId="14100"/>
          <ac:picMkLst>
            <pc:docMk/>
            <pc:sldMk cId="1359017385" sldId="261"/>
            <ac:picMk id="21" creationId="{E65057C1-4AB1-4465-8883-3E55FACBA14B}"/>
          </ac:picMkLst>
        </pc:picChg>
        <pc:picChg chg="add del mod modCrop">
          <ac:chgData name="Peter EDMUNDS" userId="57fb2244-f77a-4291-bf83-84bcf6856161" providerId="ADAL" clId="{0487F8F0-A801-4CD4-BEA9-3D5AA154CC89}" dt="2019-10-05T10:27:21.564" v="786" actId="478"/>
          <ac:picMkLst>
            <pc:docMk/>
            <pc:sldMk cId="1359017385" sldId="261"/>
            <ac:picMk id="22" creationId="{033CBE48-B65D-4161-B8A6-72E627A6A6AD}"/>
          </ac:picMkLst>
        </pc:picChg>
      </pc:sldChg>
      <pc:sldChg chg="addSp delSp modSp ord">
        <pc:chgData name="Peter EDMUNDS" userId="57fb2244-f77a-4291-bf83-84bcf6856161" providerId="ADAL" clId="{0487F8F0-A801-4CD4-BEA9-3D5AA154CC89}" dt="2019-10-05T10:35:53.698" v="895" actId="14100"/>
        <pc:sldMkLst>
          <pc:docMk/>
          <pc:sldMk cId="2273095663" sldId="262"/>
        </pc:sldMkLst>
        <pc:spChg chg="mod">
          <ac:chgData name="Peter EDMUNDS" userId="57fb2244-f77a-4291-bf83-84bcf6856161" providerId="ADAL" clId="{0487F8F0-A801-4CD4-BEA9-3D5AA154CC89}" dt="2019-10-05T10:34:17.429" v="881" actId="20577"/>
          <ac:spMkLst>
            <pc:docMk/>
            <pc:sldMk cId="2273095663" sldId="262"/>
            <ac:spMk id="8" creationId="{97D56910-61FD-4A9E-B6BA-35ED2C890C11}"/>
          </ac:spMkLst>
        </pc:spChg>
        <pc:spChg chg="del">
          <ac:chgData name="Peter EDMUNDS" userId="57fb2244-f77a-4291-bf83-84bcf6856161" providerId="ADAL" clId="{0487F8F0-A801-4CD4-BEA9-3D5AA154CC89}" dt="2019-10-05T09:30:53.340" v="107" actId="478"/>
          <ac:spMkLst>
            <pc:docMk/>
            <pc:sldMk cId="2273095663" sldId="262"/>
            <ac:spMk id="9" creationId="{05C85777-7CED-4C0D-92A9-1CA6DE85F510}"/>
          </ac:spMkLst>
        </pc:spChg>
        <pc:spChg chg="add mod">
          <ac:chgData name="Peter EDMUNDS" userId="57fb2244-f77a-4291-bf83-84bcf6856161" providerId="ADAL" clId="{0487F8F0-A801-4CD4-BEA9-3D5AA154CC89}" dt="2019-10-05T10:35:48.022" v="893" actId="1076"/>
          <ac:spMkLst>
            <pc:docMk/>
            <pc:sldMk cId="2273095663" sldId="262"/>
            <ac:spMk id="15" creationId="{43A3028E-C035-40CE-8615-DCF3CCC09B13}"/>
          </ac:spMkLst>
        </pc:spChg>
        <pc:spChg chg="del">
          <ac:chgData name="Peter EDMUNDS" userId="57fb2244-f77a-4291-bf83-84bcf6856161" providerId="ADAL" clId="{0487F8F0-A801-4CD4-BEA9-3D5AA154CC89}" dt="2019-10-05T09:30:53.340" v="107" actId="478"/>
          <ac:spMkLst>
            <pc:docMk/>
            <pc:sldMk cId="2273095663" sldId="262"/>
            <ac:spMk id="19" creationId="{251D1181-F255-42F1-BC4C-A2EC9D039B1A}"/>
          </ac:spMkLst>
        </pc:spChg>
        <pc:spChg chg="add mod">
          <ac:chgData name="Peter EDMUNDS" userId="57fb2244-f77a-4291-bf83-84bcf6856161" providerId="ADAL" clId="{0487F8F0-A801-4CD4-BEA9-3D5AA154CC89}" dt="2019-10-05T10:35:50.321" v="894" actId="1076"/>
          <ac:spMkLst>
            <pc:docMk/>
            <pc:sldMk cId="2273095663" sldId="262"/>
            <ac:spMk id="20" creationId="{235BF3D4-F6F6-4E40-B50A-1FB4D4ABA55B}"/>
          </ac:spMkLst>
        </pc:spChg>
        <pc:picChg chg="add mod">
          <ac:chgData name="Peter EDMUNDS" userId="57fb2244-f77a-4291-bf83-84bcf6856161" providerId="ADAL" clId="{0487F8F0-A801-4CD4-BEA9-3D5AA154CC89}" dt="2019-10-05T10:35:53.698" v="895" actId="14100"/>
          <ac:picMkLst>
            <pc:docMk/>
            <pc:sldMk cId="2273095663" sldId="262"/>
            <ac:picMk id="2" creationId="{7BF32F7D-862E-40A6-8034-C1654CE5067C}"/>
          </ac:picMkLst>
        </pc:picChg>
        <pc:picChg chg="add mod">
          <ac:chgData name="Peter EDMUNDS" userId="57fb2244-f77a-4291-bf83-84bcf6856161" providerId="ADAL" clId="{0487F8F0-A801-4CD4-BEA9-3D5AA154CC89}" dt="2019-10-05T10:34:06.642" v="864" actId="1076"/>
          <ac:picMkLst>
            <pc:docMk/>
            <pc:sldMk cId="2273095663" sldId="262"/>
            <ac:picMk id="3" creationId="{C48530F9-3652-42D4-8899-3388DEA6CDB2}"/>
          </ac:picMkLst>
        </pc:picChg>
        <pc:picChg chg="add mod">
          <ac:chgData name="Peter EDMUNDS" userId="57fb2244-f77a-4291-bf83-84bcf6856161" providerId="ADAL" clId="{0487F8F0-A801-4CD4-BEA9-3D5AA154CC89}" dt="2019-10-05T10:34:06.642" v="864" actId="1076"/>
          <ac:picMkLst>
            <pc:docMk/>
            <pc:sldMk cId="2273095663" sldId="262"/>
            <ac:picMk id="4" creationId="{25CA5F47-6F16-4A1E-8EDA-E52DC3ADB640}"/>
          </ac:picMkLst>
        </pc:picChg>
        <pc:picChg chg="add mod">
          <ac:chgData name="Peter EDMUNDS" userId="57fb2244-f77a-4291-bf83-84bcf6856161" providerId="ADAL" clId="{0487F8F0-A801-4CD4-BEA9-3D5AA154CC89}" dt="2019-10-05T10:35:44.507" v="892" actId="1076"/>
          <ac:picMkLst>
            <pc:docMk/>
            <pc:sldMk cId="2273095663" sldId="262"/>
            <ac:picMk id="6" creationId="{48A824B2-1B41-411E-83FB-36653BBA7F84}"/>
          </ac:picMkLst>
        </pc:picChg>
        <pc:picChg chg="add mod">
          <ac:chgData name="Peter EDMUNDS" userId="57fb2244-f77a-4291-bf83-84bcf6856161" providerId="ADAL" clId="{0487F8F0-A801-4CD4-BEA9-3D5AA154CC89}" dt="2019-10-05T10:35:39.186" v="891" actId="14100"/>
          <ac:picMkLst>
            <pc:docMk/>
            <pc:sldMk cId="2273095663" sldId="262"/>
            <ac:picMk id="11" creationId="{7A8A144C-ECFC-4358-A38C-74B4AD7353EE}"/>
          </ac:picMkLst>
        </pc:picChg>
        <pc:picChg chg="del">
          <ac:chgData name="Peter EDMUNDS" userId="57fb2244-f77a-4291-bf83-84bcf6856161" providerId="ADAL" clId="{0487F8F0-A801-4CD4-BEA9-3D5AA154CC89}" dt="2019-10-05T09:30:53.340" v="107" actId="478"/>
          <ac:picMkLst>
            <pc:docMk/>
            <pc:sldMk cId="2273095663" sldId="262"/>
            <ac:picMk id="12" creationId="{F7DFFADC-438B-4F93-9608-B9E4D5D02339}"/>
          </ac:picMkLst>
        </pc:picChg>
        <pc:picChg chg="del">
          <ac:chgData name="Peter EDMUNDS" userId="57fb2244-f77a-4291-bf83-84bcf6856161" providerId="ADAL" clId="{0487F8F0-A801-4CD4-BEA9-3D5AA154CC89}" dt="2019-10-05T09:30:53.340" v="107" actId="478"/>
          <ac:picMkLst>
            <pc:docMk/>
            <pc:sldMk cId="2273095663" sldId="262"/>
            <ac:picMk id="13" creationId="{0AC71A0E-9BC2-489A-A3D8-0606BAED3851}"/>
          </ac:picMkLst>
        </pc:picChg>
        <pc:picChg chg="del">
          <ac:chgData name="Peter EDMUNDS" userId="57fb2244-f77a-4291-bf83-84bcf6856161" providerId="ADAL" clId="{0487F8F0-A801-4CD4-BEA9-3D5AA154CC89}" dt="2019-10-05T09:30:53.340" v="107" actId="478"/>
          <ac:picMkLst>
            <pc:docMk/>
            <pc:sldMk cId="2273095663" sldId="262"/>
            <ac:picMk id="14" creationId="{78FEA358-6D46-41C0-89D0-AC7640B1F6A0}"/>
          </ac:picMkLst>
        </pc:picChg>
        <pc:picChg chg="del">
          <ac:chgData name="Peter EDMUNDS" userId="57fb2244-f77a-4291-bf83-84bcf6856161" providerId="ADAL" clId="{0487F8F0-A801-4CD4-BEA9-3D5AA154CC89}" dt="2019-10-05T09:30:53.340" v="107" actId="478"/>
          <ac:picMkLst>
            <pc:docMk/>
            <pc:sldMk cId="2273095663" sldId="262"/>
            <ac:picMk id="16" creationId="{8B6C28AE-75CA-4FCE-A410-AE87E9B0B10C}"/>
          </ac:picMkLst>
        </pc:picChg>
        <pc:picChg chg="del">
          <ac:chgData name="Peter EDMUNDS" userId="57fb2244-f77a-4291-bf83-84bcf6856161" providerId="ADAL" clId="{0487F8F0-A801-4CD4-BEA9-3D5AA154CC89}" dt="2019-10-05T09:30:53.340" v="107" actId="478"/>
          <ac:picMkLst>
            <pc:docMk/>
            <pc:sldMk cId="2273095663" sldId="262"/>
            <ac:picMk id="17" creationId="{63B69133-1543-4737-ACFE-BFAF36490D36}"/>
          </ac:picMkLst>
        </pc:picChg>
        <pc:picChg chg="del">
          <ac:chgData name="Peter EDMUNDS" userId="57fb2244-f77a-4291-bf83-84bcf6856161" providerId="ADAL" clId="{0487F8F0-A801-4CD4-BEA9-3D5AA154CC89}" dt="2019-10-05T09:30:53.340" v="107" actId="478"/>
          <ac:picMkLst>
            <pc:docMk/>
            <pc:sldMk cId="2273095663" sldId="262"/>
            <ac:picMk id="18" creationId="{B8C18F73-179F-4FA1-AFB0-9FB9FCEFD91E}"/>
          </ac:picMkLst>
        </pc:picChg>
      </pc:sldChg>
    </pc:docChg>
  </pc:docChgLst>
  <pc:docChgLst>
    <pc:chgData name="Peter EDMUNDS (HAB)" userId="57fb2244-f77a-4291-bf83-84bcf6856161" providerId="ADAL" clId="{1E6758F8-8159-460E-812B-6241723C8775}"/>
  </pc:docChgLst>
  <pc:docChgLst>
    <pc:chgData name="Peter EDMUNDS (HAB)" userId="57fb2244-f77a-4291-bf83-84bcf6856161" providerId="ADAL" clId="{723C8015-2048-44EA-9046-0DB8150FE46B}"/>
    <pc:docChg chg="undo custSel modSld">
      <pc:chgData name="Peter EDMUNDS (HAB)" userId="57fb2244-f77a-4291-bf83-84bcf6856161" providerId="ADAL" clId="{723C8015-2048-44EA-9046-0DB8150FE46B}" dt="2019-09-26T15:53:05.981" v="907" actId="1076"/>
      <pc:docMkLst>
        <pc:docMk/>
      </pc:docMkLst>
      <pc:sldChg chg="addSp delSp modSp">
        <pc:chgData name="Peter EDMUNDS (HAB)" userId="57fb2244-f77a-4291-bf83-84bcf6856161" providerId="ADAL" clId="{723C8015-2048-44EA-9046-0DB8150FE46B}" dt="2019-09-26T15:40:34.099" v="833" actId="1076"/>
        <pc:sldMkLst>
          <pc:docMk/>
          <pc:sldMk cId="1257269346" sldId="256"/>
        </pc:sldMkLst>
        <pc:spChg chg="add mod">
          <ac:chgData name="Peter EDMUNDS (HAB)" userId="57fb2244-f77a-4291-bf83-84bcf6856161" providerId="ADAL" clId="{723C8015-2048-44EA-9046-0DB8150FE46B}" dt="2019-09-26T15:40:34.099" v="833" actId="1076"/>
          <ac:spMkLst>
            <pc:docMk/>
            <pc:sldMk cId="1257269346" sldId="256"/>
            <ac:spMk id="2" creationId="{B3D64D09-77AA-4D40-AC51-7D37535C31D6}"/>
          </ac:spMkLst>
        </pc:spChg>
        <pc:spChg chg="add mod">
          <ac:chgData name="Peter EDMUNDS (HAB)" userId="57fb2244-f77a-4291-bf83-84bcf6856161" providerId="ADAL" clId="{723C8015-2048-44EA-9046-0DB8150FE46B}" dt="2019-09-26T15:11:23.476" v="544" actId="1076"/>
          <ac:spMkLst>
            <pc:docMk/>
            <pc:sldMk cId="1257269346" sldId="256"/>
            <ac:spMk id="3" creationId="{04D129D4-7889-4FCA-A97D-E91994F4E5A8}"/>
          </ac:spMkLst>
        </pc:spChg>
        <pc:spChg chg="del">
          <ac:chgData name="Peter EDMUNDS (HAB)" userId="57fb2244-f77a-4291-bf83-84bcf6856161" providerId="ADAL" clId="{723C8015-2048-44EA-9046-0DB8150FE46B}" dt="2019-09-26T14:57:04.059" v="2" actId="478"/>
          <ac:spMkLst>
            <pc:docMk/>
            <pc:sldMk cId="1257269346" sldId="256"/>
            <ac:spMk id="13" creationId="{7F0D3C9B-BDE8-4239-B4F8-D4D6CD23618A}"/>
          </ac:spMkLst>
        </pc:spChg>
        <pc:spChg chg="del">
          <ac:chgData name="Peter EDMUNDS (HAB)" userId="57fb2244-f77a-4291-bf83-84bcf6856161" providerId="ADAL" clId="{723C8015-2048-44EA-9046-0DB8150FE46B}" dt="2019-09-26T14:57:04.059" v="2" actId="478"/>
          <ac:spMkLst>
            <pc:docMk/>
            <pc:sldMk cId="1257269346" sldId="256"/>
            <ac:spMk id="18" creationId="{D75B07D5-AF16-44D5-9421-50FA92D8BDF5}"/>
          </ac:spMkLst>
        </pc:spChg>
        <pc:spChg chg="add del">
          <ac:chgData name="Peter EDMUNDS (HAB)" userId="57fb2244-f77a-4291-bf83-84bcf6856161" providerId="ADAL" clId="{723C8015-2048-44EA-9046-0DB8150FE46B}" dt="2019-09-26T14:56:39.781" v="1" actId="478"/>
          <ac:spMkLst>
            <pc:docMk/>
            <pc:sldMk cId="1257269346" sldId="256"/>
            <ac:spMk id="19" creationId="{91689243-74F8-44AA-B720-4388D7CBB27E}"/>
          </ac:spMkLst>
        </pc:spChg>
        <pc:spChg chg="del">
          <ac:chgData name="Peter EDMUNDS (HAB)" userId="57fb2244-f77a-4291-bf83-84bcf6856161" providerId="ADAL" clId="{723C8015-2048-44EA-9046-0DB8150FE46B}" dt="2019-09-26T14:57:04.059" v="2" actId="478"/>
          <ac:spMkLst>
            <pc:docMk/>
            <pc:sldMk cId="1257269346" sldId="256"/>
            <ac:spMk id="21" creationId="{03869C86-1CE1-43E8-9699-B2147374B400}"/>
          </ac:spMkLst>
        </pc:spChg>
        <pc:spChg chg="mod">
          <ac:chgData name="Peter EDMUNDS (HAB)" userId="57fb2244-f77a-4291-bf83-84bcf6856161" providerId="ADAL" clId="{723C8015-2048-44EA-9046-0DB8150FE46B}" dt="2019-09-26T15:04:26.420" v="53" actId="20577"/>
          <ac:spMkLst>
            <pc:docMk/>
            <pc:sldMk cId="1257269346" sldId="256"/>
            <ac:spMk id="22" creationId="{D154BACA-8366-4BBA-B7F0-6B0D57E19D4A}"/>
          </ac:spMkLst>
        </pc:spChg>
        <pc:spChg chg="add mod">
          <ac:chgData name="Peter EDMUNDS (HAB)" userId="57fb2244-f77a-4291-bf83-84bcf6856161" providerId="ADAL" clId="{723C8015-2048-44EA-9046-0DB8150FE46B}" dt="2019-09-26T15:11:23.476" v="544" actId="1076"/>
          <ac:spMkLst>
            <pc:docMk/>
            <pc:sldMk cId="1257269346" sldId="256"/>
            <ac:spMk id="29" creationId="{78D741C9-10F6-4A0F-8B87-003125E774A7}"/>
          </ac:spMkLst>
        </pc:spChg>
        <pc:spChg chg="add mod">
          <ac:chgData name="Peter EDMUNDS (HAB)" userId="57fb2244-f77a-4291-bf83-84bcf6856161" providerId="ADAL" clId="{723C8015-2048-44EA-9046-0DB8150FE46B}" dt="2019-09-26T15:11:28.718" v="545" actId="1076"/>
          <ac:spMkLst>
            <pc:docMk/>
            <pc:sldMk cId="1257269346" sldId="256"/>
            <ac:spMk id="30" creationId="{CBE4279B-F821-48CE-9926-C75D47533BE7}"/>
          </ac:spMkLst>
        </pc:spChg>
        <pc:picChg chg="del">
          <ac:chgData name="Peter EDMUNDS (HAB)" userId="57fb2244-f77a-4291-bf83-84bcf6856161" providerId="ADAL" clId="{723C8015-2048-44EA-9046-0DB8150FE46B}" dt="2019-09-26T14:57:04.059" v="2" actId="478"/>
          <ac:picMkLst>
            <pc:docMk/>
            <pc:sldMk cId="1257269346" sldId="256"/>
            <ac:picMk id="5" creationId="{B3B6528A-0944-4944-9CF1-5403B3B45EC7}"/>
          </ac:picMkLst>
        </pc:picChg>
        <pc:picChg chg="add mod">
          <ac:chgData name="Peter EDMUNDS (HAB)" userId="57fb2244-f77a-4291-bf83-84bcf6856161" providerId="ADAL" clId="{723C8015-2048-44EA-9046-0DB8150FE46B}" dt="2019-09-26T15:15:28.600" v="551" actId="1076"/>
          <ac:picMkLst>
            <pc:docMk/>
            <pc:sldMk cId="1257269346" sldId="256"/>
            <ac:picMk id="6" creationId="{61A0E97D-23EB-48F4-8452-6C8243469838}"/>
          </ac:picMkLst>
        </pc:picChg>
        <pc:picChg chg="del">
          <ac:chgData name="Peter EDMUNDS (HAB)" userId="57fb2244-f77a-4291-bf83-84bcf6856161" providerId="ADAL" clId="{723C8015-2048-44EA-9046-0DB8150FE46B}" dt="2019-09-26T14:57:04.059" v="2" actId="478"/>
          <ac:picMkLst>
            <pc:docMk/>
            <pc:sldMk cId="1257269346" sldId="256"/>
            <ac:picMk id="7" creationId="{82A10BB3-0B96-46BD-BEE2-69B9AC3F9B38}"/>
          </ac:picMkLst>
        </pc:picChg>
        <pc:picChg chg="del">
          <ac:chgData name="Peter EDMUNDS (HAB)" userId="57fb2244-f77a-4291-bf83-84bcf6856161" providerId="ADAL" clId="{723C8015-2048-44EA-9046-0DB8150FE46B}" dt="2019-09-26T14:57:04.059" v="2" actId="478"/>
          <ac:picMkLst>
            <pc:docMk/>
            <pc:sldMk cId="1257269346" sldId="256"/>
            <ac:picMk id="8" creationId="{0286AB40-7D5A-474B-9D32-65DE35AC52EA}"/>
          </ac:picMkLst>
        </pc:picChg>
        <pc:picChg chg="add mod">
          <ac:chgData name="Peter EDMUNDS (HAB)" userId="57fb2244-f77a-4291-bf83-84bcf6856161" providerId="ADAL" clId="{723C8015-2048-44EA-9046-0DB8150FE46B}" dt="2019-09-26T15:15:26.105" v="550" actId="1076"/>
          <ac:picMkLst>
            <pc:docMk/>
            <pc:sldMk cId="1257269346" sldId="256"/>
            <ac:picMk id="10" creationId="{1849FC82-C33A-4B9B-890B-10B61F6C3FFE}"/>
          </ac:picMkLst>
        </pc:picChg>
        <pc:picChg chg="add mod">
          <ac:chgData name="Peter EDMUNDS (HAB)" userId="57fb2244-f77a-4291-bf83-84bcf6856161" providerId="ADAL" clId="{723C8015-2048-44EA-9046-0DB8150FE46B}" dt="2019-09-26T15:04:04.553" v="11" actId="1076"/>
          <ac:picMkLst>
            <pc:docMk/>
            <pc:sldMk cId="1257269346" sldId="256"/>
            <ac:picMk id="16" creationId="{A8EA0D25-9D8A-4B83-BB30-AD7BE551283E}"/>
          </ac:picMkLst>
        </pc:picChg>
        <pc:picChg chg="add mod">
          <ac:chgData name="Peter EDMUNDS (HAB)" userId="57fb2244-f77a-4291-bf83-84bcf6856161" providerId="ADAL" clId="{723C8015-2048-44EA-9046-0DB8150FE46B}" dt="2019-09-26T15:11:23.476" v="544" actId="1076"/>
          <ac:picMkLst>
            <pc:docMk/>
            <pc:sldMk cId="1257269346" sldId="256"/>
            <ac:picMk id="23" creationId="{CEA08F44-0C87-47D0-9ADE-91DBBC603AB4}"/>
          </ac:picMkLst>
        </pc:picChg>
        <pc:picChg chg="add mod">
          <ac:chgData name="Peter EDMUNDS (HAB)" userId="57fb2244-f77a-4291-bf83-84bcf6856161" providerId="ADAL" clId="{723C8015-2048-44EA-9046-0DB8150FE46B}" dt="2019-09-26T15:11:23.476" v="544" actId="1076"/>
          <ac:picMkLst>
            <pc:docMk/>
            <pc:sldMk cId="1257269346" sldId="256"/>
            <ac:picMk id="24" creationId="{A72E1B3A-9FA8-48D7-A49B-E9A1718170AD}"/>
          </ac:picMkLst>
        </pc:picChg>
        <pc:picChg chg="add mod">
          <ac:chgData name="Peter EDMUNDS (HAB)" userId="57fb2244-f77a-4291-bf83-84bcf6856161" providerId="ADAL" clId="{723C8015-2048-44EA-9046-0DB8150FE46B}" dt="2019-09-26T15:11:23.476" v="544" actId="1076"/>
          <ac:picMkLst>
            <pc:docMk/>
            <pc:sldMk cId="1257269346" sldId="256"/>
            <ac:picMk id="28" creationId="{077A2B6B-0C13-42A2-99A7-10380FCDD99E}"/>
          </ac:picMkLst>
        </pc:picChg>
      </pc:sldChg>
      <pc:sldChg chg="addSp delSp modSp modAnim">
        <pc:chgData name="Peter EDMUNDS (HAB)" userId="57fb2244-f77a-4291-bf83-84bcf6856161" providerId="ADAL" clId="{723C8015-2048-44EA-9046-0DB8150FE46B}" dt="2019-09-26T15:53:05.981" v="907" actId="1076"/>
        <pc:sldMkLst>
          <pc:docMk/>
          <pc:sldMk cId="830485102" sldId="257"/>
        </pc:sldMkLst>
        <pc:spChg chg="add del">
          <ac:chgData name="Peter EDMUNDS (HAB)" userId="57fb2244-f77a-4291-bf83-84bcf6856161" providerId="ADAL" clId="{723C8015-2048-44EA-9046-0DB8150FE46B}" dt="2019-09-26T15:32:55.789" v="681"/>
          <ac:spMkLst>
            <pc:docMk/>
            <pc:sldMk cId="830485102" sldId="257"/>
            <ac:spMk id="3" creationId="{51AC30E7-4F97-4F68-8953-C9846693E5AC}"/>
          </ac:spMkLst>
        </pc:spChg>
        <pc:spChg chg="add mod">
          <ac:chgData name="Peter EDMUNDS (HAB)" userId="57fb2244-f77a-4291-bf83-84bcf6856161" providerId="ADAL" clId="{723C8015-2048-44EA-9046-0DB8150FE46B}" dt="2019-09-26T15:33:01.577" v="683" actId="1076"/>
          <ac:spMkLst>
            <pc:docMk/>
            <pc:sldMk cId="830485102" sldId="257"/>
            <ac:spMk id="11" creationId="{168A24C7-D1BB-40B4-8799-57F950B60D3F}"/>
          </ac:spMkLst>
        </pc:spChg>
        <pc:spChg chg="add">
          <ac:chgData name="Peter EDMUNDS (HAB)" userId="57fb2244-f77a-4291-bf83-84bcf6856161" providerId="ADAL" clId="{723C8015-2048-44EA-9046-0DB8150FE46B}" dt="2019-09-26T15:33:07.528" v="684"/>
          <ac:spMkLst>
            <pc:docMk/>
            <pc:sldMk cId="830485102" sldId="257"/>
            <ac:spMk id="12" creationId="{2A5FB1C4-6E3F-492A-8580-E16EC3E5AC6A}"/>
          </ac:spMkLst>
        </pc:spChg>
        <pc:spChg chg="add">
          <ac:chgData name="Peter EDMUNDS (HAB)" userId="57fb2244-f77a-4291-bf83-84bcf6856161" providerId="ADAL" clId="{723C8015-2048-44EA-9046-0DB8150FE46B}" dt="2019-09-26T15:33:07.528" v="684"/>
          <ac:spMkLst>
            <pc:docMk/>
            <pc:sldMk cId="830485102" sldId="257"/>
            <ac:spMk id="14" creationId="{41EE24C7-7586-420E-A202-1FA023A7EBBB}"/>
          </ac:spMkLst>
        </pc:spChg>
        <pc:spChg chg="del">
          <ac:chgData name="Peter EDMUNDS (HAB)" userId="57fb2244-f77a-4291-bf83-84bcf6856161" providerId="ADAL" clId="{723C8015-2048-44EA-9046-0DB8150FE46B}" dt="2019-09-26T14:57:39.470" v="6" actId="478"/>
          <ac:spMkLst>
            <pc:docMk/>
            <pc:sldMk cId="830485102" sldId="257"/>
            <ac:spMk id="22" creationId="{E5AD1F87-CF22-45B3-9385-036129E0C6C0}"/>
          </ac:spMkLst>
        </pc:spChg>
        <pc:spChg chg="del">
          <ac:chgData name="Peter EDMUNDS (HAB)" userId="57fb2244-f77a-4291-bf83-84bcf6856161" providerId="ADAL" clId="{723C8015-2048-44EA-9046-0DB8150FE46B}" dt="2019-09-26T14:57:39.470" v="6" actId="478"/>
          <ac:spMkLst>
            <pc:docMk/>
            <pc:sldMk cId="830485102" sldId="257"/>
            <ac:spMk id="26" creationId="{90609888-8F76-4202-AB34-2EF404FA67AB}"/>
          </ac:spMkLst>
        </pc:spChg>
        <pc:spChg chg="mod">
          <ac:chgData name="Peter EDMUNDS (HAB)" userId="57fb2244-f77a-4291-bf83-84bcf6856161" providerId="ADAL" clId="{723C8015-2048-44EA-9046-0DB8150FE46B}" dt="2019-09-26T14:57:41.923" v="7" actId="20577"/>
          <ac:spMkLst>
            <pc:docMk/>
            <pc:sldMk cId="830485102" sldId="257"/>
            <ac:spMk id="36" creationId="{9AA6ECB4-4D4D-4665-B838-CB0305732CD9}"/>
          </ac:spMkLst>
        </pc:spChg>
        <pc:picChg chg="add del">
          <ac:chgData name="Peter EDMUNDS (HAB)" userId="57fb2244-f77a-4291-bf83-84bcf6856161" providerId="ADAL" clId="{723C8015-2048-44EA-9046-0DB8150FE46B}" dt="2019-09-26T15:32:51.714" v="679"/>
          <ac:picMkLst>
            <pc:docMk/>
            <pc:sldMk cId="830485102" sldId="257"/>
            <ac:picMk id="2" creationId="{FF558C90-6E25-4BDD-9DAD-48702093FFCF}"/>
          </ac:picMkLst>
        </pc:picChg>
        <pc:picChg chg="add mod">
          <ac:chgData name="Peter EDMUNDS (HAB)" userId="57fb2244-f77a-4291-bf83-84bcf6856161" providerId="ADAL" clId="{723C8015-2048-44EA-9046-0DB8150FE46B}" dt="2019-09-26T15:52:47.529" v="901" actId="1076"/>
          <ac:picMkLst>
            <pc:docMk/>
            <pc:sldMk cId="830485102" sldId="257"/>
            <ac:picMk id="4" creationId="{C899389A-A30B-423D-8F84-14CC40517AB2}"/>
          </ac:picMkLst>
        </pc:picChg>
        <pc:picChg chg="add mod">
          <ac:chgData name="Peter EDMUNDS (HAB)" userId="57fb2244-f77a-4291-bf83-84bcf6856161" providerId="ADAL" clId="{723C8015-2048-44EA-9046-0DB8150FE46B}" dt="2019-09-26T15:52:49.216" v="902" actId="1076"/>
          <ac:picMkLst>
            <pc:docMk/>
            <pc:sldMk cId="830485102" sldId="257"/>
            <ac:picMk id="5" creationId="{BD577B6E-B3AE-4B99-95E1-876ABC35492D}"/>
          </ac:picMkLst>
        </pc:picChg>
        <pc:picChg chg="add mod">
          <ac:chgData name="Peter EDMUNDS (HAB)" userId="57fb2244-f77a-4291-bf83-84bcf6856161" providerId="ADAL" clId="{723C8015-2048-44EA-9046-0DB8150FE46B}" dt="2019-09-26T15:53:05.981" v="907" actId="1076"/>
          <ac:picMkLst>
            <pc:docMk/>
            <pc:sldMk cId="830485102" sldId="257"/>
            <ac:picMk id="6" creationId="{D3AC5FDA-A991-4901-B9BC-AC2B8E876B6D}"/>
          </ac:picMkLst>
        </pc:picChg>
        <pc:picChg chg="add">
          <ac:chgData name="Peter EDMUNDS (HAB)" userId="57fb2244-f77a-4291-bf83-84bcf6856161" providerId="ADAL" clId="{723C8015-2048-44EA-9046-0DB8150FE46B}" dt="2019-09-26T15:33:07.528" v="684"/>
          <ac:picMkLst>
            <pc:docMk/>
            <pc:sldMk cId="830485102" sldId="257"/>
            <ac:picMk id="13" creationId="{201169E0-A5A5-4BA8-BB84-BF345E36C7FE}"/>
          </ac:picMkLst>
        </pc:picChg>
        <pc:picChg chg="add">
          <ac:chgData name="Peter EDMUNDS (HAB)" userId="57fb2244-f77a-4291-bf83-84bcf6856161" providerId="ADAL" clId="{723C8015-2048-44EA-9046-0DB8150FE46B}" dt="2019-09-26T15:33:07.528" v="684"/>
          <ac:picMkLst>
            <pc:docMk/>
            <pc:sldMk cId="830485102" sldId="257"/>
            <ac:picMk id="15" creationId="{67CFBA72-6627-426D-940A-D4FE94B44D20}"/>
          </ac:picMkLst>
        </pc:picChg>
        <pc:picChg chg="add">
          <ac:chgData name="Peter EDMUNDS (HAB)" userId="57fb2244-f77a-4291-bf83-84bcf6856161" providerId="ADAL" clId="{723C8015-2048-44EA-9046-0DB8150FE46B}" dt="2019-09-26T15:33:07.528" v="684"/>
          <ac:picMkLst>
            <pc:docMk/>
            <pc:sldMk cId="830485102" sldId="257"/>
            <ac:picMk id="16" creationId="{EE6E1337-B7C4-4B1A-BC42-03FA85DAC921}"/>
          </ac:picMkLst>
        </pc:picChg>
        <pc:picChg chg="del">
          <ac:chgData name="Peter EDMUNDS (HAB)" userId="57fb2244-f77a-4291-bf83-84bcf6856161" providerId="ADAL" clId="{723C8015-2048-44EA-9046-0DB8150FE46B}" dt="2019-09-26T14:57:39.470" v="6" actId="478"/>
          <ac:picMkLst>
            <pc:docMk/>
            <pc:sldMk cId="830485102" sldId="257"/>
            <ac:picMk id="25" creationId="{A8C0B2F3-EE43-4683-A2F8-837539E45F08}"/>
          </ac:picMkLst>
        </pc:picChg>
        <pc:picChg chg="del">
          <ac:chgData name="Peter EDMUNDS (HAB)" userId="57fb2244-f77a-4291-bf83-84bcf6856161" providerId="ADAL" clId="{723C8015-2048-44EA-9046-0DB8150FE46B}" dt="2019-09-26T14:57:39.470" v="6" actId="478"/>
          <ac:picMkLst>
            <pc:docMk/>
            <pc:sldMk cId="830485102" sldId="257"/>
            <ac:picMk id="27" creationId="{5628BFFB-8187-4056-A0E3-80840B96C25A}"/>
          </ac:picMkLst>
        </pc:picChg>
        <pc:picChg chg="del">
          <ac:chgData name="Peter EDMUNDS (HAB)" userId="57fb2244-f77a-4291-bf83-84bcf6856161" providerId="ADAL" clId="{723C8015-2048-44EA-9046-0DB8150FE46B}" dt="2019-09-26T14:57:39.470" v="6" actId="478"/>
          <ac:picMkLst>
            <pc:docMk/>
            <pc:sldMk cId="830485102" sldId="257"/>
            <ac:picMk id="28" creationId="{63FADDF9-3D57-4E04-B407-4A2045CD7E8E}"/>
          </ac:picMkLst>
        </pc:picChg>
      </pc:sldChg>
      <pc:sldChg chg="addSp delSp modSp">
        <pc:chgData name="Peter EDMUNDS (HAB)" userId="57fb2244-f77a-4291-bf83-84bcf6856161" providerId="ADAL" clId="{723C8015-2048-44EA-9046-0DB8150FE46B}" dt="2019-09-26T15:41:21.176" v="896" actId="1076"/>
        <pc:sldMkLst>
          <pc:docMk/>
          <pc:sldMk cId="1359017385" sldId="261"/>
        </pc:sldMkLst>
        <pc:spChg chg="del">
          <ac:chgData name="Peter EDMUNDS (HAB)" userId="57fb2244-f77a-4291-bf83-84bcf6856161" providerId="ADAL" clId="{723C8015-2048-44EA-9046-0DB8150FE46B}" dt="2019-09-26T14:57:14.044" v="5" actId="478"/>
          <ac:spMkLst>
            <pc:docMk/>
            <pc:sldMk cId="1359017385" sldId="261"/>
            <ac:spMk id="2" creationId="{8486298E-8952-4E9A-9162-5DB23E53BD49}"/>
          </ac:spMkLst>
        </pc:spChg>
        <pc:spChg chg="mod">
          <ac:chgData name="Peter EDMUNDS (HAB)" userId="57fb2244-f77a-4291-bf83-84bcf6856161" providerId="ADAL" clId="{723C8015-2048-44EA-9046-0DB8150FE46B}" dt="2019-09-26T15:18:14.487" v="621" actId="20577"/>
          <ac:spMkLst>
            <pc:docMk/>
            <pc:sldMk cId="1359017385" sldId="261"/>
            <ac:spMk id="3" creationId="{A72A2AD2-80F4-4D6A-9EB1-CE34731F0754}"/>
          </ac:spMkLst>
        </pc:spChg>
        <pc:spChg chg="add mod">
          <ac:chgData name="Peter EDMUNDS (HAB)" userId="57fb2244-f77a-4291-bf83-84bcf6856161" providerId="ADAL" clId="{723C8015-2048-44EA-9046-0DB8150FE46B}" dt="2019-09-26T15:40:08.486" v="829" actId="255"/>
          <ac:spMkLst>
            <pc:docMk/>
            <pc:sldMk cId="1359017385" sldId="261"/>
            <ac:spMk id="4" creationId="{CC4BA746-82C7-4275-A893-9B31726FB117}"/>
          </ac:spMkLst>
        </pc:spChg>
        <pc:spChg chg="add mod">
          <ac:chgData name="Peter EDMUNDS (HAB)" userId="57fb2244-f77a-4291-bf83-84bcf6856161" providerId="ADAL" clId="{723C8015-2048-44EA-9046-0DB8150FE46B}" dt="2019-09-26T15:18:20.568" v="623" actId="1076"/>
          <ac:spMkLst>
            <pc:docMk/>
            <pc:sldMk cId="1359017385" sldId="261"/>
            <ac:spMk id="9" creationId="{A3D917F3-9F4E-4A93-BBC4-4C5CB238A395}"/>
          </ac:spMkLst>
        </pc:spChg>
        <pc:spChg chg="add mod">
          <ac:chgData name="Peter EDMUNDS (HAB)" userId="57fb2244-f77a-4291-bf83-84bcf6856161" providerId="ADAL" clId="{723C8015-2048-44EA-9046-0DB8150FE46B}" dt="2019-09-26T15:18:20.568" v="623" actId="1076"/>
          <ac:spMkLst>
            <pc:docMk/>
            <pc:sldMk cId="1359017385" sldId="261"/>
            <ac:spMk id="12" creationId="{600FC8AE-5615-4C7B-A250-2413C942A79A}"/>
          </ac:spMkLst>
        </pc:spChg>
        <pc:spChg chg="add mod">
          <ac:chgData name="Peter EDMUNDS (HAB)" userId="57fb2244-f77a-4291-bf83-84bcf6856161" providerId="ADAL" clId="{723C8015-2048-44EA-9046-0DB8150FE46B}" dt="2019-09-26T15:18:20.568" v="623" actId="1076"/>
          <ac:spMkLst>
            <pc:docMk/>
            <pc:sldMk cId="1359017385" sldId="261"/>
            <ac:spMk id="13" creationId="{75C36A6D-C2DA-4BDE-8D96-007601324BA1}"/>
          </ac:spMkLst>
        </pc:spChg>
        <pc:spChg chg="add mod">
          <ac:chgData name="Peter EDMUNDS (HAB)" userId="57fb2244-f77a-4291-bf83-84bcf6856161" providerId="ADAL" clId="{723C8015-2048-44EA-9046-0DB8150FE46B}" dt="2019-09-26T15:41:21.176" v="896" actId="1076"/>
          <ac:spMkLst>
            <pc:docMk/>
            <pc:sldMk cId="1359017385" sldId="261"/>
            <ac:spMk id="16" creationId="{EFB0504E-4FE4-4B5B-9140-5055AA66326F}"/>
          </ac:spMkLst>
        </pc:spChg>
        <pc:spChg chg="del">
          <ac:chgData name="Peter EDMUNDS (HAB)" userId="57fb2244-f77a-4291-bf83-84bcf6856161" providerId="ADAL" clId="{723C8015-2048-44EA-9046-0DB8150FE46B}" dt="2019-09-26T14:57:14.044" v="5" actId="478"/>
          <ac:spMkLst>
            <pc:docMk/>
            <pc:sldMk cId="1359017385" sldId="261"/>
            <ac:spMk id="40" creationId="{F4200FD4-12B0-4756-AF8D-ECFE0C88E20E}"/>
          </ac:spMkLst>
        </pc:spChg>
        <pc:picChg chg="del">
          <ac:chgData name="Peter EDMUNDS (HAB)" userId="57fb2244-f77a-4291-bf83-84bcf6856161" providerId="ADAL" clId="{723C8015-2048-44EA-9046-0DB8150FE46B}" dt="2019-09-26T14:57:14.044" v="5" actId="478"/>
          <ac:picMkLst>
            <pc:docMk/>
            <pc:sldMk cId="1359017385" sldId="261"/>
            <ac:picMk id="5" creationId="{B507E8AB-A6B6-4698-86EC-3CBCD77A9AAD}"/>
          </ac:picMkLst>
        </pc:picChg>
        <pc:picChg chg="del">
          <ac:chgData name="Peter EDMUNDS (HAB)" userId="57fb2244-f77a-4291-bf83-84bcf6856161" providerId="ADAL" clId="{723C8015-2048-44EA-9046-0DB8150FE46B}" dt="2019-09-26T14:57:14.044" v="5" actId="478"/>
          <ac:picMkLst>
            <pc:docMk/>
            <pc:sldMk cId="1359017385" sldId="261"/>
            <ac:picMk id="8" creationId="{885541B8-193E-438B-B161-38306AD3CCBA}"/>
          </ac:picMkLst>
        </pc:picChg>
        <pc:picChg chg="add mod">
          <ac:chgData name="Peter EDMUNDS (HAB)" userId="57fb2244-f77a-4291-bf83-84bcf6856161" providerId="ADAL" clId="{723C8015-2048-44EA-9046-0DB8150FE46B}" dt="2019-09-26T15:18:20.568" v="623" actId="1076"/>
          <ac:picMkLst>
            <pc:docMk/>
            <pc:sldMk cId="1359017385" sldId="261"/>
            <ac:picMk id="10" creationId="{9152151D-BAA0-4F79-A0B1-3629C5F747D2}"/>
          </ac:picMkLst>
        </pc:picChg>
        <pc:picChg chg="add mod">
          <ac:chgData name="Peter EDMUNDS (HAB)" userId="57fb2244-f77a-4291-bf83-84bcf6856161" providerId="ADAL" clId="{723C8015-2048-44EA-9046-0DB8150FE46B}" dt="2019-09-26T15:18:20.568" v="623" actId="1076"/>
          <ac:picMkLst>
            <pc:docMk/>
            <pc:sldMk cId="1359017385" sldId="261"/>
            <ac:picMk id="11" creationId="{97D0E467-76D0-4C6F-BC69-6CBACF751F54}"/>
          </ac:picMkLst>
        </pc:picChg>
        <pc:picChg chg="add mod">
          <ac:chgData name="Peter EDMUNDS (HAB)" userId="57fb2244-f77a-4291-bf83-84bcf6856161" providerId="ADAL" clId="{723C8015-2048-44EA-9046-0DB8150FE46B}" dt="2019-09-26T15:40:10.672" v="830" actId="1076"/>
          <ac:picMkLst>
            <pc:docMk/>
            <pc:sldMk cId="1359017385" sldId="261"/>
            <ac:picMk id="14" creationId="{08F981F3-4CB6-438A-9B03-413CC3409DF0}"/>
          </ac:picMkLst>
        </pc:picChg>
        <pc:picChg chg="add mod">
          <ac:chgData name="Peter EDMUNDS (HAB)" userId="57fb2244-f77a-4291-bf83-84bcf6856161" providerId="ADAL" clId="{723C8015-2048-44EA-9046-0DB8150FE46B}" dt="2019-09-26T15:40:42.973" v="834" actId="1076"/>
          <ac:picMkLst>
            <pc:docMk/>
            <pc:sldMk cId="1359017385" sldId="261"/>
            <ac:picMk id="15" creationId="{5865FFF6-AFC6-404F-BEFD-9DD6355DD25C}"/>
          </ac:picMkLst>
        </pc:picChg>
        <pc:picChg chg="del">
          <ac:chgData name="Peter EDMUNDS (HAB)" userId="57fb2244-f77a-4291-bf83-84bcf6856161" providerId="ADAL" clId="{723C8015-2048-44EA-9046-0DB8150FE46B}" dt="2019-09-26T14:57:14.044" v="5" actId="478"/>
          <ac:picMkLst>
            <pc:docMk/>
            <pc:sldMk cId="1359017385" sldId="261"/>
            <ac:picMk id="39" creationId="{7DBCEC04-B6A6-46EF-BD03-D14A352B8B65}"/>
          </ac:picMkLst>
        </pc:picChg>
      </pc:sldChg>
      <pc:sldChg chg="addSp delSp modSp">
        <pc:chgData name="Peter EDMUNDS (HAB)" userId="57fb2244-f77a-4291-bf83-84bcf6856161" providerId="ADAL" clId="{723C8015-2048-44EA-9046-0DB8150FE46B}" dt="2019-09-26T15:39:21.062" v="797" actId="255"/>
        <pc:sldMkLst>
          <pc:docMk/>
          <pc:sldMk cId="2273095663" sldId="262"/>
        </pc:sldMkLst>
        <pc:spChg chg="del">
          <ac:chgData name="Peter EDMUNDS (HAB)" userId="57fb2244-f77a-4291-bf83-84bcf6856161" providerId="ADAL" clId="{723C8015-2048-44EA-9046-0DB8150FE46B}" dt="2019-09-26T14:57:10.038" v="4" actId="478"/>
          <ac:spMkLst>
            <pc:docMk/>
            <pc:sldMk cId="2273095663" sldId="262"/>
            <ac:spMk id="2" creationId="{A6DAB74F-9FC8-4024-842C-A8F0D1ECB890}"/>
          </ac:spMkLst>
        </pc:spChg>
        <pc:spChg chg="mod">
          <ac:chgData name="Peter EDMUNDS (HAB)" userId="57fb2244-f77a-4291-bf83-84bcf6856161" providerId="ADAL" clId="{723C8015-2048-44EA-9046-0DB8150FE46B}" dt="2019-09-26T15:16:13.064" v="579" actId="20577"/>
          <ac:spMkLst>
            <pc:docMk/>
            <pc:sldMk cId="2273095663" sldId="262"/>
            <ac:spMk id="8" creationId="{97D56910-61FD-4A9E-B6BA-35ED2C890C11}"/>
          </ac:spMkLst>
        </pc:spChg>
        <pc:spChg chg="add mod">
          <ac:chgData name="Peter EDMUNDS (HAB)" userId="57fb2244-f77a-4291-bf83-84bcf6856161" providerId="ADAL" clId="{723C8015-2048-44EA-9046-0DB8150FE46B}" dt="2019-09-26T15:38:28.217" v="687"/>
          <ac:spMkLst>
            <pc:docMk/>
            <pc:sldMk cId="2273095663" sldId="262"/>
            <ac:spMk id="9" creationId="{05C85777-7CED-4C0D-92A9-1CA6DE85F510}"/>
          </ac:spMkLst>
        </pc:spChg>
        <pc:spChg chg="del">
          <ac:chgData name="Peter EDMUNDS (HAB)" userId="57fb2244-f77a-4291-bf83-84bcf6856161" providerId="ADAL" clId="{723C8015-2048-44EA-9046-0DB8150FE46B}" dt="2019-09-26T14:57:10.038" v="4" actId="478"/>
          <ac:spMkLst>
            <pc:docMk/>
            <pc:sldMk cId="2273095663" sldId="262"/>
            <ac:spMk id="10" creationId="{16DDAB83-BF9F-42E1-9641-C3392B662A6D}"/>
          </ac:spMkLst>
        </pc:spChg>
        <pc:spChg chg="add del">
          <ac:chgData name="Peter EDMUNDS (HAB)" userId="57fb2244-f77a-4291-bf83-84bcf6856161" providerId="ADAL" clId="{723C8015-2048-44EA-9046-0DB8150FE46B}" dt="2019-09-26T15:25:53.180" v="645"/>
          <ac:spMkLst>
            <pc:docMk/>
            <pc:sldMk cId="2273095663" sldId="262"/>
            <ac:spMk id="13" creationId="{236F86A9-7C98-41B3-A736-5D8AD9B4E8FB}"/>
          </ac:spMkLst>
        </pc:spChg>
        <pc:spChg chg="add mod">
          <ac:chgData name="Peter EDMUNDS (HAB)" userId="57fb2244-f77a-4291-bf83-84bcf6856161" providerId="ADAL" clId="{723C8015-2048-44EA-9046-0DB8150FE46B}" dt="2019-09-26T15:39:21.062" v="797" actId="255"/>
          <ac:spMkLst>
            <pc:docMk/>
            <pc:sldMk cId="2273095663" sldId="262"/>
            <ac:spMk id="19" creationId="{251D1181-F255-42F1-BC4C-A2EC9D039B1A}"/>
          </ac:spMkLst>
        </pc:spChg>
        <pc:picChg chg="del">
          <ac:chgData name="Peter EDMUNDS (HAB)" userId="57fb2244-f77a-4291-bf83-84bcf6856161" providerId="ADAL" clId="{723C8015-2048-44EA-9046-0DB8150FE46B}" dt="2019-09-26T14:57:10.038" v="4" actId="478"/>
          <ac:picMkLst>
            <pc:docMk/>
            <pc:sldMk cId="2273095663" sldId="262"/>
            <ac:picMk id="3" creationId="{54A51394-27D8-4041-877F-D80FB0D92BDC}"/>
          </ac:picMkLst>
        </pc:picChg>
        <pc:picChg chg="del">
          <ac:chgData name="Peter EDMUNDS (HAB)" userId="57fb2244-f77a-4291-bf83-84bcf6856161" providerId="ADAL" clId="{723C8015-2048-44EA-9046-0DB8150FE46B}" dt="2019-09-26T14:57:10.038" v="4" actId="478"/>
          <ac:picMkLst>
            <pc:docMk/>
            <pc:sldMk cId="2273095663" sldId="262"/>
            <ac:picMk id="4" creationId="{E21FAE61-0EC3-438C-B2D4-EB6D97AB078A}"/>
          </ac:picMkLst>
        </pc:picChg>
        <pc:picChg chg="del">
          <ac:chgData name="Peter EDMUNDS (HAB)" userId="57fb2244-f77a-4291-bf83-84bcf6856161" providerId="ADAL" clId="{723C8015-2048-44EA-9046-0DB8150FE46B}" dt="2019-09-26T14:57:10.038" v="4" actId="478"/>
          <ac:picMkLst>
            <pc:docMk/>
            <pc:sldMk cId="2273095663" sldId="262"/>
            <ac:picMk id="5" creationId="{E013DDD7-34C5-43BD-B377-D289772CBF95}"/>
          </ac:picMkLst>
        </pc:picChg>
        <pc:picChg chg="add mod">
          <ac:chgData name="Peter EDMUNDS (HAB)" userId="57fb2244-f77a-4291-bf83-84bcf6856161" providerId="ADAL" clId="{723C8015-2048-44EA-9046-0DB8150FE46B}" dt="2019-09-26T15:27:10.130" v="663" actId="1076"/>
          <ac:picMkLst>
            <pc:docMk/>
            <pc:sldMk cId="2273095663" sldId="262"/>
            <ac:picMk id="6" creationId="{3AACB57F-50EA-4A03-8C19-AE33E3DA168D}"/>
          </ac:picMkLst>
        </pc:picChg>
        <pc:picChg chg="add mod">
          <ac:chgData name="Peter EDMUNDS (HAB)" userId="57fb2244-f77a-4291-bf83-84bcf6856161" providerId="ADAL" clId="{723C8015-2048-44EA-9046-0DB8150FE46B}" dt="2019-09-26T15:38:24.480" v="686" actId="1076"/>
          <ac:picMkLst>
            <pc:docMk/>
            <pc:sldMk cId="2273095663" sldId="262"/>
            <ac:picMk id="7" creationId="{C6B68900-2C44-405E-B17F-B6C9378794D8}"/>
          </ac:picMkLst>
        </pc:picChg>
        <pc:picChg chg="add del mod">
          <ac:chgData name="Peter EDMUNDS (HAB)" userId="57fb2244-f77a-4291-bf83-84bcf6856161" providerId="ADAL" clId="{723C8015-2048-44EA-9046-0DB8150FE46B}" dt="2019-09-26T15:25:37.494" v="641" actId="478"/>
          <ac:picMkLst>
            <pc:docMk/>
            <pc:sldMk cId="2273095663" sldId="262"/>
            <ac:picMk id="11" creationId="{1BDE3448-71C2-4437-816B-A8CC45F4E7B7}"/>
          </ac:picMkLst>
        </pc:picChg>
        <pc:picChg chg="add del mod">
          <ac:chgData name="Peter EDMUNDS (HAB)" userId="57fb2244-f77a-4291-bf83-84bcf6856161" providerId="ADAL" clId="{723C8015-2048-44EA-9046-0DB8150FE46B}" dt="2019-09-26T15:25:37.494" v="641" actId="478"/>
          <ac:picMkLst>
            <pc:docMk/>
            <pc:sldMk cId="2273095663" sldId="262"/>
            <ac:picMk id="12" creationId="{4107F602-AFBE-4AEF-8CDB-A029FD6D55EE}"/>
          </ac:picMkLst>
        </pc:picChg>
        <pc:picChg chg="add mod">
          <ac:chgData name="Peter EDMUNDS (HAB)" userId="57fb2244-f77a-4291-bf83-84bcf6856161" providerId="ADAL" clId="{723C8015-2048-44EA-9046-0DB8150FE46B}" dt="2019-09-26T15:26:09.895" v="649" actId="14100"/>
          <ac:picMkLst>
            <pc:docMk/>
            <pc:sldMk cId="2273095663" sldId="262"/>
            <ac:picMk id="14" creationId="{78FEA358-6D46-41C0-89D0-AC7640B1F6A0}"/>
          </ac:picMkLst>
        </pc:picChg>
        <pc:picChg chg="add del mod">
          <ac:chgData name="Peter EDMUNDS (HAB)" userId="57fb2244-f77a-4291-bf83-84bcf6856161" providerId="ADAL" clId="{723C8015-2048-44EA-9046-0DB8150FE46B}" dt="2019-09-26T15:27:47.529" v="672" actId="478"/>
          <ac:picMkLst>
            <pc:docMk/>
            <pc:sldMk cId="2273095663" sldId="262"/>
            <ac:picMk id="15" creationId="{2A02A002-85C2-45C7-AF04-05D5070DE755}"/>
          </ac:picMkLst>
        </pc:picChg>
        <pc:picChg chg="add mod">
          <ac:chgData name="Peter EDMUNDS (HAB)" userId="57fb2244-f77a-4291-bf83-84bcf6856161" providerId="ADAL" clId="{723C8015-2048-44EA-9046-0DB8150FE46B}" dt="2019-09-26T15:27:29.041" v="670" actId="1076"/>
          <ac:picMkLst>
            <pc:docMk/>
            <pc:sldMk cId="2273095663" sldId="262"/>
            <ac:picMk id="16" creationId="{8B6C28AE-75CA-4FCE-A410-AE87E9B0B10C}"/>
          </ac:picMkLst>
        </pc:picChg>
        <pc:picChg chg="add mod">
          <ac:chgData name="Peter EDMUNDS (HAB)" userId="57fb2244-f77a-4291-bf83-84bcf6856161" providerId="ADAL" clId="{723C8015-2048-44EA-9046-0DB8150FE46B}" dt="2019-09-26T15:38:22.681" v="685" actId="1076"/>
          <ac:picMkLst>
            <pc:docMk/>
            <pc:sldMk cId="2273095663" sldId="262"/>
            <ac:picMk id="17" creationId="{63B69133-1543-4737-ACFE-BFAF36490D36}"/>
          </ac:picMkLst>
        </pc:picChg>
        <pc:picChg chg="add mod">
          <ac:chgData name="Peter EDMUNDS (HAB)" userId="57fb2244-f77a-4291-bf83-84bcf6856161" providerId="ADAL" clId="{723C8015-2048-44EA-9046-0DB8150FE46B}" dt="2019-09-26T15:28:09.860" v="677" actId="14100"/>
          <ac:picMkLst>
            <pc:docMk/>
            <pc:sldMk cId="2273095663" sldId="262"/>
            <ac:picMk id="18" creationId="{B8C18F73-179F-4FA1-AFB0-9FB9FCEFD91E}"/>
          </ac:picMkLst>
        </pc:picChg>
      </pc:sldChg>
    </pc:docChg>
  </pc:docChgLst>
  <pc:docChgLst>
    <pc:chgData name="Peter EDMUNDS (HAB)" userId="57fb2244-f77a-4291-bf83-84bcf6856161" providerId="ADAL" clId="{A95AC981-6947-4731-8C58-CC22361B0856}"/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3713" cy="720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6100" y="0"/>
            <a:ext cx="4303713" cy="720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F52F73-6C00-4749-9768-1F937333C119}" type="datetimeFigureOut">
              <a:rPr lang="en-GB" smtClean="0"/>
              <a:t>05/10/2019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287713" y="1795463"/>
            <a:ext cx="3355975" cy="4848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3775" y="6911975"/>
            <a:ext cx="7943850" cy="56562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3642975"/>
            <a:ext cx="4303713" cy="720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6100" y="13642975"/>
            <a:ext cx="4303713" cy="720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969C8-649D-4A89-8FBE-0AE0B6438E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59823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05/10/2019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359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05/10/2019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92152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05/10/2019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0805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05/10/2019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65348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05/10/2019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42644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05/10/2019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67100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05/10/2019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30463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05/10/2019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84017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05/10/2019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1156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05/10/2019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6413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05/10/2019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9508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1BD6C3-3FCD-4A04-935E-77864CCFE036}" type="datetimeFigureOut">
              <a:rPr lang="en-GB" smtClean="0"/>
              <a:t>05/10/2019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6612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1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173A2EB0-3235-47B4-9158-D8128760E739}"/>
              </a:ext>
            </a:extLst>
          </p:cNvPr>
          <p:cNvSpPr/>
          <p:nvPr/>
        </p:nvSpPr>
        <p:spPr>
          <a:xfrm>
            <a:off x="0" y="0"/>
            <a:ext cx="6858000" cy="48909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CD870EF-5536-48CF-B7BF-F05592F86512}"/>
              </a:ext>
            </a:extLst>
          </p:cNvPr>
          <p:cNvSpPr txBox="1"/>
          <p:nvPr/>
        </p:nvSpPr>
        <p:spPr>
          <a:xfrm>
            <a:off x="0" y="0"/>
            <a:ext cx="6857999" cy="1461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/>
              <a:t> Particle model of matter revision</a:t>
            </a:r>
          </a:p>
          <a:p>
            <a:pPr algn="ctr"/>
            <a:r>
              <a:rPr lang="en-GB" sz="1100" dirty="0"/>
              <a:t>Keywords: States, solid, liquid, gas, density, internal energy, heat capacity, latent heat</a:t>
            </a:r>
          </a:p>
          <a:p>
            <a:pPr algn="ctr"/>
            <a:endParaRPr lang="en-GB" sz="1100" dirty="0"/>
          </a:p>
          <a:p>
            <a:pPr algn="ctr"/>
            <a:endParaRPr lang="en-GB" sz="1100" dirty="0"/>
          </a:p>
          <a:p>
            <a:pPr algn="ctr"/>
            <a:endParaRPr lang="en-GB" sz="1100" dirty="0"/>
          </a:p>
          <a:p>
            <a:pPr algn="ctr"/>
            <a:endParaRPr lang="en-GB" sz="1100" dirty="0"/>
          </a:p>
          <a:p>
            <a:pPr algn="ctr"/>
            <a:endParaRPr lang="en-GB" sz="1100" dirty="0"/>
          </a:p>
          <a:p>
            <a:pPr algn="ctr"/>
            <a:endParaRPr lang="en-GB" sz="1100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1689243-74F8-44AA-B720-4388D7CBB27E}"/>
              </a:ext>
            </a:extLst>
          </p:cNvPr>
          <p:cNvSpPr/>
          <p:nvPr/>
        </p:nvSpPr>
        <p:spPr>
          <a:xfrm>
            <a:off x="155350" y="591082"/>
            <a:ext cx="6547297" cy="7576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200" b="1" dirty="0">
              <a:solidFill>
                <a:schemeClr val="tx1"/>
              </a:solidFill>
            </a:endParaRPr>
          </a:p>
          <a:p>
            <a:endParaRPr lang="en-GB" sz="1200" b="1" dirty="0">
              <a:solidFill>
                <a:schemeClr val="tx1"/>
              </a:solidFill>
            </a:endParaRPr>
          </a:p>
          <a:p>
            <a:endParaRPr lang="en-GB" sz="1200" b="1" dirty="0">
              <a:solidFill>
                <a:schemeClr val="tx1"/>
              </a:solidFill>
            </a:endParaRPr>
          </a:p>
          <a:p>
            <a:r>
              <a:rPr lang="en-GB" sz="1200" b="1" dirty="0">
                <a:solidFill>
                  <a:schemeClr val="tx1"/>
                </a:solidFill>
              </a:rPr>
              <a:t>Do Now: </a:t>
            </a:r>
            <a:r>
              <a:rPr lang="en-GB" sz="1200" dirty="0">
                <a:solidFill>
                  <a:schemeClr val="tx1"/>
                </a:solidFill>
              </a:rPr>
              <a:t>What are the units of</a:t>
            </a:r>
            <a:endParaRPr lang="en-GB" sz="1200" b="1" dirty="0">
              <a:solidFill>
                <a:schemeClr val="tx1"/>
              </a:solidFill>
            </a:endParaRPr>
          </a:p>
          <a:p>
            <a:endParaRPr lang="en-GB" sz="1200" b="1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154BACA-8366-4BBA-B7F0-6B0D57E19D4A}"/>
              </a:ext>
            </a:extLst>
          </p:cNvPr>
          <p:cNvSpPr/>
          <p:nvPr/>
        </p:nvSpPr>
        <p:spPr>
          <a:xfrm>
            <a:off x="-2" y="1450722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States of matter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59D7DAF-E4ED-4582-819F-3AF7BFB9B03F}"/>
              </a:ext>
            </a:extLst>
          </p:cNvPr>
          <p:cNvSpPr txBox="1"/>
          <p:nvPr/>
        </p:nvSpPr>
        <p:spPr>
          <a:xfrm>
            <a:off x="4945194" y="753400"/>
            <a:ext cx="206815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-Power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3CD071A-2076-4ABA-A9C4-116DA93A396F}"/>
              </a:ext>
            </a:extLst>
          </p:cNvPr>
          <p:cNvSpPr txBox="1"/>
          <p:nvPr/>
        </p:nvSpPr>
        <p:spPr>
          <a:xfrm>
            <a:off x="155349" y="776023"/>
            <a:ext cx="206815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-Mass</a:t>
            </a:r>
          </a:p>
          <a:p>
            <a:r>
              <a:rPr lang="en-GB" sz="1100" dirty="0"/>
              <a:t>-Energy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EF7B392-B2D4-45C8-B8C6-8A0F4B6E0950}"/>
              </a:ext>
            </a:extLst>
          </p:cNvPr>
          <p:cNvSpPr txBox="1"/>
          <p:nvPr/>
        </p:nvSpPr>
        <p:spPr>
          <a:xfrm>
            <a:off x="1189426" y="771832"/>
            <a:ext cx="206815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-Volume</a:t>
            </a:r>
          </a:p>
          <a:p>
            <a:r>
              <a:rPr lang="en-GB" sz="1100" dirty="0"/>
              <a:t>-Density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8AEC1D9-87B8-4436-AD5E-0A2D77FAE6F5}"/>
              </a:ext>
            </a:extLst>
          </p:cNvPr>
          <p:cNvSpPr txBox="1"/>
          <p:nvPr/>
        </p:nvSpPr>
        <p:spPr>
          <a:xfrm>
            <a:off x="3361283" y="753400"/>
            <a:ext cx="206815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-Specific Heat capacity</a:t>
            </a:r>
          </a:p>
          <a:p>
            <a:r>
              <a:rPr lang="en-GB" sz="1100" dirty="0"/>
              <a:t>-Latent Heat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E289777-1E47-4758-B681-F3AF8452494A}"/>
              </a:ext>
            </a:extLst>
          </p:cNvPr>
          <p:cNvSpPr txBox="1"/>
          <p:nvPr/>
        </p:nvSpPr>
        <p:spPr>
          <a:xfrm>
            <a:off x="0" y="1762108"/>
            <a:ext cx="1963024" cy="1954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State changes:</a:t>
            </a:r>
          </a:p>
          <a:p>
            <a:r>
              <a:rPr lang="en-GB" sz="1100" b="1" dirty="0"/>
              <a:t>Melting</a:t>
            </a:r>
            <a:r>
              <a:rPr lang="en-GB" sz="1100" dirty="0"/>
              <a:t>: Solid → Liquid</a:t>
            </a:r>
          </a:p>
          <a:p>
            <a:r>
              <a:rPr lang="en-GB" sz="1100" b="1" dirty="0"/>
              <a:t>Evaporation</a:t>
            </a:r>
            <a:r>
              <a:rPr lang="en-GB" sz="1100" dirty="0"/>
              <a:t>: Liquid → Gas</a:t>
            </a:r>
          </a:p>
          <a:p>
            <a:r>
              <a:rPr lang="en-GB" sz="1100" b="1" dirty="0"/>
              <a:t>Condensation</a:t>
            </a:r>
            <a:r>
              <a:rPr lang="en-GB" sz="1100" dirty="0"/>
              <a:t>: Gas → Liquid</a:t>
            </a:r>
          </a:p>
          <a:p>
            <a:r>
              <a:rPr lang="en-GB" sz="1100" b="1" dirty="0"/>
              <a:t>Freezing</a:t>
            </a:r>
            <a:r>
              <a:rPr lang="en-GB" sz="1100" dirty="0"/>
              <a:t>: Liquid → Solid</a:t>
            </a:r>
          </a:p>
          <a:p>
            <a:r>
              <a:rPr lang="en-GB" sz="1100" b="1" dirty="0"/>
              <a:t>Sublimation</a:t>
            </a:r>
            <a:r>
              <a:rPr lang="en-GB" sz="1100" dirty="0"/>
              <a:t>: Solid → Gas</a:t>
            </a:r>
          </a:p>
          <a:p>
            <a:r>
              <a:rPr lang="en-GB" sz="1100" dirty="0"/>
              <a:t>	    or Gas → Solid</a:t>
            </a:r>
          </a:p>
          <a:p>
            <a:endParaRPr lang="en-GB" sz="1100" dirty="0"/>
          </a:p>
          <a:p>
            <a:r>
              <a:rPr lang="en-GB" sz="1100" dirty="0"/>
              <a:t>The amount of mass per unit volume is called the </a:t>
            </a:r>
            <a:r>
              <a:rPr lang="en-GB" sz="1100" b="1" dirty="0"/>
              <a:t>density:</a:t>
            </a:r>
            <a:endParaRPr lang="en-GB" sz="1100" dirty="0"/>
          </a:p>
          <a:p>
            <a:endParaRPr lang="en-GB" sz="1100" dirty="0"/>
          </a:p>
        </p:txBody>
      </p:sp>
      <p:pic>
        <p:nvPicPr>
          <p:cNvPr id="26" name="Picture 25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E9C9A4D6-0559-4324-ACC7-BCDB1EE87A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0137" y="1444763"/>
            <a:ext cx="4827863" cy="2158612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99183DCD-B8FE-4B57-B509-E589668092A2}"/>
              </a:ext>
            </a:extLst>
          </p:cNvPr>
          <p:cNvSpPr txBox="1"/>
          <p:nvPr/>
        </p:nvSpPr>
        <p:spPr>
          <a:xfrm>
            <a:off x="0" y="3432964"/>
            <a:ext cx="421619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1100" b="1" dirty="0"/>
              <a:t>ρ = m ÷ V</a:t>
            </a:r>
            <a:endParaRPr lang="en-GB" sz="1100" dirty="0"/>
          </a:p>
          <a:p>
            <a:r>
              <a:rPr lang="en-GB" sz="1100" dirty="0"/>
              <a:t>Density (kg/m</a:t>
            </a:r>
            <a:r>
              <a:rPr lang="en-GB" sz="1100" baseline="30000" dirty="0"/>
              <a:t>3</a:t>
            </a:r>
            <a:r>
              <a:rPr lang="en-GB" sz="1100" dirty="0"/>
              <a:t>) = mass (kg) ÷ volume (m</a:t>
            </a:r>
            <a:r>
              <a:rPr lang="en-GB" sz="1100" baseline="30000" dirty="0"/>
              <a:t>3</a:t>
            </a:r>
            <a:r>
              <a:rPr lang="en-GB" sz="1100" dirty="0"/>
              <a:t>)</a:t>
            </a:r>
          </a:p>
          <a:p>
            <a:endParaRPr lang="en-GB" sz="11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345DF4F-96F7-48FD-83B8-1A332C0A1B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347" y="4033128"/>
            <a:ext cx="4913871" cy="5851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2693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72A2AD2-80F4-4D6A-9EB1-CE34731F0754}"/>
              </a:ext>
            </a:extLst>
          </p:cNvPr>
          <p:cNvSpPr/>
          <p:nvPr/>
        </p:nvSpPr>
        <p:spPr>
          <a:xfrm>
            <a:off x="0" y="0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Internal energy &amp; particle motion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4158AE9-7567-489B-ABA6-B9637235F4EE}"/>
              </a:ext>
            </a:extLst>
          </p:cNvPr>
          <p:cNvSpPr/>
          <p:nvPr/>
        </p:nvSpPr>
        <p:spPr>
          <a:xfrm>
            <a:off x="0" y="369548"/>
            <a:ext cx="2591770" cy="161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100" b="1" dirty="0"/>
              <a:t>Internal energy </a:t>
            </a:r>
            <a:r>
              <a:rPr lang="en-GB" sz="1100" dirty="0"/>
              <a:t>is the total </a:t>
            </a:r>
            <a:r>
              <a:rPr lang="en-GB" sz="1100" b="1" dirty="0"/>
              <a:t>kinetic</a:t>
            </a:r>
            <a:r>
              <a:rPr lang="en-GB" sz="1100" dirty="0"/>
              <a:t> energy and </a:t>
            </a:r>
            <a:r>
              <a:rPr lang="en-GB" sz="1100" b="1" dirty="0"/>
              <a:t>potential</a:t>
            </a:r>
            <a:r>
              <a:rPr lang="en-GB" sz="1100" dirty="0"/>
              <a:t> energy of all the</a:t>
            </a:r>
          </a:p>
          <a:p>
            <a:r>
              <a:rPr lang="en-GB" sz="1100" dirty="0"/>
              <a:t>particles (atoms and molecules) that make up a system.</a:t>
            </a:r>
          </a:p>
          <a:p>
            <a:endParaRPr lang="en-GB" sz="1100" dirty="0"/>
          </a:p>
          <a:p>
            <a:r>
              <a:rPr lang="en-GB" sz="1100" dirty="0"/>
              <a:t>Heating a system increases the energy of the particles. This either raises the</a:t>
            </a:r>
          </a:p>
          <a:p>
            <a:r>
              <a:rPr lang="en-GB" sz="1100" b="1" dirty="0"/>
              <a:t>temperature</a:t>
            </a:r>
            <a:r>
              <a:rPr lang="en-GB" sz="1100" dirty="0"/>
              <a:t> of the system or produces a </a:t>
            </a:r>
            <a:r>
              <a:rPr lang="en-GB" sz="1100" b="1" dirty="0"/>
              <a:t>change of state</a:t>
            </a:r>
            <a:r>
              <a:rPr lang="en-GB" sz="1100" dirty="0"/>
              <a:t>.</a:t>
            </a:r>
          </a:p>
        </p:txBody>
      </p:sp>
      <p:pic>
        <p:nvPicPr>
          <p:cNvPr id="6" name="Picture 5" descr="A screenshot of a cell phone&#10;&#10;Description automatically generated">
            <a:extLst>
              <a:ext uri="{FF2B5EF4-FFF2-40B4-BE49-F238E27FC236}">
                <a16:creationId xmlns:a16="http://schemas.microsoft.com/office/drawing/2014/main" id="{DD7B84B3-7198-4DD8-80ED-258DFE216F1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1" t="26384" r="3949" b="19867"/>
          <a:stretch/>
        </p:blipFill>
        <p:spPr>
          <a:xfrm>
            <a:off x="2591770" y="-1023"/>
            <a:ext cx="4266229" cy="141413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E467EF9-ED39-4C35-BDB0-46CE3472953D}"/>
              </a:ext>
            </a:extLst>
          </p:cNvPr>
          <p:cNvSpPr/>
          <p:nvPr/>
        </p:nvSpPr>
        <p:spPr>
          <a:xfrm>
            <a:off x="2521880" y="1685293"/>
            <a:ext cx="3917504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100" dirty="0"/>
              <a:t>Gas particles move </a:t>
            </a:r>
            <a:r>
              <a:rPr lang="en-GB" sz="1100" b="1" dirty="0"/>
              <a:t>randomly</a:t>
            </a:r>
            <a:r>
              <a:rPr lang="en-GB" sz="1100" dirty="0"/>
              <a:t> in all directions at different speeds. As a gas </a:t>
            </a:r>
            <a:r>
              <a:rPr lang="en-GB" sz="1100" b="1" dirty="0"/>
              <a:t>heats</a:t>
            </a:r>
            <a:r>
              <a:rPr lang="en-GB" sz="1100" dirty="0"/>
              <a:t>, it gains energy and the </a:t>
            </a:r>
            <a:r>
              <a:rPr lang="en-GB" sz="1100" b="1" dirty="0"/>
              <a:t>speed</a:t>
            </a:r>
            <a:r>
              <a:rPr lang="en-GB" sz="1100" dirty="0"/>
              <a:t> of the particles </a:t>
            </a:r>
            <a:r>
              <a:rPr lang="en-GB" sz="1100" b="1" dirty="0"/>
              <a:t>increases</a:t>
            </a:r>
            <a:r>
              <a:rPr lang="en-GB" sz="1100" dirty="0"/>
              <a:t>. </a:t>
            </a:r>
          </a:p>
          <a:p>
            <a:endParaRPr lang="en-GB" sz="1100" dirty="0"/>
          </a:p>
          <a:p>
            <a:r>
              <a:rPr lang="en-US" sz="1100" dirty="0"/>
              <a:t>The reason balloons get bigger when you blow them us is because more air means more </a:t>
            </a:r>
            <a:r>
              <a:rPr lang="en-US" sz="1100" b="1" dirty="0"/>
              <a:t>particles</a:t>
            </a:r>
            <a:r>
              <a:rPr lang="en-US" sz="1100" dirty="0"/>
              <a:t>. More particles means more </a:t>
            </a:r>
            <a:r>
              <a:rPr lang="en-US" sz="1100" b="1" dirty="0"/>
              <a:t>collisions </a:t>
            </a:r>
            <a:r>
              <a:rPr lang="en-US" sz="1100" dirty="0"/>
              <a:t>and a larger </a:t>
            </a:r>
            <a:r>
              <a:rPr lang="en-US" sz="1100" b="1" dirty="0"/>
              <a:t>force </a:t>
            </a:r>
            <a:r>
              <a:rPr lang="en-US" sz="1100" dirty="0"/>
              <a:t>on the walls of the balloon.  This means a higher </a:t>
            </a:r>
            <a:r>
              <a:rPr lang="en-US" sz="1100" b="1" dirty="0"/>
              <a:t>pressure</a:t>
            </a:r>
            <a:r>
              <a:rPr lang="en-US" sz="1100" dirty="0"/>
              <a:t>.  </a:t>
            </a:r>
          </a:p>
          <a:p>
            <a:endParaRPr lang="en-US" sz="1100" dirty="0"/>
          </a:p>
          <a:p>
            <a:r>
              <a:rPr lang="en-US" sz="1100" b="1" dirty="0"/>
              <a:t>Similarly</a:t>
            </a:r>
            <a:r>
              <a:rPr lang="en-US" sz="1100" dirty="0"/>
              <a:t>, if we heat the gas inside a balloon the particles move more </a:t>
            </a:r>
            <a:r>
              <a:rPr lang="en-US" sz="1100" b="1" dirty="0"/>
              <a:t>quickly</a:t>
            </a:r>
            <a:r>
              <a:rPr lang="en-US" sz="1100" dirty="0"/>
              <a:t>. This means more </a:t>
            </a:r>
            <a:r>
              <a:rPr lang="en-US" sz="1100" b="1" dirty="0"/>
              <a:t>collisions</a:t>
            </a:r>
            <a:r>
              <a:rPr lang="en-US" sz="1100" dirty="0"/>
              <a:t> with the wall of the balloon and therefore a higher </a:t>
            </a:r>
            <a:r>
              <a:rPr lang="en-US" sz="1100" b="1" dirty="0"/>
              <a:t>force</a:t>
            </a:r>
            <a:r>
              <a:rPr lang="en-US" sz="1100" dirty="0"/>
              <a:t> on the walls. This leads again to a higher </a:t>
            </a:r>
            <a:r>
              <a:rPr lang="en-US" sz="1100" b="1" dirty="0"/>
              <a:t>pressure</a:t>
            </a:r>
            <a:r>
              <a:rPr lang="en-US" sz="1100" dirty="0"/>
              <a:t>. </a:t>
            </a:r>
            <a:endParaRPr lang="en-US" sz="1100" b="1" dirty="0"/>
          </a:p>
          <a:p>
            <a:endParaRPr lang="en-GB" sz="1100" dirty="0"/>
          </a:p>
        </p:txBody>
      </p:sp>
      <p:pic>
        <p:nvPicPr>
          <p:cNvPr id="19" name="Picture 116">
            <a:extLst>
              <a:ext uri="{FF2B5EF4-FFF2-40B4-BE49-F238E27FC236}">
                <a16:creationId xmlns:a16="http://schemas.microsoft.com/office/drawing/2014/main" id="{76E3BCB9-3B2A-4EC7-8F8B-27D6BA58AB7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08" r="56381"/>
          <a:stretch/>
        </p:blipFill>
        <p:spPr bwMode="auto">
          <a:xfrm>
            <a:off x="95818" y="1985375"/>
            <a:ext cx="2330245" cy="1615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16">
            <a:extLst>
              <a:ext uri="{FF2B5EF4-FFF2-40B4-BE49-F238E27FC236}">
                <a16:creationId xmlns:a16="http://schemas.microsoft.com/office/drawing/2014/main" id="{B39B6564-BB80-46A9-92B9-46370231CAB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912" r="5189"/>
          <a:stretch/>
        </p:blipFill>
        <p:spPr bwMode="auto">
          <a:xfrm>
            <a:off x="136661" y="3601202"/>
            <a:ext cx="2318447" cy="1615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3FFF4BB-7EAD-4EEF-9B62-43FAC95212E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385" b="385"/>
          <a:stretch/>
        </p:blipFill>
        <p:spPr>
          <a:xfrm>
            <a:off x="0" y="5217028"/>
            <a:ext cx="4266837" cy="4587699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E65057C1-4AB1-4465-8883-3E55FACBA14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71352" y="5217028"/>
            <a:ext cx="3515856" cy="2293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0173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7D56910-61FD-4A9E-B6BA-35ED2C890C11}"/>
              </a:ext>
            </a:extLst>
          </p:cNvPr>
          <p:cNvSpPr/>
          <p:nvPr/>
        </p:nvSpPr>
        <p:spPr>
          <a:xfrm>
            <a:off x="1" y="0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										            Specific and latent heat</a:t>
            </a:r>
          </a:p>
        </p:txBody>
      </p:sp>
      <p:pic>
        <p:nvPicPr>
          <p:cNvPr id="11" name="Picture 10" descr="A close up of a map&#10;&#10;Description generated with high confidence">
            <a:extLst>
              <a:ext uri="{FF2B5EF4-FFF2-40B4-BE49-F238E27FC236}">
                <a16:creationId xmlns:a16="http://schemas.microsoft.com/office/drawing/2014/main" id="{7A8A144C-ECFC-4358-A38C-74B4AD7353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" y="0"/>
            <a:ext cx="4278286" cy="2949678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43A3028E-C035-40CE-8615-DCF3CCC09B13}"/>
              </a:ext>
            </a:extLst>
          </p:cNvPr>
          <p:cNvSpPr txBox="1"/>
          <p:nvPr/>
        </p:nvSpPr>
        <p:spPr>
          <a:xfrm>
            <a:off x="0" y="3134164"/>
            <a:ext cx="688301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When a substance is changing temperature, the energy change can be calculated by using </a:t>
            </a:r>
            <a:r>
              <a:rPr lang="el-GR" sz="1100" b="1" dirty="0"/>
              <a:t>Δ</a:t>
            </a:r>
            <a:r>
              <a:rPr lang="en-GB" sz="1100" b="1" dirty="0"/>
              <a:t>E= m x c x </a:t>
            </a:r>
            <a:r>
              <a:rPr lang="el-GR" sz="1100" b="1" dirty="0"/>
              <a:t>Δ</a:t>
            </a:r>
            <a:r>
              <a:rPr lang="en-GB" sz="1100" b="1" dirty="0"/>
              <a:t>ϑ</a:t>
            </a:r>
            <a:r>
              <a:rPr lang="en-GB" sz="1100" dirty="0"/>
              <a:t>. The </a:t>
            </a:r>
            <a:r>
              <a:rPr lang="en-GB" sz="1100" b="1" dirty="0"/>
              <a:t>specific heat capacity </a:t>
            </a:r>
            <a:r>
              <a:rPr lang="en-GB" sz="1100" dirty="0"/>
              <a:t>is the energy needed to heat up 1 kg of a substance by 1 degree. </a:t>
            </a:r>
          </a:p>
          <a:p>
            <a:endParaRPr lang="en-GB" sz="1100" dirty="0"/>
          </a:p>
          <a:p>
            <a:pPr lvl="0"/>
            <a:r>
              <a:rPr lang="en-GB" sz="1100" b="1" dirty="0"/>
              <a:t>ΔE= m x c x </a:t>
            </a:r>
            <a:r>
              <a:rPr lang="en-GB" sz="1100" b="1" dirty="0" err="1"/>
              <a:t>Δϑ</a:t>
            </a:r>
            <a:endParaRPr lang="en-GB" sz="1100" dirty="0"/>
          </a:p>
          <a:p>
            <a:r>
              <a:rPr lang="en-GB" sz="1100" dirty="0"/>
              <a:t>Change in energy (J) = mass (kg) × specific heat (J/</a:t>
            </a:r>
            <a:r>
              <a:rPr lang="en-GB" sz="1100" dirty="0" err="1"/>
              <a:t>kg°C</a:t>
            </a:r>
            <a:r>
              <a:rPr lang="en-GB" sz="1100" dirty="0"/>
              <a:t>) × change in temp (°C)</a:t>
            </a:r>
          </a:p>
          <a:p>
            <a:endParaRPr lang="en-GB" sz="11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35BF3D4-F6F6-4E40-B50A-1FB4D4ABA55B}"/>
              </a:ext>
            </a:extLst>
          </p:cNvPr>
          <p:cNvSpPr txBox="1"/>
          <p:nvPr/>
        </p:nvSpPr>
        <p:spPr>
          <a:xfrm>
            <a:off x="61713" y="4291068"/>
            <a:ext cx="3346089" cy="1954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When a substance is changing state, energy goes into </a:t>
            </a:r>
            <a:r>
              <a:rPr lang="en-GB" sz="1100" b="1" dirty="0"/>
              <a:t>breaking the bonds</a:t>
            </a:r>
            <a:r>
              <a:rPr lang="en-GB" sz="1100" dirty="0"/>
              <a:t> instead of increasing the temperature of the substance. The energy needed to change state can be calculated by </a:t>
            </a:r>
            <a:r>
              <a:rPr lang="en-GB" sz="1100" b="1" dirty="0"/>
              <a:t>E = m x L</a:t>
            </a:r>
            <a:r>
              <a:rPr lang="en-GB" sz="1100" dirty="0"/>
              <a:t>. The </a:t>
            </a:r>
            <a:r>
              <a:rPr lang="en-GB" sz="1100" b="1" dirty="0"/>
              <a:t>latent heat</a:t>
            </a:r>
            <a:r>
              <a:rPr lang="en-GB" sz="1100" dirty="0"/>
              <a:t> is the energy needed to change state of 1 kg of a substance. </a:t>
            </a:r>
          </a:p>
          <a:p>
            <a:endParaRPr lang="en-GB" sz="1100" dirty="0"/>
          </a:p>
          <a:p>
            <a:pPr lvl="0"/>
            <a:r>
              <a:rPr lang="en-GB" sz="1100" b="1" dirty="0"/>
              <a:t>E = m x L</a:t>
            </a:r>
            <a:endParaRPr lang="en-GB" sz="1100" dirty="0"/>
          </a:p>
          <a:p>
            <a:r>
              <a:rPr lang="en-GB" sz="1100" dirty="0"/>
              <a:t>Energy (J) = mass (kg) × latent heat (J/kg)</a:t>
            </a:r>
          </a:p>
          <a:p>
            <a:endParaRPr lang="en-GB" sz="1100" dirty="0"/>
          </a:p>
          <a:p>
            <a:endParaRPr lang="en-GB" sz="11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BF32F7D-862E-40A6-8034-C1654CE506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6611" y="4819773"/>
            <a:ext cx="3361389" cy="141764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48530F9-3652-42D4-8899-3388DEA6CD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7802" y="6240042"/>
            <a:ext cx="3450198" cy="366280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5CA5F47-6F16-4A1E-8EDA-E52DC3ADB6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446549"/>
            <a:ext cx="3204058" cy="3312192"/>
          </a:xfrm>
          <a:prstGeom prst="rect">
            <a:avLst/>
          </a:prstGeom>
        </p:spPr>
      </p:pic>
      <p:pic>
        <p:nvPicPr>
          <p:cNvPr id="6" name="Picture 5" descr="A picture containing object&#10;&#10;Description automatically generated">
            <a:extLst>
              <a:ext uri="{FF2B5EF4-FFF2-40B4-BE49-F238E27FC236}">
                <a16:creationId xmlns:a16="http://schemas.microsoft.com/office/drawing/2014/main" id="{48A824B2-1B41-411E-83FB-36653BBA7F8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4758" y="589342"/>
            <a:ext cx="2438611" cy="1731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0956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>
            <a:extLst>
              <a:ext uri="{FF2B5EF4-FFF2-40B4-BE49-F238E27FC236}">
                <a16:creationId xmlns:a16="http://schemas.microsoft.com/office/drawing/2014/main" id="{9AA6ECB4-4D4D-4665-B838-CB0305732CD9}"/>
              </a:ext>
            </a:extLst>
          </p:cNvPr>
          <p:cNvSpPr/>
          <p:nvPr/>
        </p:nvSpPr>
        <p:spPr>
          <a:xfrm>
            <a:off x="1" y="0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200" b="1" dirty="0">
              <a:solidFill>
                <a:schemeClr val="tx1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72CA20E-301B-43A9-BFA9-D2DC49463478}"/>
              </a:ext>
            </a:extLst>
          </p:cNvPr>
          <p:cNvSpPr/>
          <p:nvPr/>
        </p:nvSpPr>
        <p:spPr>
          <a:xfrm>
            <a:off x="0" y="0"/>
            <a:ext cx="6858000" cy="988254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68A24C7-D1BB-40B4-8799-57F950B60D3F}"/>
              </a:ext>
            </a:extLst>
          </p:cNvPr>
          <p:cNvSpPr/>
          <p:nvPr/>
        </p:nvSpPr>
        <p:spPr>
          <a:xfrm>
            <a:off x="-1" y="-1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Required practical 5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95AE042-651B-44DB-A00B-7A95745C13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" y="394786"/>
            <a:ext cx="6858000" cy="793655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263A754-9889-438E-ACF4-542583E4524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070"/>
          <a:stretch/>
        </p:blipFill>
        <p:spPr>
          <a:xfrm>
            <a:off x="318565" y="8408785"/>
            <a:ext cx="6539433" cy="883853"/>
          </a:xfrm>
          <a:prstGeom prst="rect">
            <a:avLst/>
          </a:prstGeom>
        </p:spPr>
      </p:pic>
      <p:pic>
        <p:nvPicPr>
          <p:cNvPr id="8" name="Picture 7" descr="A screenshot of a video game&#10;&#10;Description automatically generated">
            <a:extLst>
              <a:ext uri="{FF2B5EF4-FFF2-40B4-BE49-F238E27FC236}">
                <a16:creationId xmlns:a16="http://schemas.microsoft.com/office/drawing/2014/main" id="{F3F69006-8A8A-49A3-9F58-978AF876FD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1142" y="-1"/>
            <a:ext cx="1626857" cy="1574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4851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E1ADD9299FF224E805FFC717DBF259B" ma:contentTypeVersion="10" ma:contentTypeDescription="Create a new document." ma:contentTypeScope="" ma:versionID="6baf2711013a4b6b8eef08019fb950b9">
  <xsd:schema xmlns:xsd="http://www.w3.org/2001/XMLSchema" xmlns:xs="http://www.w3.org/2001/XMLSchema" xmlns:p="http://schemas.microsoft.com/office/2006/metadata/properties" xmlns:ns2="0a78171b-79ba-49c9-a65d-fc675f22b952" xmlns:ns3="467167e7-d602-4563-97eb-8b3d33f833cc" targetNamespace="http://schemas.microsoft.com/office/2006/metadata/properties" ma:root="true" ma:fieldsID="b237f085ae12bfec21230da24ea3d901" ns2:_="" ns3:_="">
    <xsd:import namespace="0a78171b-79ba-49c9-a65d-fc675f22b952"/>
    <xsd:import namespace="467167e7-d602-4563-97eb-8b3d33f833cc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2:LastSharedByUser" minOccurs="0"/>
                <xsd:element ref="ns2:LastSharedByTime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a78171b-79ba-49c9-a65d-fc675f22b95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0" nillable="true" ma:displayName="Last Shared By Us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1" nillable="true" ma:displayName="Last Shared By Time" ma:description="" ma:internalName="LastSharedByTim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7167e7-d602-4563-97eb-8b3d33f833c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4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5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6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7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780403E-56B5-4634-8004-BBD021EBC11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a78171b-79ba-49c9-a65d-fc675f22b952"/>
    <ds:schemaRef ds:uri="467167e7-d602-4563-97eb-8b3d33f833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F20DC53-0B39-411E-8BBA-EB9B389E869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BE23B49-8C5C-4160-A529-DB75729D2B22}">
  <ds:schemaRefs>
    <ds:schemaRef ds:uri="http://purl.org/dc/elements/1.1/"/>
    <ds:schemaRef ds:uri="http://schemas.microsoft.com/office/2006/metadata/properties"/>
    <ds:schemaRef ds:uri="http://purl.org/dc/terms/"/>
    <ds:schemaRef ds:uri="http://schemas.microsoft.com/office/2006/documentManagement/types"/>
    <ds:schemaRef ds:uri="http://purl.org/dc/dcmitype/"/>
    <ds:schemaRef ds:uri="http://schemas.microsoft.com/office/infopath/2007/PartnerControls"/>
    <ds:schemaRef ds:uri="467167e7-d602-4563-97eb-8b3d33f833cc"/>
    <ds:schemaRef ds:uri="http://schemas.openxmlformats.org/package/2006/metadata/core-properties"/>
    <ds:schemaRef ds:uri="0a78171b-79ba-49c9-a65d-fc675f22b952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1712</TotalTime>
  <Words>428</Words>
  <Application>Microsoft Office PowerPoint</Application>
  <PresentationFormat>A4 Paper (210x297 mm)</PresentationFormat>
  <Paragraphs>54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Calibri</vt:lpstr>
      <vt:lpstr>Arial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Peter Edmunds (HAB)</dc:creator>
  <cp:lastModifiedBy>Pete E</cp:lastModifiedBy>
  <cp:revision>102</cp:revision>
  <cp:lastPrinted>2018-05-16T18:51:17Z</cp:lastPrinted>
  <dcterms:created xsi:type="dcterms:W3CDTF">2018-03-06T21:04:47Z</dcterms:created>
  <dcterms:modified xsi:type="dcterms:W3CDTF">2019-10-05T10:41:10Z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0x010100CE1ADD9299FF224E805FFC717DBF259B</vt:lpwstr>
  </property>
</Properties>
</file>