
<file path=[Content_Types].xml><?xml version="1.0" encoding="utf-8"?>
<Types xmlns="http://schemas.openxmlformats.org/package/2006/content-types">
  <Default Extension="1" ContentType="image/png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7F8F0-A801-4CD4-BEA9-3D5AA154CC89}" v="42" dt="2019-10-05T10:41:02.027"/>
    <p1510:client id="{37BF36E1-798B-4E13-A43E-DBD9D44FE075}" v="11" dt="2019-10-05T11:59:10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7" d="100"/>
          <a:sy n="67" d="100"/>
        </p:scale>
        <p:origin x="564" y="5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06CD2DC9-3F62-45F5-BE77-2CEDCEA9D712}"/>
  </pc:docChgLst>
  <pc:docChgLst>
    <pc:chgData name="Peter EDMUNDS (HAB)" userId="57fb2244-f77a-4291-bf83-84bcf6856161" providerId="ADAL" clId="{8BFB72AB-0CBB-49BE-83EF-B12693572A14}"/>
  </pc:docChgLst>
  <pc:docChgLst>
    <pc:chgData name="Peter EDMUNDS" userId="57fb2244-f77a-4291-bf83-84bcf6856161" providerId="ADAL" clId="{0487F8F0-A801-4CD4-BEA9-3D5AA154CC89}"/>
    <pc:docChg chg="undo custSel modSld sldOrd">
      <pc:chgData name="Peter EDMUNDS" userId="57fb2244-f77a-4291-bf83-84bcf6856161" providerId="ADAL" clId="{0487F8F0-A801-4CD4-BEA9-3D5AA154CC89}" dt="2019-10-05T10:41:08.931" v="919" actId="14100"/>
      <pc:docMkLst>
        <pc:docMk/>
      </pc:docMkLst>
      <pc:sldChg chg="addSp delSp modSp">
        <pc:chgData name="Peter EDMUNDS" userId="57fb2244-f77a-4291-bf83-84bcf6856161" providerId="ADAL" clId="{0487F8F0-A801-4CD4-BEA9-3D5AA154CC89}" dt="2019-10-05T10:29:30.290" v="849" actId="1076"/>
        <pc:sldMkLst>
          <pc:docMk/>
          <pc:sldMk cId="1257269346" sldId="256"/>
        </pc:sldMkLst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" creationId="{B3D64D09-77AA-4D40-AC51-7D37535C31D6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" userId="57fb2244-f77a-4291-bf83-84bcf6856161" providerId="ADAL" clId="{0487F8F0-A801-4CD4-BEA9-3D5AA154CC89}" dt="2019-10-05T09:24:48.550" v="90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0487F8F0-A801-4CD4-BEA9-3D5AA154CC89}" dt="2019-10-05T09:27:41.084" v="106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0487F8F0-A801-4CD4-BEA9-3D5AA154CC89}" dt="2019-10-05T09:41:58.491" v="150" actId="20577"/>
          <ac:spMkLst>
            <pc:docMk/>
            <pc:sldMk cId="1257269346" sldId="256"/>
            <ac:spMk id="23" creationId="{93CD071A-2076-4ABA-A9C4-116DA93A396F}"/>
          </ac:spMkLst>
        </pc:spChg>
        <pc:spChg chg="add mod">
          <ac:chgData name="Peter EDMUNDS" userId="57fb2244-f77a-4291-bf83-84bcf6856161" providerId="ADAL" clId="{0487F8F0-A801-4CD4-BEA9-3D5AA154CC89}" dt="2019-10-05T09:41:16.631" v="129" actId="20577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29" creationId="{78D741C9-10F6-4A0F-8B87-003125E774A7}"/>
          </ac:spMkLst>
        </pc:spChg>
        <pc:spChg chg="del">
          <ac:chgData name="Peter EDMUNDS" userId="57fb2244-f77a-4291-bf83-84bcf6856161" providerId="ADAL" clId="{0487F8F0-A801-4CD4-BEA9-3D5AA154CC89}" dt="2019-10-05T09:31:12.180" v="111" actId="478"/>
          <ac:spMkLst>
            <pc:docMk/>
            <pc:sldMk cId="1257269346" sldId="256"/>
            <ac:spMk id="30" creationId="{CBE4279B-F821-48CE-9926-C75D47533BE7}"/>
          </ac:spMkLst>
        </pc:spChg>
        <pc:spChg chg="mod">
          <ac:chgData name="Peter EDMUNDS" userId="57fb2244-f77a-4291-bf83-84bcf6856161" providerId="ADAL" clId="{0487F8F0-A801-4CD4-BEA9-3D5AA154CC89}" dt="2019-10-05T09:42:11.073" v="177" actId="20577"/>
          <ac:spMkLst>
            <pc:docMk/>
            <pc:sldMk cId="1257269346" sldId="256"/>
            <ac:spMk id="31" creationId="{7EF7B392-B2D4-45C8-B8C6-8A0F4B6E0950}"/>
          </ac:spMkLst>
        </pc:spChg>
        <pc:spChg chg="mod">
          <ac:chgData name="Peter EDMUNDS" userId="57fb2244-f77a-4291-bf83-84bcf6856161" providerId="ADAL" clId="{0487F8F0-A801-4CD4-BEA9-3D5AA154CC89}" dt="2019-10-05T09:42:21.545" v="210" actId="20577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0487F8F0-A801-4CD4-BEA9-3D5AA154CC89}" dt="2019-10-05T09:35:54.720" v="117" actId="478"/>
          <ac:spMkLst>
            <pc:docMk/>
            <pc:sldMk cId="1257269346" sldId="256"/>
            <ac:spMk id="34" creationId="{B787D19A-284E-4628-97F4-5EE90BBC9455}"/>
          </ac:spMkLst>
        </pc:spChg>
        <pc:spChg chg="add mod">
          <ac:chgData name="Peter EDMUNDS" userId="57fb2244-f77a-4291-bf83-84bcf6856161" providerId="ADAL" clId="{0487F8F0-A801-4CD4-BEA9-3D5AA154CC89}" dt="2019-10-05T09:41:48.617" v="140" actId="1076"/>
          <ac:spMkLst>
            <pc:docMk/>
            <pc:sldMk cId="1257269346" sldId="256"/>
            <ac:spMk id="35" creationId="{99183DCD-B8FE-4B57-B509-E589668092A2}"/>
          </ac:spMkLst>
        </pc:sp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5" creationId="{BCDC9B9C-D12D-453D-931C-078EDB010296}"/>
          </ac:picMkLst>
        </pc:picChg>
        <pc:picChg chg="add mod">
          <ac:chgData name="Peter EDMUNDS" userId="57fb2244-f77a-4291-bf83-84bcf6856161" providerId="ADAL" clId="{0487F8F0-A801-4CD4-BEA9-3D5AA154CC89}" dt="2019-10-05T10:29:30.290" v="849" actId="1076"/>
          <ac:picMkLst>
            <pc:docMk/>
            <pc:sldMk cId="1257269346" sldId="256"/>
            <ac:picMk id="6" creationId="{5345DF4F-96F7-48FD-83B8-1A332C0A1B6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16" creationId="{A8EA0D25-9D8A-4B83-BB30-AD7BE551283E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" userId="57fb2244-f77a-4291-bf83-84bcf6856161" providerId="ADAL" clId="{0487F8F0-A801-4CD4-BEA9-3D5AA154CC89}" dt="2019-10-05T09:31:24.171" v="113" actId="1076"/>
          <ac:picMkLst>
            <pc:docMk/>
            <pc:sldMk cId="1257269346" sldId="256"/>
            <ac:picMk id="26" creationId="{E9C9A4D6-0559-4324-ACC7-BCDB1EE87A72}"/>
          </ac:picMkLst>
        </pc:picChg>
        <pc:picChg chg="del">
          <ac:chgData name="Peter EDMUNDS" userId="57fb2244-f77a-4291-bf83-84bcf6856161" providerId="ADAL" clId="{0487F8F0-A801-4CD4-BEA9-3D5AA154CC89}" dt="2019-10-05T09:31:12.180" v="111" actId="478"/>
          <ac:picMkLst>
            <pc:docMk/>
            <pc:sldMk cId="1257269346" sldId="256"/>
            <ac:picMk id="28" creationId="{077A2B6B-0C13-42A2-99A7-10380FCDD99E}"/>
          </ac:picMkLst>
        </pc:picChg>
        <pc:picChg chg="add del mod">
          <ac:chgData name="Peter EDMUNDS" userId="57fb2244-f77a-4291-bf83-84bcf6856161" providerId="ADAL" clId="{0487F8F0-A801-4CD4-BEA9-3D5AA154CC89}" dt="2019-10-05T09:35:54.720" v="117" actId="478"/>
          <ac:picMkLst>
            <pc:docMk/>
            <pc:sldMk cId="1257269346" sldId="256"/>
            <ac:picMk id="33" creationId="{9ED48B27-8092-4510-AC8F-6B5FC6B39E7E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41:08.931" v="919" actId="14100"/>
        <pc:sldMkLst>
          <pc:docMk/>
          <pc:sldMk cId="830485102" sldId="257"/>
        </pc:sldMkLst>
        <pc:spChg chg="mod">
          <ac:chgData name="Peter EDMUNDS" userId="57fb2244-f77a-4291-bf83-84bcf6856161" providerId="ADAL" clId="{0487F8F0-A801-4CD4-BEA9-3D5AA154CC89}" dt="2019-10-05T09:56:14.475" v="388" actId="20577"/>
          <ac:spMkLst>
            <pc:docMk/>
            <pc:sldMk cId="830485102" sldId="257"/>
            <ac:spMk id="11" creationId="{168A24C7-D1BB-40B4-8799-57F950B60D3F}"/>
          </ac:spMkLst>
        </pc:spChg>
        <pc:picChg chg="del">
          <ac:chgData name="Peter EDMUNDS" userId="57fb2244-f77a-4291-bf83-84bcf6856161" providerId="ADAL" clId="{0487F8F0-A801-4CD4-BEA9-3D5AA154CC89}" dt="2019-10-05T09:31:04.240" v="110" actId="478"/>
          <ac:picMkLst>
            <pc:docMk/>
            <pc:sldMk cId="830485102" sldId="257"/>
            <ac:picMk id="2" creationId="{2FA7A6F8-8814-4F23-B6D5-13A291865F92}"/>
          </ac:picMkLst>
        </pc:picChg>
        <pc:picChg chg="add mod">
          <ac:chgData name="Peter EDMUNDS" userId="57fb2244-f77a-4291-bf83-84bcf6856161" providerId="ADAL" clId="{0487F8F0-A801-4CD4-BEA9-3D5AA154CC89}" dt="2019-10-05T10:37:04.306" v="897" actId="1076"/>
          <ac:picMkLst>
            <pc:docMk/>
            <pc:sldMk cId="830485102" sldId="257"/>
            <ac:picMk id="3" creationId="{E95AE042-651B-44DB-A00B-7A95745C13F4}"/>
          </ac:picMkLst>
        </pc:picChg>
        <pc:picChg chg="add mod modCrop">
          <ac:chgData name="Peter EDMUNDS" userId="57fb2244-f77a-4291-bf83-84bcf6856161" providerId="ADAL" clId="{0487F8F0-A801-4CD4-BEA9-3D5AA154CC89}" dt="2019-10-05T10:38:07.228" v="905" actId="14100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0487F8F0-A801-4CD4-BEA9-3D5AA154CC89}" dt="2019-10-05T10:40:56.948" v="913" actId="478"/>
          <ac:picMkLst>
            <pc:docMk/>
            <pc:sldMk cId="830485102" sldId="257"/>
            <ac:picMk id="6" creationId="{2493A192-BAA7-4AB8-A8F7-3416D0D4E3F0}"/>
          </ac:picMkLst>
        </pc:picChg>
        <pc:picChg chg="add mod">
          <ac:chgData name="Peter EDMUNDS" userId="57fb2244-f77a-4291-bf83-84bcf6856161" providerId="ADAL" clId="{0487F8F0-A801-4CD4-BEA9-3D5AA154CC89}" dt="2019-10-05T10:41:08.931" v="919" actId="14100"/>
          <ac:picMkLst>
            <pc:docMk/>
            <pc:sldMk cId="830485102" sldId="257"/>
            <ac:picMk id="8" creationId="{F3F69006-8A8A-49A3-9F58-978AF876FDFD}"/>
          </ac:picMkLst>
        </pc:picChg>
      </pc:sldChg>
      <pc:sldChg chg="addSp delSp modSp">
        <pc:chgData name="Peter EDMUNDS" userId="57fb2244-f77a-4291-bf83-84bcf6856161" providerId="ADAL" clId="{0487F8F0-A801-4CD4-BEA9-3D5AA154CC89}" dt="2019-10-05T10:28:05.446" v="843" actId="20577"/>
        <pc:sldMkLst>
          <pc:docMk/>
          <pc:sldMk cId="1359017385" sldId="261"/>
        </pc:sldMkLst>
        <pc:spChg chg="add mod">
          <ac:chgData name="Peter EDMUNDS" userId="57fb2244-f77a-4291-bf83-84bcf6856161" providerId="ADAL" clId="{0487F8F0-A801-4CD4-BEA9-3D5AA154CC89}" dt="2019-10-05T10:03:55.086" v="398" actId="14100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0487F8F0-A801-4CD4-BEA9-3D5AA154CC89}" dt="2019-10-05T09:55:58.992" v="384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" userId="57fb2244-f77a-4291-bf83-84bcf6856161" providerId="ADAL" clId="{0487F8F0-A801-4CD4-BEA9-3D5AA154CC89}" dt="2019-10-05T10:28:05.446" v="843" actId="20577"/>
          <ac:spMkLst>
            <pc:docMk/>
            <pc:sldMk cId="1359017385" sldId="261"/>
            <ac:spMk id="7" creationId="{6E467EF9-ED39-4C35-BDB0-46CE3472953D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9" creationId="{A3D917F3-9F4E-4A93-BBC4-4C5CB238A395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2" creationId="{600FC8AE-5615-4C7B-A250-2413C942A79A}"/>
          </ac:spMkLst>
        </pc:spChg>
        <pc:spChg chg="del">
          <ac:chgData name="Peter EDMUNDS" userId="57fb2244-f77a-4291-bf83-84bcf6856161" providerId="ADAL" clId="{0487F8F0-A801-4CD4-BEA9-3D5AA154CC89}" dt="2019-10-05T09:30:59.816" v="108" actId="478"/>
          <ac:spMkLst>
            <pc:docMk/>
            <pc:sldMk cId="1359017385" sldId="261"/>
            <ac:spMk id="13" creationId="{75C36A6D-C2DA-4BDE-8D96-007601324BA1}"/>
          </ac:spMkLst>
        </pc:spChg>
        <pc:spChg chg="del">
          <ac:chgData name="Peter EDMUNDS" userId="57fb2244-f77a-4291-bf83-84bcf6856161" providerId="ADAL" clId="{0487F8F0-A801-4CD4-BEA9-3D5AA154CC89}" dt="2019-10-05T09:31:02.042" v="109" actId="478"/>
          <ac:spMkLst>
            <pc:docMk/>
            <pc:sldMk cId="1359017385" sldId="261"/>
            <ac:spMk id="16" creationId="{EFB0504E-4FE4-4B5B-9140-5055AA66326F}"/>
          </ac:spMkLst>
        </pc:spChg>
        <pc:picChg chg="add mod modCrop">
          <ac:chgData name="Peter EDMUNDS" userId="57fb2244-f77a-4291-bf83-84bcf6856161" providerId="ADAL" clId="{0487F8F0-A801-4CD4-BEA9-3D5AA154CC89}" dt="2019-10-05T10:03:51.073" v="397" actId="1076"/>
          <ac:picMkLst>
            <pc:docMk/>
            <pc:sldMk cId="1359017385" sldId="261"/>
            <ac:picMk id="6" creationId="{DD7B84B3-7198-4DD8-80ED-258DFE216F10}"/>
          </ac:picMkLst>
        </pc:picChg>
        <pc:picChg chg="add del mod modCrop">
          <ac:chgData name="Peter EDMUNDS" userId="57fb2244-f77a-4291-bf83-84bcf6856161" providerId="ADAL" clId="{0487F8F0-A801-4CD4-BEA9-3D5AA154CC89}" dt="2019-10-05T10:07:23.881" v="444" actId="478"/>
          <ac:picMkLst>
            <pc:docMk/>
            <pc:sldMk cId="1359017385" sldId="261"/>
            <ac:picMk id="8" creationId="{B5ACB6F2-1E44-4240-8B31-9E21391AAB6C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0" creationId="{9152151D-BAA0-4F79-A0B1-3629C5F747D2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1" creationId="{97D0E467-76D0-4C6F-BC69-6CBACF751F54}"/>
          </ac:picMkLst>
        </pc:picChg>
        <pc:picChg chg="add mod modCrop">
          <ac:chgData name="Peter EDMUNDS" userId="57fb2244-f77a-4291-bf83-84bcf6856161" providerId="ADAL" clId="{0487F8F0-A801-4CD4-BEA9-3D5AA154CC89}" dt="2019-10-05T10:27:19.737" v="785" actId="732"/>
          <ac:picMkLst>
            <pc:docMk/>
            <pc:sldMk cId="1359017385" sldId="261"/>
            <ac:picMk id="14" creationId="{33FFF4BB-7EAD-4EEF-9B62-43FAC95212E9}"/>
          </ac:picMkLst>
        </pc:picChg>
        <pc:picChg chg="add del">
          <ac:chgData name="Peter EDMUNDS" userId="57fb2244-f77a-4291-bf83-84bcf6856161" providerId="ADAL" clId="{0487F8F0-A801-4CD4-BEA9-3D5AA154CC89}" dt="2019-10-05T10:26:03.931" v="758" actId="478"/>
          <ac:picMkLst>
            <pc:docMk/>
            <pc:sldMk cId="1359017385" sldId="261"/>
            <ac:picMk id="15" creationId="{9B68B3E3-F21B-4A30-A01D-A1E7D1705EFA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7" creationId="{7B657B43-AF8D-496B-87B7-A6B624631913}"/>
          </ac:picMkLst>
        </pc:picChg>
        <pc:picChg chg="del">
          <ac:chgData name="Peter EDMUNDS" userId="57fb2244-f77a-4291-bf83-84bcf6856161" providerId="ADAL" clId="{0487F8F0-A801-4CD4-BEA9-3D5AA154CC89}" dt="2019-10-05T09:30:59.816" v="108" actId="478"/>
          <ac:picMkLst>
            <pc:docMk/>
            <pc:sldMk cId="1359017385" sldId="261"/>
            <ac:picMk id="18" creationId="{E8CCABC1-C7BF-4DDD-9782-A2854E3A192F}"/>
          </ac:picMkLst>
        </pc:picChg>
        <pc:picChg chg="add mod">
          <ac:chgData name="Peter EDMUNDS" userId="57fb2244-f77a-4291-bf83-84bcf6856161" providerId="ADAL" clId="{0487F8F0-A801-4CD4-BEA9-3D5AA154CC89}" dt="2019-10-05T10:19:12.629" v="455" actId="1076"/>
          <ac:picMkLst>
            <pc:docMk/>
            <pc:sldMk cId="1359017385" sldId="261"/>
            <ac:picMk id="19" creationId="{76E3BCB9-3B2A-4EC7-8F8B-27D6BA58AB76}"/>
          </ac:picMkLst>
        </pc:picChg>
        <pc:picChg chg="add mod">
          <ac:chgData name="Peter EDMUNDS" userId="57fb2244-f77a-4291-bf83-84bcf6856161" providerId="ADAL" clId="{0487F8F0-A801-4CD4-BEA9-3D5AA154CC89}" dt="2019-10-05T10:19:24.134" v="458" actId="1076"/>
          <ac:picMkLst>
            <pc:docMk/>
            <pc:sldMk cId="1359017385" sldId="261"/>
            <ac:picMk id="20" creationId="{B39B6564-BB80-46A9-92B9-46370231CAB1}"/>
          </ac:picMkLst>
        </pc:picChg>
        <pc:picChg chg="add mod">
          <ac:chgData name="Peter EDMUNDS" userId="57fb2244-f77a-4291-bf83-84bcf6856161" providerId="ADAL" clId="{0487F8F0-A801-4CD4-BEA9-3D5AA154CC89}" dt="2019-10-05T10:27:27.885" v="788" actId="14100"/>
          <ac:picMkLst>
            <pc:docMk/>
            <pc:sldMk cId="1359017385" sldId="261"/>
            <ac:picMk id="21" creationId="{E65057C1-4AB1-4465-8883-3E55FACBA14B}"/>
          </ac:picMkLst>
        </pc:picChg>
        <pc:picChg chg="add del mod modCrop">
          <ac:chgData name="Peter EDMUNDS" userId="57fb2244-f77a-4291-bf83-84bcf6856161" providerId="ADAL" clId="{0487F8F0-A801-4CD4-BEA9-3D5AA154CC89}" dt="2019-10-05T10:27:21.564" v="786" actId="478"/>
          <ac:picMkLst>
            <pc:docMk/>
            <pc:sldMk cId="1359017385" sldId="261"/>
            <ac:picMk id="22" creationId="{033CBE48-B65D-4161-B8A6-72E627A6A6AD}"/>
          </ac:picMkLst>
        </pc:picChg>
      </pc:sldChg>
      <pc:sldChg chg="addSp delSp modSp ord">
        <pc:chgData name="Peter EDMUNDS" userId="57fb2244-f77a-4291-bf83-84bcf6856161" providerId="ADAL" clId="{0487F8F0-A801-4CD4-BEA9-3D5AA154CC89}" dt="2019-10-05T10:35:53.698" v="895" actId="14100"/>
        <pc:sldMkLst>
          <pc:docMk/>
          <pc:sldMk cId="2273095663" sldId="262"/>
        </pc:sldMkLst>
        <pc:spChg chg="mod">
          <ac:chgData name="Peter EDMUNDS" userId="57fb2244-f77a-4291-bf83-84bcf6856161" providerId="ADAL" clId="{0487F8F0-A801-4CD4-BEA9-3D5AA154CC89}" dt="2019-10-05T10:34:17.429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9" creationId="{05C85777-7CED-4C0D-92A9-1CA6DE85F510}"/>
          </ac:spMkLst>
        </pc:spChg>
        <pc:spChg chg="add mod">
          <ac:chgData name="Peter EDMUNDS" userId="57fb2244-f77a-4291-bf83-84bcf6856161" providerId="ADAL" clId="{0487F8F0-A801-4CD4-BEA9-3D5AA154CC89}" dt="2019-10-05T10:35:48.022" v="893" actId="1076"/>
          <ac:spMkLst>
            <pc:docMk/>
            <pc:sldMk cId="2273095663" sldId="262"/>
            <ac:spMk id="15" creationId="{43A3028E-C035-40CE-8615-DCF3CCC09B13}"/>
          </ac:spMkLst>
        </pc:spChg>
        <pc:spChg chg="del">
          <ac:chgData name="Peter EDMUNDS" userId="57fb2244-f77a-4291-bf83-84bcf6856161" providerId="ADAL" clId="{0487F8F0-A801-4CD4-BEA9-3D5AA154CC89}" dt="2019-10-05T09:30:53.340" v="107" actId="478"/>
          <ac:spMkLst>
            <pc:docMk/>
            <pc:sldMk cId="2273095663" sldId="262"/>
            <ac:spMk id="19" creationId="{251D1181-F255-42F1-BC4C-A2EC9D039B1A}"/>
          </ac:spMkLst>
        </pc:spChg>
        <pc:spChg chg="add mod">
          <ac:chgData name="Peter EDMUNDS" userId="57fb2244-f77a-4291-bf83-84bcf6856161" providerId="ADAL" clId="{0487F8F0-A801-4CD4-BEA9-3D5AA154CC89}" dt="2019-10-05T10:35:50.321" v="894" actId="1076"/>
          <ac:spMkLst>
            <pc:docMk/>
            <pc:sldMk cId="2273095663" sldId="262"/>
            <ac:spMk id="20" creationId="{235BF3D4-F6F6-4E40-B50A-1FB4D4ABA55B}"/>
          </ac:spMkLst>
        </pc:spChg>
        <pc:picChg chg="add mod">
          <ac:chgData name="Peter EDMUNDS" userId="57fb2244-f77a-4291-bf83-84bcf6856161" providerId="ADAL" clId="{0487F8F0-A801-4CD4-BEA9-3D5AA154CC89}" dt="2019-10-05T10:35:53.698" v="895" actId="14100"/>
          <ac:picMkLst>
            <pc:docMk/>
            <pc:sldMk cId="2273095663" sldId="262"/>
            <ac:picMk id="2" creationId="{7BF32F7D-862E-40A6-8034-C1654CE5067C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3" creationId="{C48530F9-3652-42D4-8899-3388DEA6CDB2}"/>
          </ac:picMkLst>
        </pc:picChg>
        <pc:picChg chg="add mod">
          <ac:chgData name="Peter EDMUNDS" userId="57fb2244-f77a-4291-bf83-84bcf6856161" providerId="ADAL" clId="{0487F8F0-A801-4CD4-BEA9-3D5AA154CC89}" dt="2019-10-05T10:34:06.642" v="864" actId="1076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0487F8F0-A801-4CD4-BEA9-3D5AA154CC89}" dt="2019-10-05T10:35:44.507" v="892" actId="1076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0487F8F0-A801-4CD4-BEA9-3D5AA154CC89}" dt="2019-10-05T10:35:39.186" v="891" actId="14100"/>
          <ac:picMkLst>
            <pc:docMk/>
            <pc:sldMk cId="2273095663" sldId="262"/>
            <ac:picMk id="11" creationId="{7A8A144C-ECFC-4358-A38C-74B4AD7353EE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2" creationId="{F7DFFADC-438B-4F93-9608-B9E4D5D02339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3" creationId="{0AC71A0E-9BC2-489A-A3D8-0606BAED3851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4" creationId="{78FEA358-6D46-41C0-89D0-AC7640B1F6A0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6" creationId="{8B6C28AE-75CA-4FCE-A410-AE87E9B0B10C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7" creationId="{63B69133-1543-4737-ACFE-BFAF36490D36}"/>
          </ac:picMkLst>
        </pc:picChg>
        <pc:picChg chg="del">
          <ac:chgData name="Peter EDMUNDS" userId="57fb2244-f77a-4291-bf83-84bcf6856161" providerId="ADAL" clId="{0487F8F0-A801-4CD4-BEA9-3D5AA154CC89}" dt="2019-10-05T09:30:53.340" v="107" actId="478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37BF36E1-798B-4E13-A43E-DBD9D44FE075}"/>
    <pc:docChg chg="undo custSel modSld">
      <pc:chgData name="Peter EDMUNDS" userId="57fb2244-f77a-4291-bf83-84bcf6856161" providerId="ADAL" clId="{37BF36E1-798B-4E13-A43E-DBD9D44FE075}" dt="2019-10-05T11:59:51.961" v="94" actId="166"/>
      <pc:docMkLst>
        <pc:docMk/>
      </pc:docMkLst>
      <pc:sldChg chg="addSp delSp modSp">
        <pc:chgData name="Peter EDMUNDS" userId="57fb2244-f77a-4291-bf83-84bcf6856161" providerId="ADAL" clId="{37BF36E1-798B-4E13-A43E-DBD9D44FE075}" dt="2019-10-05T11:50:57.303" v="60" actId="478"/>
        <pc:sldMkLst>
          <pc:docMk/>
          <pc:sldMk cId="1257269346" sldId="256"/>
        </pc:sldMkLst>
        <pc:spChg chg="del">
          <ac:chgData name="Peter EDMUNDS" userId="57fb2244-f77a-4291-bf83-84bcf6856161" providerId="ADAL" clId="{37BF36E1-798B-4E13-A43E-DBD9D44FE075}" dt="2019-10-05T11:50:57.303" v="60" actId="478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" userId="57fb2244-f77a-4291-bf83-84bcf6856161" providerId="ADAL" clId="{37BF36E1-798B-4E13-A43E-DBD9D44FE075}" dt="2019-10-05T11:05:43.021" v="59" actId="1076"/>
          <ac:picMkLst>
            <pc:docMk/>
            <pc:sldMk cId="1257269346" sldId="256"/>
            <ac:picMk id="2" creationId="{7BF66D78-9CB7-4897-AA72-F02B35EEA2BD}"/>
          </ac:picMkLst>
        </pc:picChg>
        <pc:picChg chg="add mod">
          <ac:chgData name="Peter EDMUNDS" userId="57fb2244-f77a-4291-bf83-84bcf6856161" providerId="ADAL" clId="{37BF36E1-798B-4E13-A43E-DBD9D44FE075}" dt="2019-10-05T11:05:30.788" v="58" actId="1076"/>
          <ac:picMkLst>
            <pc:docMk/>
            <pc:sldMk cId="1257269346" sldId="256"/>
            <ac:picMk id="3" creationId="{34E00F6D-7654-4FDE-8758-4E4F0AED37AB}"/>
          </ac:picMkLst>
        </pc:picChg>
        <pc:picChg chg="del">
          <ac:chgData name="Peter EDMUNDS" userId="57fb2244-f77a-4291-bf83-84bcf6856161" providerId="ADAL" clId="{37BF36E1-798B-4E13-A43E-DBD9D44FE075}" dt="2019-10-05T11:04:37.372" v="46" actId="478"/>
          <ac:picMkLst>
            <pc:docMk/>
            <pc:sldMk cId="1257269346" sldId="256"/>
            <ac:picMk id="6" creationId="{5345DF4F-96F7-48FD-83B8-1A332C0A1B6E}"/>
          </ac:picMkLst>
        </pc:picChg>
      </pc:sldChg>
      <pc:sldChg chg="addSp delSp modSp">
        <pc:chgData name="Peter EDMUNDS" userId="57fb2244-f77a-4291-bf83-84bcf6856161" providerId="ADAL" clId="{37BF36E1-798B-4E13-A43E-DBD9D44FE075}" dt="2019-10-05T11:59:51.961" v="94" actId="166"/>
        <pc:sldMkLst>
          <pc:docMk/>
          <pc:sldMk cId="830485102" sldId="257"/>
        </pc:sldMkLst>
        <pc:spChg chg="add mod">
          <ac:chgData name="Peter EDMUNDS" userId="57fb2244-f77a-4291-bf83-84bcf6856161" providerId="ADAL" clId="{37BF36E1-798B-4E13-A43E-DBD9D44FE075}" dt="2019-10-05T10:54:59.666" v="37" actId="1076"/>
          <ac:spMkLst>
            <pc:docMk/>
            <pc:sldMk cId="830485102" sldId="257"/>
            <ac:spMk id="6" creationId="{DFAE76F8-54B7-4F58-8841-26E38B569D4B}"/>
          </ac:spMkLst>
        </pc:spChg>
        <pc:spChg chg="add mod">
          <ac:chgData name="Peter EDMUNDS" userId="57fb2244-f77a-4291-bf83-84bcf6856161" providerId="ADAL" clId="{37BF36E1-798B-4E13-A43E-DBD9D44FE075}" dt="2019-10-05T10:54:04.596" v="29" actId="14100"/>
          <ac:spMkLst>
            <pc:docMk/>
            <pc:sldMk cId="830485102" sldId="257"/>
            <ac:spMk id="9" creationId="{24C35AC9-FB42-4073-813B-2DA2BA1BF9E5}"/>
          </ac:spMkLst>
        </pc:spChg>
        <pc:spChg chg="mod">
          <ac:chgData name="Peter EDMUNDS" userId="57fb2244-f77a-4291-bf83-84bcf6856161" providerId="ADAL" clId="{37BF36E1-798B-4E13-A43E-DBD9D44FE075}" dt="2019-10-05T10:52:50.744" v="25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37BF36E1-798B-4E13-A43E-DBD9D44FE075}" dt="2019-10-05T10:53:59.986" v="28" actId="1076"/>
          <ac:picMkLst>
            <pc:docMk/>
            <pc:sldMk cId="830485102" sldId="257"/>
            <ac:picMk id="2" creationId="{49AF9A7B-F17C-42D3-9563-F951A9139A86}"/>
          </ac:picMkLst>
        </pc:picChg>
        <pc:picChg chg="del">
          <ac:chgData name="Peter EDMUNDS" userId="57fb2244-f77a-4291-bf83-84bcf6856161" providerId="ADAL" clId="{37BF36E1-798B-4E13-A43E-DBD9D44FE075}" dt="2019-10-05T10:49:02.050" v="0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37BF36E1-798B-4E13-A43E-DBD9D44FE075}" dt="2019-10-05T10:49:04.486" v="2" actId="478"/>
          <ac:picMkLst>
            <pc:docMk/>
            <pc:sldMk cId="830485102" sldId="257"/>
            <ac:picMk id="4" creationId="{0263A754-9889-438E-ACF4-542583E4524C}"/>
          </ac:picMkLst>
        </pc:picChg>
        <pc:picChg chg="add mod">
          <ac:chgData name="Peter EDMUNDS" userId="57fb2244-f77a-4291-bf83-84bcf6856161" providerId="ADAL" clId="{37BF36E1-798B-4E13-A43E-DBD9D44FE075}" dt="2019-10-05T10:54:32.661" v="32" actId="1076"/>
          <ac:picMkLst>
            <pc:docMk/>
            <pc:sldMk cId="830485102" sldId="257"/>
            <ac:picMk id="5" creationId="{B949F358-CCF0-497C-BD81-0688DE705963}"/>
          </ac:picMkLst>
        </pc:picChg>
        <pc:picChg chg="add mod">
          <ac:chgData name="Peter EDMUNDS" userId="57fb2244-f77a-4291-bf83-84bcf6856161" providerId="ADAL" clId="{37BF36E1-798B-4E13-A43E-DBD9D44FE075}" dt="2019-10-05T11:59:21.126" v="84" actId="1076"/>
          <ac:picMkLst>
            <pc:docMk/>
            <pc:sldMk cId="830485102" sldId="257"/>
            <ac:picMk id="7" creationId="{29D2B813-E8A4-4ED8-B7BB-4E23B4212D84}"/>
          </ac:picMkLst>
        </pc:picChg>
        <pc:picChg chg="del">
          <ac:chgData name="Peter EDMUNDS" userId="57fb2244-f77a-4291-bf83-84bcf6856161" providerId="ADAL" clId="{37BF36E1-798B-4E13-A43E-DBD9D44FE075}" dt="2019-10-05T10:49:03.230" v="1" actId="478"/>
          <ac:picMkLst>
            <pc:docMk/>
            <pc:sldMk cId="830485102" sldId="257"/>
            <ac:picMk id="8" creationId="{F3F69006-8A8A-49A3-9F58-978AF876FDFD}"/>
          </ac:picMkLst>
        </pc:picChg>
        <pc:picChg chg="add mod ord">
          <ac:chgData name="Peter EDMUNDS" userId="57fb2244-f77a-4291-bf83-84bcf6856161" providerId="ADAL" clId="{37BF36E1-798B-4E13-A43E-DBD9D44FE075}" dt="2019-10-05T11:59:31.047" v="87" actId="167"/>
          <ac:picMkLst>
            <pc:docMk/>
            <pc:sldMk cId="830485102" sldId="257"/>
            <ac:picMk id="10" creationId="{4443E268-0A99-4C8E-BC76-EB822D676E57}"/>
          </ac:picMkLst>
        </pc:picChg>
        <pc:picChg chg="add del mod">
          <ac:chgData name="Peter EDMUNDS" userId="57fb2244-f77a-4291-bf83-84bcf6856161" providerId="ADAL" clId="{37BF36E1-798B-4E13-A43E-DBD9D44FE075}" dt="2019-10-05T10:55:19.553" v="45" actId="478"/>
          <ac:picMkLst>
            <pc:docMk/>
            <pc:sldMk cId="830485102" sldId="257"/>
            <ac:picMk id="12" creationId="{94C52DC1-33BC-4B6D-A1DD-BFDB595FD455}"/>
          </ac:picMkLst>
        </pc:picChg>
        <pc:picChg chg="add mod ord">
          <ac:chgData name="Peter EDMUNDS" userId="57fb2244-f77a-4291-bf83-84bcf6856161" providerId="ADAL" clId="{37BF36E1-798B-4E13-A43E-DBD9D44FE075}" dt="2019-10-05T11:59:51.961" v="94" actId="166"/>
          <ac:picMkLst>
            <pc:docMk/>
            <pc:sldMk cId="830485102" sldId="257"/>
            <ac:picMk id="13" creationId="{DD2C9FD7-DEFA-436C-B0B2-A9DC24ABE3FD}"/>
          </ac:picMkLst>
        </pc:picChg>
      </pc:sldChg>
      <pc:sldChg chg="addSp delSp modSp">
        <pc:chgData name="Peter EDMUNDS" userId="57fb2244-f77a-4291-bf83-84bcf6856161" providerId="ADAL" clId="{37BF36E1-798B-4E13-A43E-DBD9D44FE075}" dt="2019-10-05T11:53:37.271" v="69" actId="1076"/>
        <pc:sldMkLst>
          <pc:docMk/>
          <pc:sldMk cId="2273095663" sldId="262"/>
        </pc:sldMkLst>
        <pc:spChg chg="mod">
          <ac:chgData name="Peter EDMUNDS" userId="57fb2244-f77a-4291-bf83-84bcf6856161" providerId="ADAL" clId="{37BF36E1-798B-4E13-A43E-DBD9D44FE075}" dt="2019-10-05T11:53:29.929" v="66" actId="14100"/>
          <ac:spMkLst>
            <pc:docMk/>
            <pc:sldMk cId="2273095663" sldId="262"/>
            <ac:spMk id="20" creationId="{235BF3D4-F6F6-4E40-B50A-1FB4D4ABA55B}"/>
          </ac:spMkLst>
        </pc:spChg>
        <pc:picChg chg="del">
          <ac:chgData name="Peter EDMUNDS" userId="57fb2244-f77a-4291-bf83-84bcf6856161" providerId="ADAL" clId="{37BF36E1-798B-4E13-A43E-DBD9D44FE075}" dt="2019-10-05T11:53:18.383" v="61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37BF36E1-798B-4E13-A43E-DBD9D44FE075}" dt="2019-10-05T11:53:18.383" v="61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37BF36E1-798B-4E13-A43E-DBD9D44FE075}" dt="2019-10-05T11:53:18.383" v="61" actId="478"/>
          <ac:picMkLst>
            <pc:docMk/>
            <pc:sldMk cId="2273095663" sldId="262"/>
            <ac:picMk id="4" creationId="{25CA5F47-6F16-4A1E-8EDA-E52DC3ADB640}"/>
          </ac:picMkLst>
        </pc:picChg>
        <pc:picChg chg="add mod">
          <ac:chgData name="Peter EDMUNDS" userId="57fb2244-f77a-4291-bf83-84bcf6856161" providerId="ADAL" clId="{37BF36E1-798B-4E13-A43E-DBD9D44FE075}" dt="2019-10-05T11:53:37.271" v="69" actId="1076"/>
          <ac:picMkLst>
            <pc:docMk/>
            <pc:sldMk cId="2273095663" sldId="262"/>
            <ac:picMk id="5" creationId="{264496ED-38A7-43DE-92F6-84B37ADC4F5D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1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Particle model of matter revision</a:t>
            </a:r>
          </a:p>
          <a:p>
            <a:pPr algn="ctr"/>
            <a:r>
              <a:rPr lang="en-GB" sz="1100" dirty="0"/>
              <a:t>Keywords: States, solid, liquid, gas, density, internal energy, heat capacity, latent heat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States of matter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-Mass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-Volume</a:t>
            </a:r>
          </a:p>
          <a:p>
            <a:r>
              <a:rPr lang="en-GB" sz="1100" dirty="0"/>
              <a:t>-Density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-Specific Heat capacity</a:t>
            </a:r>
          </a:p>
          <a:p>
            <a:r>
              <a:rPr lang="en-GB" sz="1100" dirty="0"/>
              <a:t>-Latent Heat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89777-1E47-4758-B681-F3AF8452494A}"/>
              </a:ext>
            </a:extLst>
          </p:cNvPr>
          <p:cNvSpPr txBox="1"/>
          <p:nvPr/>
        </p:nvSpPr>
        <p:spPr>
          <a:xfrm>
            <a:off x="0" y="1762108"/>
            <a:ext cx="196302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State changes:</a:t>
            </a:r>
          </a:p>
          <a:p>
            <a:r>
              <a:rPr lang="en-GB" sz="1100" b="1" dirty="0"/>
              <a:t>Melting</a:t>
            </a:r>
            <a:r>
              <a:rPr lang="en-GB" sz="1100" dirty="0"/>
              <a:t>: Solid → Liquid</a:t>
            </a:r>
          </a:p>
          <a:p>
            <a:r>
              <a:rPr lang="en-GB" sz="1100" b="1" dirty="0"/>
              <a:t>Evaporation</a:t>
            </a:r>
            <a:r>
              <a:rPr lang="en-GB" sz="1100" dirty="0"/>
              <a:t>: Liquid → Gas</a:t>
            </a:r>
          </a:p>
          <a:p>
            <a:r>
              <a:rPr lang="en-GB" sz="1100" b="1" dirty="0"/>
              <a:t>Condensation</a:t>
            </a:r>
            <a:r>
              <a:rPr lang="en-GB" sz="1100" dirty="0"/>
              <a:t>: Gas → Liquid</a:t>
            </a:r>
          </a:p>
          <a:p>
            <a:r>
              <a:rPr lang="en-GB" sz="1100" b="1" dirty="0"/>
              <a:t>Freezing</a:t>
            </a:r>
            <a:r>
              <a:rPr lang="en-GB" sz="1100" dirty="0"/>
              <a:t>: Liquid → Solid</a:t>
            </a:r>
          </a:p>
          <a:p>
            <a:r>
              <a:rPr lang="en-GB" sz="1100" b="1" dirty="0"/>
              <a:t>Sublimation</a:t>
            </a:r>
            <a:r>
              <a:rPr lang="en-GB" sz="1100" dirty="0"/>
              <a:t>: Solid → Gas</a:t>
            </a:r>
          </a:p>
          <a:p>
            <a:r>
              <a:rPr lang="en-GB" sz="1100" dirty="0"/>
              <a:t>	    or Gas → Solid</a:t>
            </a:r>
          </a:p>
          <a:p>
            <a:endParaRPr lang="en-GB" sz="1100" dirty="0"/>
          </a:p>
          <a:p>
            <a:r>
              <a:rPr lang="en-GB" sz="1100" dirty="0"/>
              <a:t>The amount of mass per unit volume is called the </a:t>
            </a:r>
            <a:r>
              <a:rPr lang="en-GB" sz="1100" b="1" dirty="0"/>
              <a:t>density:</a:t>
            </a:r>
            <a:endParaRPr lang="en-GB" sz="1100" dirty="0"/>
          </a:p>
          <a:p>
            <a:endParaRPr lang="en-GB" sz="1100" dirty="0"/>
          </a:p>
        </p:txBody>
      </p:sp>
      <p:pic>
        <p:nvPicPr>
          <p:cNvPr id="26" name="Picture 2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C9A4D6-0559-4324-ACC7-BCDB1EE8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7" y="1444763"/>
            <a:ext cx="4827863" cy="21586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9183DCD-B8FE-4B57-B509-E589668092A2}"/>
              </a:ext>
            </a:extLst>
          </p:cNvPr>
          <p:cNvSpPr txBox="1"/>
          <p:nvPr/>
        </p:nvSpPr>
        <p:spPr>
          <a:xfrm>
            <a:off x="0" y="3432964"/>
            <a:ext cx="42161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/>
              <a:t>ρ = m ÷ V</a:t>
            </a:r>
            <a:endParaRPr lang="en-GB" sz="1100" dirty="0"/>
          </a:p>
          <a:p>
            <a:r>
              <a:rPr lang="en-GB" sz="1100" dirty="0"/>
              <a:t>Density (kg/m</a:t>
            </a:r>
            <a:r>
              <a:rPr lang="en-GB" sz="1100" baseline="30000" dirty="0"/>
              <a:t>3</a:t>
            </a:r>
            <a:r>
              <a:rPr lang="en-GB" sz="1100" dirty="0"/>
              <a:t>) = mass (kg) ÷ volume (m</a:t>
            </a:r>
            <a:r>
              <a:rPr lang="en-GB" sz="1100" baseline="30000" dirty="0"/>
              <a:t>3</a:t>
            </a:r>
            <a:r>
              <a:rPr lang="en-GB" sz="1100" dirty="0"/>
              <a:t>)</a:t>
            </a:r>
          </a:p>
          <a:p>
            <a:endParaRPr lang="en-GB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66D78-9CB7-4897-AA72-F02B35EEA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3544"/>
            <a:ext cx="4240756" cy="525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E00F6D-7654-4FDE-8758-4E4F0AED3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506" y="7747388"/>
            <a:ext cx="4329112" cy="21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Internal energy &amp; particle motion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58AE9-7567-489B-ABA6-B9637235F4EE}"/>
              </a:ext>
            </a:extLst>
          </p:cNvPr>
          <p:cNvSpPr/>
          <p:nvPr/>
        </p:nvSpPr>
        <p:spPr>
          <a:xfrm>
            <a:off x="0" y="369548"/>
            <a:ext cx="259177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Internal energy </a:t>
            </a:r>
            <a:r>
              <a:rPr lang="en-GB" sz="1100" dirty="0"/>
              <a:t>is the total </a:t>
            </a:r>
            <a:r>
              <a:rPr lang="en-GB" sz="1100" b="1" dirty="0"/>
              <a:t>kinetic</a:t>
            </a:r>
            <a:r>
              <a:rPr lang="en-GB" sz="1100" dirty="0"/>
              <a:t> energy and </a:t>
            </a:r>
            <a:r>
              <a:rPr lang="en-GB" sz="1100" b="1" dirty="0"/>
              <a:t>potential</a:t>
            </a:r>
            <a:r>
              <a:rPr lang="en-GB" sz="1100" dirty="0"/>
              <a:t> energy of all the</a:t>
            </a:r>
          </a:p>
          <a:p>
            <a:r>
              <a:rPr lang="en-GB" sz="1100" dirty="0"/>
              <a:t>particles (atoms and molecules) that make up a system.</a:t>
            </a:r>
          </a:p>
          <a:p>
            <a:endParaRPr lang="en-GB" sz="1100" dirty="0"/>
          </a:p>
          <a:p>
            <a:r>
              <a:rPr lang="en-GB" sz="1100" dirty="0"/>
              <a:t>Heating a system increases the energy of the particles. This either raises the</a:t>
            </a:r>
          </a:p>
          <a:p>
            <a:r>
              <a:rPr lang="en-GB" sz="1100" b="1" dirty="0"/>
              <a:t>temperature</a:t>
            </a:r>
            <a:r>
              <a:rPr lang="en-GB" sz="1100" dirty="0"/>
              <a:t> of the system or produces a </a:t>
            </a:r>
            <a:r>
              <a:rPr lang="en-GB" sz="1100" b="1" dirty="0"/>
              <a:t>change of state</a:t>
            </a:r>
            <a:r>
              <a:rPr lang="en-GB" sz="1100" dirty="0"/>
              <a:t>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7B84B3-7198-4DD8-80ED-258DFE216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26384" r="3949" b="19867"/>
          <a:stretch/>
        </p:blipFill>
        <p:spPr>
          <a:xfrm>
            <a:off x="2591770" y="-1023"/>
            <a:ext cx="4266229" cy="14141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467EF9-ED39-4C35-BDB0-46CE3472953D}"/>
              </a:ext>
            </a:extLst>
          </p:cNvPr>
          <p:cNvSpPr/>
          <p:nvPr/>
        </p:nvSpPr>
        <p:spPr>
          <a:xfrm>
            <a:off x="2521880" y="1685293"/>
            <a:ext cx="39175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Gas particles move </a:t>
            </a:r>
            <a:r>
              <a:rPr lang="en-GB" sz="1100" b="1" dirty="0"/>
              <a:t>randomly</a:t>
            </a:r>
            <a:r>
              <a:rPr lang="en-GB" sz="1100" dirty="0"/>
              <a:t> in all directions at different speeds. As a gas </a:t>
            </a:r>
            <a:r>
              <a:rPr lang="en-GB" sz="1100" b="1" dirty="0"/>
              <a:t>heats</a:t>
            </a:r>
            <a:r>
              <a:rPr lang="en-GB" sz="1100" dirty="0"/>
              <a:t>, it gains energy and the </a:t>
            </a:r>
            <a:r>
              <a:rPr lang="en-GB" sz="1100" b="1" dirty="0"/>
              <a:t>speed</a:t>
            </a:r>
            <a:r>
              <a:rPr lang="en-GB" sz="1100" dirty="0"/>
              <a:t> of the particles </a:t>
            </a:r>
            <a:r>
              <a:rPr lang="en-GB" sz="1100" b="1" dirty="0"/>
              <a:t>increases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US" sz="1100" dirty="0"/>
              <a:t>The reason balloons get bigger when you blow them us is because more air means more </a:t>
            </a:r>
            <a:r>
              <a:rPr lang="en-US" sz="1100" b="1" dirty="0"/>
              <a:t>particles</a:t>
            </a:r>
            <a:r>
              <a:rPr lang="en-US" sz="1100" dirty="0"/>
              <a:t>. More particles means more </a:t>
            </a:r>
            <a:r>
              <a:rPr lang="en-US" sz="1100" b="1" dirty="0"/>
              <a:t>collisions </a:t>
            </a:r>
            <a:r>
              <a:rPr lang="en-US" sz="1100" dirty="0"/>
              <a:t>and a larger </a:t>
            </a:r>
            <a:r>
              <a:rPr lang="en-US" sz="1100" b="1" dirty="0"/>
              <a:t>force </a:t>
            </a:r>
            <a:r>
              <a:rPr lang="en-US" sz="1100" dirty="0"/>
              <a:t>on the walls of the balloon.  This means a higher </a:t>
            </a:r>
            <a:r>
              <a:rPr lang="en-US" sz="1100" b="1" dirty="0"/>
              <a:t>pressure</a:t>
            </a:r>
            <a:r>
              <a:rPr lang="en-US" sz="1100" dirty="0"/>
              <a:t>.  </a:t>
            </a:r>
          </a:p>
          <a:p>
            <a:endParaRPr lang="en-US" sz="1100" dirty="0"/>
          </a:p>
          <a:p>
            <a:r>
              <a:rPr lang="en-US" sz="1100" b="1" dirty="0"/>
              <a:t>Similarly</a:t>
            </a:r>
            <a:r>
              <a:rPr lang="en-US" sz="1100" dirty="0"/>
              <a:t>, if we heat the gas inside a balloon the particles move more </a:t>
            </a:r>
            <a:r>
              <a:rPr lang="en-US" sz="1100" b="1" dirty="0"/>
              <a:t>quickly</a:t>
            </a:r>
            <a:r>
              <a:rPr lang="en-US" sz="1100" dirty="0"/>
              <a:t>. This means more </a:t>
            </a:r>
            <a:r>
              <a:rPr lang="en-US" sz="1100" b="1" dirty="0"/>
              <a:t>collisions</a:t>
            </a:r>
            <a:r>
              <a:rPr lang="en-US" sz="1100" dirty="0"/>
              <a:t> with the wall of the balloon and therefore a higher </a:t>
            </a:r>
            <a:r>
              <a:rPr lang="en-US" sz="1100" b="1" dirty="0"/>
              <a:t>force</a:t>
            </a:r>
            <a:r>
              <a:rPr lang="en-US" sz="1100" dirty="0"/>
              <a:t> on the walls. This leads again to a higher </a:t>
            </a:r>
            <a:r>
              <a:rPr lang="en-US" sz="1100" b="1" dirty="0"/>
              <a:t>pressure</a:t>
            </a:r>
            <a:r>
              <a:rPr lang="en-US" sz="1100" dirty="0"/>
              <a:t>. </a:t>
            </a:r>
            <a:endParaRPr lang="en-US" sz="1100" b="1" dirty="0"/>
          </a:p>
          <a:p>
            <a:endParaRPr lang="en-GB" sz="1100" dirty="0"/>
          </a:p>
        </p:txBody>
      </p:sp>
      <p:pic>
        <p:nvPicPr>
          <p:cNvPr id="19" name="Picture 116">
            <a:extLst>
              <a:ext uri="{FF2B5EF4-FFF2-40B4-BE49-F238E27FC236}">
                <a16:creationId xmlns:a16="http://schemas.microsoft.com/office/drawing/2014/main" id="{76E3BCB9-3B2A-4EC7-8F8B-27D6BA58A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8" r="56381"/>
          <a:stretch/>
        </p:blipFill>
        <p:spPr bwMode="auto">
          <a:xfrm>
            <a:off x="95818" y="1985375"/>
            <a:ext cx="233024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6">
            <a:extLst>
              <a:ext uri="{FF2B5EF4-FFF2-40B4-BE49-F238E27FC236}">
                <a16:creationId xmlns:a16="http://schemas.microsoft.com/office/drawing/2014/main" id="{B39B6564-BB80-46A9-92B9-46370231C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12" r="5189"/>
          <a:stretch/>
        </p:blipFill>
        <p:spPr bwMode="auto">
          <a:xfrm>
            <a:off x="136661" y="3601202"/>
            <a:ext cx="23184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FFF4BB-7EAD-4EEF-9B62-43FAC9521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5" b="385"/>
          <a:stretch/>
        </p:blipFill>
        <p:spPr>
          <a:xfrm>
            <a:off x="0" y="5217028"/>
            <a:ext cx="4266837" cy="45876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5057C1-4AB1-4465-8883-3E55FACBA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352" y="5217028"/>
            <a:ext cx="3515856" cy="22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										            Specific and latent heat</a:t>
            </a:r>
          </a:p>
        </p:txBody>
      </p:sp>
      <p:pic>
        <p:nvPicPr>
          <p:cNvPr id="11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7A8A144C-ECFC-4358-A38C-74B4AD73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278286" cy="2949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A3028E-C035-40CE-8615-DCF3CCC09B13}"/>
              </a:ext>
            </a:extLst>
          </p:cNvPr>
          <p:cNvSpPr txBox="1"/>
          <p:nvPr/>
        </p:nvSpPr>
        <p:spPr>
          <a:xfrm>
            <a:off x="0" y="3134164"/>
            <a:ext cx="6883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ΔE= m x c x </a:t>
            </a:r>
            <a:r>
              <a:rPr lang="en-GB" sz="1100" b="1" dirty="0" err="1"/>
              <a:t>Δϑ</a:t>
            </a:r>
            <a:endParaRPr lang="en-GB" sz="1100" dirty="0"/>
          </a:p>
          <a:p>
            <a:r>
              <a:rPr lang="en-GB" sz="1100" dirty="0"/>
              <a:t>Change in energy (J) = mass (kg) × specific heat (J/</a:t>
            </a:r>
            <a:r>
              <a:rPr lang="en-GB" sz="1100" dirty="0" err="1"/>
              <a:t>kg°C</a:t>
            </a:r>
            <a:r>
              <a:rPr lang="en-GB" sz="1100" dirty="0"/>
              <a:t>) × change in temp (°C)</a:t>
            </a:r>
          </a:p>
          <a:p>
            <a:endParaRPr lang="en-GB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5BF3D4-F6F6-4E40-B50A-1FB4D4ABA55B}"/>
              </a:ext>
            </a:extLst>
          </p:cNvPr>
          <p:cNvSpPr txBox="1"/>
          <p:nvPr/>
        </p:nvSpPr>
        <p:spPr>
          <a:xfrm>
            <a:off x="61713" y="4291068"/>
            <a:ext cx="6751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state, energy goes into </a:t>
            </a:r>
            <a:r>
              <a:rPr lang="en-GB" sz="1100" b="1" dirty="0"/>
              <a:t>breaking the bonds</a:t>
            </a:r>
            <a:r>
              <a:rPr lang="en-GB" sz="1100" dirty="0"/>
              <a:t> instead of increasing the temperature of the substance. The energy needed to change state can be calculated by </a:t>
            </a:r>
            <a:r>
              <a:rPr lang="en-GB" sz="1100" b="1" dirty="0"/>
              <a:t>E = m x L</a:t>
            </a:r>
            <a:r>
              <a:rPr lang="en-GB" sz="1100" dirty="0"/>
              <a:t>. The </a:t>
            </a:r>
            <a:r>
              <a:rPr lang="en-GB" sz="1100" b="1" dirty="0"/>
              <a:t>latent heat</a:t>
            </a:r>
            <a:r>
              <a:rPr lang="en-GB" sz="1100" dirty="0"/>
              <a:t> is the energy needed to change state of 1 kg of a substance.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E = m x L</a:t>
            </a:r>
            <a:endParaRPr lang="en-GB" sz="1100" dirty="0"/>
          </a:p>
          <a:p>
            <a:r>
              <a:rPr lang="en-GB" sz="1100" dirty="0"/>
              <a:t>Energy (J) = mass (kg) × latent heat (J/kg)</a:t>
            </a:r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48A824B2-1B41-411E-83FB-36653BBA7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58" y="589342"/>
            <a:ext cx="2438611" cy="1731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4496ED-38A7-43DE-92F6-84B37ADC4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10" y="5498445"/>
            <a:ext cx="4879180" cy="440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443E268-0A99-4C8E-BC76-EB822D676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4735166"/>
            <a:ext cx="3428999" cy="367392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Pressure in gases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C35AC9-FB42-4073-813B-2DA2BA1BF9E5}"/>
              </a:ext>
            </a:extLst>
          </p:cNvPr>
          <p:cNvSpPr/>
          <p:nvPr/>
        </p:nvSpPr>
        <p:spPr>
          <a:xfrm>
            <a:off x="0" y="385345"/>
            <a:ext cx="372166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Provided that the number of particles and the temperature of a gas are kept constant, then:</a:t>
            </a:r>
          </a:p>
          <a:p>
            <a:pPr algn="ctr"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x V = constant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Where: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is pressure in pascals (Pa)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V is volume in metres cubed (m</a:t>
            </a:r>
            <a:r>
              <a:rPr lang="en-GB" sz="1100" baseline="30000" dirty="0">
                <a:solidFill>
                  <a:srgbClr val="B71562"/>
                </a:solidFill>
              </a:rPr>
              <a:t>3</a:t>
            </a:r>
            <a:r>
              <a:rPr lang="en-GB" sz="1100" dirty="0">
                <a:solidFill>
                  <a:srgbClr val="B71562"/>
                </a:solidFill>
              </a:rPr>
              <a:t>)</a:t>
            </a:r>
          </a:p>
          <a:p>
            <a:pPr>
              <a:spcBef>
                <a:spcPts val="0"/>
              </a:spcBef>
              <a:defRPr>
                <a:solidFill>
                  <a:srgbClr val="000000"/>
                </a:solidFill>
              </a:defRPr>
            </a:pPr>
            <a:r>
              <a:rPr lang="en-GB" sz="1100" dirty="0"/>
              <a:t>constant is a number in </a:t>
            </a:r>
            <a:r>
              <a:rPr lang="en-GB" sz="1100" b="1" dirty="0">
                <a:solidFill>
                  <a:srgbClr val="B71562"/>
                </a:solidFill>
              </a:rPr>
              <a:t>Pa m</a:t>
            </a:r>
            <a:r>
              <a:rPr lang="en-GB" sz="1100" b="1" baseline="30000" dirty="0">
                <a:solidFill>
                  <a:srgbClr val="B71562"/>
                </a:solidFill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AF9A7B-F17C-42D3-9563-F951A9139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275" y="0"/>
            <a:ext cx="2949723" cy="2494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9F358-CCF0-497C-BD81-0688DE705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7" y="1662618"/>
            <a:ext cx="2034044" cy="21365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AE76F8-54B7-4F58-8841-26E38B569D4B}"/>
              </a:ext>
            </a:extLst>
          </p:cNvPr>
          <p:cNvSpPr/>
          <p:nvPr/>
        </p:nvSpPr>
        <p:spPr>
          <a:xfrm>
            <a:off x="2193177" y="2616323"/>
            <a:ext cx="14698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graph of pressure against volume is </a:t>
            </a:r>
            <a:r>
              <a:rPr lang="en-GB" sz="1100" b="1" dirty="0"/>
              <a:t>inversely proportional</a:t>
            </a:r>
            <a:r>
              <a:rPr lang="en-GB" sz="1100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D2B813-E8A4-4ED8-B7BB-4E23B4212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226" y="3178415"/>
            <a:ext cx="3675774" cy="2675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C9FD7-DEFA-436C-B0B2-A9DC24ABE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5727" y="7143751"/>
            <a:ext cx="4132272" cy="25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467167e7-d602-4563-97eb-8b3d33f833cc"/>
    <ds:schemaRef ds:uri="0a78171b-79ba-49c9-a65d-fc675f22b952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1783</TotalTime>
  <Words>485</Words>
  <Application>Microsoft Office PowerPoint</Application>
  <PresentationFormat>A4 Paper (210x297 mm)</PresentationFormat>
  <Paragraphs>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2019-10-05T12:00:00Z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