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56" r:id="rId5"/>
    <p:sldId id="261" r:id="rId6"/>
    <p:sldId id="262" r:id="rId7"/>
    <p:sldId id="257" r:id="rId8"/>
  </p:sldIdLst>
  <p:sldSz cx="6858000" cy="9906000" type="A4"/>
  <p:notesSz cx="9931400" cy="143637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Cambria Math" panose="02040503050406030204" pitchFamily="18" charset="0"/>
      <p:regular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87F8F0-A801-4CD4-BEA9-3D5AA154CC89}" v="42" dt="2019-10-05T10:41:02.027"/>
    <p1510:client id="{9EB50973-7BBD-468D-B7A7-6DD097DB1F69}" v="27" dt="2019-10-05T15:31:20.3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2" d="100"/>
          <a:sy n="82" d="100"/>
        </p:scale>
        <p:origin x="2307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83581357-8421-4B78-B357-26B792FD34D4}"/>
    <pc:docChg chg="undo redo custSel modSld sldOrd">
      <pc:chgData name="Peter EDMUNDS (HAB)" userId="57fb2244-f77a-4291-bf83-84bcf6856161" providerId="ADAL" clId="{83581357-8421-4B78-B357-26B792FD34D4}" dt="2019-09-26T13:43:42.501" v="3035" actId="1076"/>
      <pc:docMkLst>
        <pc:docMk/>
      </pc:docMkLst>
      <pc:sldChg chg="addSp delSp modSp">
        <pc:chgData name="Peter EDMUNDS (HAB)" userId="57fb2244-f77a-4291-bf83-84bcf6856161" providerId="ADAL" clId="{83581357-8421-4B78-B357-26B792FD34D4}" dt="2019-09-26T12:43:16.576" v="3032" actId="20577"/>
        <pc:sldMkLst>
          <pc:docMk/>
          <pc:sldMk cId="1257269346" sldId="256"/>
        </pc:sldMkLst>
        <pc:spChg chg="del">
          <ac:chgData name="Peter EDMUNDS (HAB)" userId="57fb2244-f77a-4291-bf83-84bcf6856161" providerId="ADAL" clId="{83581357-8421-4B78-B357-26B792FD34D4}" dt="2019-09-26T11:04:30.061" v="207" actId="478"/>
          <ac:spMkLst>
            <pc:docMk/>
            <pc:sldMk cId="1257269346" sldId="256"/>
            <ac:spMk id="2" creationId="{F3B97C1F-4F1E-413E-9588-484E312C9DD3}"/>
          </ac:spMkLst>
        </pc:spChg>
        <pc:spChg chg="mod">
          <ac:chgData name="Peter EDMUNDS (HAB)" userId="57fb2244-f77a-4291-bf83-84bcf6856161" providerId="ADAL" clId="{83581357-8421-4B78-B357-26B792FD34D4}" dt="2019-09-26T11:00:25.535" v="204" actId="20577"/>
          <ac:spMkLst>
            <pc:docMk/>
            <pc:sldMk cId="1257269346" sldId="256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3581357-8421-4B78-B357-26B792FD34D4}" dt="2019-09-26T11:04:28.363" v="206" actId="478"/>
          <ac:spMkLst>
            <pc:docMk/>
            <pc:sldMk cId="1257269346" sldId="256"/>
            <ac:spMk id="6" creationId="{B7F76581-44E0-477D-A6FF-E7688C3FB888}"/>
          </ac:spMkLst>
        </pc:spChg>
        <pc:spChg chg="add mod">
          <ac:chgData name="Peter EDMUNDS (HAB)" userId="57fb2244-f77a-4291-bf83-84bcf6856161" providerId="ADAL" clId="{83581357-8421-4B78-B357-26B792FD34D4}" dt="2019-09-26T12:42:15.378" v="2946" actId="1076"/>
          <ac:spMkLst>
            <pc:docMk/>
            <pc:sldMk cId="1257269346" sldId="256"/>
            <ac:spMk id="9" creationId="{94AC77B0-5A18-48D6-8129-388AD75BA706}"/>
          </ac:spMkLst>
        </pc:spChg>
        <pc:spChg chg="del">
          <ac:chgData name="Peter EDMUNDS (HAB)" userId="57fb2244-f77a-4291-bf83-84bcf6856161" providerId="ADAL" clId="{83581357-8421-4B78-B357-26B792FD34D4}" dt="2019-09-26T11:04:23.893" v="205" actId="478"/>
          <ac:spMkLst>
            <pc:docMk/>
            <pc:sldMk cId="1257269346" sldId="256"/>
            <ac:spMk id="10" creationId="{D98AE73A-3DE1-456F-B22E-7EFBA208D950}"/>
          </ac:spMkLst>
        </pc:spChg>
        <pc:spChg chg="mod">
          <ac:chgData name="Peter EDMUNDS (HAB)" userId="57fb2244-f77a-4291-bf83-84bcf6856161" providerId="ADAL" clId="{83581357-8421-4B78-B357-26B792FD34D4}" dt="2019-09-26T11:09:46.191" v="378" actId="115"/>
          <ac:spMkLst>
            <pc:docMk/>
            <pc:sldMk cId="1257269346" sldId="256"/>
            <ac:spMk id="13" creationId="{7F0D3C9B-BDE8-4239-B4F8-D4D6CD23618A}"/>
          </ac:spMkLst>
        </pc:spChg>
        <pc:spChg chg="add mod">
          <ac:chgData name="Peter EDMUNDS (HAB)" userId="57fb2244-f77a-4291-bf83-84bcf6856161" providerId="ADAL" clId="{83581357-8421-4B78-B357-26B792FD34D4}" dt="2019-09-26T11:15:15.409" v="644" actId="113"/>
          <ac:spMkLst>
            <pc:docMk/>
            <pc:sldMk cId="1257269346" sldId="256"/>
            <ac:spMk id="18" creationId="{D75B07D5-AF16-44D5-9421-50FA92D8BDF5}"/>
          </ac:spMkLst>
        </pc:spChg>
        <pc:spChg chg="mod">
          <ac:chgData name="Peter EDMUNDS (HAB)" userId="57fb2244-f77a-4291-bf83-84bcf6856161" providerId="ADAL" clId="{83581357-8421-4B78-B357-26B792FD34D4}" dt="2019-09-26T12:41:51.260" v="2926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83581357-8421-4B78-B357-26B792FD34D4}" dt="2019-09-26T11:19:47.513" v="815" actId="255"/>
          <ac:spMkLst>
            <pc:docMk/>
            <pc:sldMk cId="1257269346" sldId="256"/>
            <ac:spMk id="21" creationId="{03869C86-1CE1-43E8-9699-B2147374B400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3" creationId="{C7562A25-32A6-4382-832D-B0D7FC7B4B7C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4" creationId="{0478DFC5-82FF-4CCC-845B-987F839ECBFB}"/>
          </ac:spMkLst>
        </pc:spChg>
        <pc:spChg chg="add mod">
          <ac:chgData name="Peter EDMUNDS (HAB)" userId="57fb2244-f77a-4291-bf83-84bcf6856161" providerId="ADAL" clId="{83581357-8421-4B78-B357-26B792FD34D4}" dt="2019-09-26T12:42:42.579" v="2993" actId="1076"/>
          <ac:spMkLst>
            <pc:docMk/>
            <pc:sldMk cId="1257269346" sldId="256"/>
            <ac:spMk id="25" creationId="{C2A9C48A-0491-48A5-A791-54ED19D34BAB}"/>
          </ac:spMkLst>
        </pc:spChg>
        <pc:spChg chg="add mod">
          <ac:chgData name="Peter EDMUNDS (HAB)" userId="57fb2244-f77a-4291-bf83-84bcf6856161" providerId="ADAL" clId="{83581357-8421-4B78-B357-26B792FD34D4}" dt="2019-09-26T12:43:03.688" v="3015" actId="20577"/>
          <ac:spMkLst>
            <pc:docMk/>
            <pc:sldMk cId="1257269346" sldId="256"/>
            <ac:spMk id="26" creationId="{09E56E14-95F8-47EB-9797-ABD6B8833407}"/>
          </ac:spMkLst>
        </pc:spChg>
        <pc:spChg chg="add mod">
          <ac:chgData name="Peter EDMUNDS (HAB)" userId="57fb2244-f77a-4291-bf83-84bcf6856161" providerId="ADAL" clId="{83581357-8421-4B78-B357-26B792FD34D4}" dt="2019-09-26T12:43:16.576" v="3032" actId="20577"/>
          <ac:spMkLst>
            <pc:docMk/>
            <pc:sldMk cId="1257269346" sldId="256"/>
            <ac:spMk id="27" creationId="{259D7DAF-E4ED-4582-819F-3AF7BFB9B03F}"/>
          </ac:spMkLst>
        </pc:spChg>
        <pc:picChg chg="add mod">
          <ac:chgData name="Peter EDMUNDS (HAB)" userId="57fb2244-f77a-4291-bf83-84bcf6856161" providerId="ADAL" clId="{83581357-8421-4B78-B357-26B792FD34D4}" dt="2019-09-26T11:25:40.045" v="822" actId="1076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83581357-8421-4B78-B357-26B792FD34D4}" dt="2019-09-26T11:24:08.925" v="818" actId="1076"/>
          <ac:picMkLst>
            <pc:docMk/>
            <pc:sldMk cId="1257269346" sldId="256"/>
            <ac:picMk id="7" creationId="{82A10BB3-0B96-46BD-BEE2-69B9AC3F9B38}"/>
          </ac:picMkLst>
        </pc:picChg>
        <pc:picChg chg="add mod">
          <ac:chgData name="Peter EDMUNDS (HAB)" userId="57fb2244-f77a-4291-bf83-84bcf6856161" providerId="ADAL" clId="{83581357-8421-4B78-B357-26B792FD34D4}" dt="2019-09-26T11:24:22.615" v="821" actId="1076"/>
          <ac:picMkLst>
            <pc:docMk/>
            <pc:sldMk cId="1257269346" sldId="256"/>
            <ac:picMk id="8" creationId="{0286AB40-7D5A-474B-9D32-65DE35AC52EA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5" creationId="{85586FC8-2989-4C25-803C-6692F72D4539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6" creationId="{787E6234-52C0-4515-BEE6-554A39EB319C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7" creationId="{B42AC732-BF9B-42D5-8DD2-DE51BDD3F11D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31:37.745" v="2898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4" creationId="{AD9B118A-875C-491F-B976-E2B1817308A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8" creationId="{1FDAE58D-57C8-43AD-AC74-1267C96AAA07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0" creationId="{96D9962D-EDE9-4B84-A8F1-FAEA7E8C138D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4" creationId="{CE492940-0650-49E2-8E17-798659A9F530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83581357-8421-4B78-B357-26B792FD34D4}" dt="2019-09-26T11:31:10.222" v="901" actId="20577"/>
          <ac:spMkLst>
            <pc:docMk/>
            <pc:sldMk cId="830485102" sldId="257"/>
            <ac:spMk id="36" creationId="{9AA6ECB4-4D4D-4665-B838-CB0305732CD9}"/>
          </ac:spMkLst>
        </pc:sp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3" creationId="{2B760D6F-28A3-4714-A101-0571AFF6701E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5" creationId="{A3C793E3-7750-4F7E-A3D0-93374DA6989C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6" creationId="{DAEA1B0B-2724-4491-A853-C31E8B91965F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9" creationId="{461D20A4-ADB3-424E-8E07-B009F960BF70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23" creationId="{E8F52B81-CC03-455A-B39F-FA313407528E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5" creationId="{A8C0B2F3-EE43-4683-A2F8-837539E45F08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7" creationId="{5628BFFB-8187-4056-A0E3-80840B96C25A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01:47.358" v="1985" actId="20577"/>
        <pc:sldMkLst>
          <pc:docMk/>
          <pc:sldMk cId="1359017385" sldId="261"/>
        </pc:sldMkLst>
        <pc:spChg chg="add mod">
          <ac:chgData name="Peter EDMUNDS (HAB)" userId="57fb2244-f77a-4291-bf83-84bcf6856161" providerId="ADAL" clId="{83581357-8421-4B78-B357-26B792FD34D4}" dt="2019-09-26T11:56:27.091" v="1837" actId="113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83581357-8421-4B78-B357-26B792FD34D4}" dt="2019-09-26T11:29:15.059" v="86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4" creationId="{AE74429B-B201-4488-874F-A8021E4106CA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7" creationId="{1D976911-C770-4564-BB1A-6372DBED267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1" creationId="{B04BEC00-3A4E-44A1-9963-8D79C81DC0E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2" creationId="{D06170B6-AAB0-4F39-ADB7-9D0969C8AED6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6" creationId="{BD1796E5-24D6-4EDA-8E03-D2DC0FC3699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7" creationId="{83B4B089-4A09-4251-93A0-12B806349EA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8" creationId="{1C1375E8-0A1E-46F4-8EDE-C836CE60926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9" creationId="{384F9443-6998-4FA0-88F3-32C7137F3BE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0" creationId="{81D68E35-1A24-439E-9ABE-8225E6E48EFB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1" creationId="{4AAC18FF-5DD3-449A-B90D-04CC5BC4A9B9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2" creationId="{35F49D04-B538-4C1E-90ED-CD02D6D10867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3" creationId="{0F1A8339-3B52-47BA-9145-FD181999205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4" creationId="{42716D6A-862B-44CD-9937-BCCFA23AB82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6" creationId="{C14C723F-FF4D-43AC-BB62-48742CF93EE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7" creationId="{2B080A3E-12D1-4796-BF77-1B277CB6053E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8" creationId="{0AE7AFE0-C677-4748-BF9C-A03EC18A3922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9" creationId="{837985F9-0A24-4E56-B9F1-9ABD89E024D7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0" creationId="{94BBC7C4-1DD5-44F1-9E38-68093F1DB0F5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1" creationId="{26C7B698-F9C4-470F-BE94-3E88E1F6235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2" creationId="{A3B74D3E-60B1-42A9-A688-1AC6C843120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3" creationId="{33AC77C0-280D-4EF6-9969-32D2BA49E86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4" creationId="{0801A122-DE3A-49CE-A9F2-D86BDE2408F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5" creationId="{DCE1B060-D6ED-474A-A00B-26888DDA69D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6" creationId="{8A2EA711-7732-4408-83F5-66DCA869216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8" creationId="{A5C3B6F6-ABCE-4DAD-9C5D-E1F8BF1D988A}"/>
          </ac:spMkLst>
        </pc:spChg>
        <pc:spChg chg="add mod">
          <ac:chgData name="Peter EDMUNDS (HAB)" userId="57fb2244-f77a-4291-bf83-84bcf6856161" providerId="ADAL" clId="{83581357-8421-4B78-B357-26B792FD34D4}" dt="2019-09-26T12:01:47.358" v="1985" actId="20577"/>
          <ac:spMkLst>
            <pc:docMk/>
            <pc:sldMk cId="1359017385" sldId="261"/>
            <ac:spMk id="40" creationId="{F4200FD4-12B0-4756-AF8D-ECFE0C88E20E}"/>
          </ac:spMkLst>
        </pc:spChg>
        <pc:picChg chg="add mod modCrop">
          <ac:chgData name="Peter EDMUNDS (HAB)" userId="57fb2244-f77a-4291-bf83-84bcf6856161" providerId="ADAL" clId="{83581357-8421-4B78-B357-26B792FD34D4}" dt="2019-09-26T11:55:59.441" v="1832" actId="1076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6" creationId="{F902440E-D789-4809-8680-FE4CF82E7BEE}"/>
          </ac:picMkLst>
        </pc:picChg>
        <pc:picChg chg="add mod">
          <ac:chgData name="Peter EDMUNDS (HAB)" userId="57fb2244-f77a-4291-bf83-84bcf6856161" providerId="ADAL" clId="{83581357-8421-4B78-B357-26B792FD34D4}" dt="2019-09-26T12:00:22.636" v="1840" actId="1076"/>
          <ac:picMkLst>
            <pc:docMk/>
            <pc:sldMk cId="1359017385" sldId="261"/>
            <ac:picMk id="8" creationId="{885541B8-193E-438B-B161-38306AD3CCBA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9" creationId="{1349D6F5-DEDD-493D-B395-8E5CEC00AB9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0" creationId="{1F45C48B-B650-4D84-AF20-EE0EFFFF04F4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3" creationId="{DF1E68A1-70C4-4364-8ACE-781CD239AF4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4" creationId="{EFBFE42B-321A-4C03-A575-62A93AF17F5E}"/>
          </ac:picMkLst>
        </pc:picChg>
        <pc:picChg chg="add del mod">
          <ac:chgData name="Peter EDMUNDS (HAB)" userId="57fb2244-f77a-4291-bf83-84bcf6856161" providerId="ADAL" clId="{83581357-8421-4B78-B357-26B792FD34D4}" dt="2019-09-26T11:40:59.491" v="913" actId="478"/>
          <ac:picMkLst>
            <pc:docMk/>
            <pc:sldMk cId="1359017385" sldId="261"/>
            <ac:picMk id="15" creationId="{CED1D199-4A06-40F7-975E-7EFF039327BA}"/>
          </ac:picMkLst>
        </pc:picChg>
        <pc:picChg chg="add del mod">
          <ac:chgData name="Peter EDMUNDS (HAB)" userId="57fb2244-f77a-4291-bf83-84bcf6856161" providerId="ADAL" clId="{83581357-8421-4B78-B357-26B792FD34D4}" dt="2019-09-26T11:41:17.283" v="917"/>
          <ac:picMkLst>
            <pc:docMk/>
            <pc:sldMk cId="1359017385" sldId="261"/>
            <ac:picMk id="25" creationId="{B52BAE1B-E044-4DE4-A086-D24F390844FE}"/>
          </ac:picMkLst>
        </pc:picChg>
        <pc:picChg chg="add del mod">
          <ac:chgData name="Peter EDMUNDS (HAB)" userId="57fb2244-f77a-4291-bf83-84bcf6856161" providerId="ADAL" clId="{83581357-8421-4B78-B357-26B792FD34D4}" dt="2019-09-26T11:56:03.062" v="1833" actId="478"/>
          <ac:picMkLst>
            <pc:docMk/>
            <pc:sldMk cId="1359017385" sldId="261"/>
            <ac:picMk id="37" creationId="{EDF4037B-A3F5-4C54-A074-B946AE8F1D49}"/>
          </ac:picMkLst>
        </pc:picChg>
        <pc:picChg chg="add mod">
          <ac:chgData name="Peter EDMUNDS (HAB)" userId="57fb2244-f77a-4291-bf83-84bcf6856161" providerId="ADAL" clId="{83581357-8421-4B78-B357-26B792FD34D4}" dt="2019-09-26T12:00:47.846" v="1843" actId="1076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 ord">
        <pc:chgData name="Peter EDMUNDS (HAB)" userId="57fb2244-f77a-4291-bf83-84bcf6856161" providerId="ADAL" clId="{83581357-8421-4B78-B357-26B792FD34D4}" dt="2019-09-26T13:43:42.501" v="303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3581357-8421-4B78-B357-26B792FD34D4}" dt="2019-09-26T12:22:20.515" v="2415" actId="20577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83581357-8421-4B78-B357-26B792FD34D4}" dt="2019-09-26T11:29:20.827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3581357-8421-4B78-B357-26B792FD34D4}" dt="2019-09-26T11:04:57.596" v="214" actId="478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83581357-8421-4B78-B357-26B792FD34D4}" dt="2019-09-26T12:29:19.749" v="2881" actId="20577"/>
          <ac:spMkLst>
            <pc:docMk/>
            <pc:sldMk cId="2273095663" sldId="262"/>
            <ac:spMk id="10" creationId="{16DDAB83-BF9F-42E1-9641-C3392B662A6D}"/>
          </ac:spMkLst>
        </pc:spChg>
        <pc:spChg chg="del mod">
          <ac:chgData name="Peter EDMUNDS (HAB)" userId="57fb2244-f77a-4291-bf83-84bcf6856161" providerId="ADAL" clId="{83581357-8421-4B78-B357-26B792FD34D4}" dt="2019-09-26T12:02:16.647" v="1987" actId="478"/>
          <ac:spMkLst>
            <pc:docMk/>
            <pc:sldMk cId="2273095663" sldId="262"/>
            <ac:spMk id="16" creationId="{65D647D1-C7FD-46DB-9D3E-E85A0163C78F}"/>
          </ac:spMkLst>
        </pc:spChg>
        <pc:picChg chg="add mod ord">
          <ac:chgData name="Peter EDMUNDS (HAB)" userId="57fb2244-f77a-4291-bf83-84bcf6856161" providerId="ADAL" clId="{83581357-8421-4B78-B357-26B792FD34D4}" dt="2019-09-26T13:43:39.031" v="3034" actId="167"/>
          <ac:picMkLst>
            <pc:docMk/>
            <pc:sldMk cId="2273095663" sldId="262"/>
            <ac:picMk id="3" creationId="{54A51394-27D8-4041-877F-D80FB0D92BDC}"/>
          </ac:picMkLst>
        </pc:picChg>
        <pc:picChg chg="add mod">
          <ac:chgData name="Peter EDMUNDS (HAB)" userId="57fb2244-f77a-4291-bf83-84bcf6856161" providerId="ADAL" clId="{83581357-8421-4B78-B357-26B792FD34D4}" dt="2019-09-26T13:43:42.501" v="3035" actId="1076"/>
          <ac:picMkLst>
            <pc:docMk/>
            <pc:sldMk cId="2273095663" sldId="262"/>
            <ac:picMk id="4" creationId="{E21FAE61-0EC3-438C-B2D4-EB6D97AB078A}"/>
          </ac:picMkLst>
        </pc:picChg>
        <pc:picChg chg="add mod">
          <ac:chgData name="Peter EDMUNDS (HAB)" userId="57fb2244-f77a-4291-bf83-84bcf6856161" providerId="ADAL" clId="{83581357-8421-4B78-B357-26B792FD34D4}" dt="2019-09-26T12:30:56.299" v="2896" actId="14100"/>
          <ac:picMkLst>
            <pc:docMk/>
            <pc:sldMk cId="2273095663" sldId="262"/>
            <ac:picMk id="5" creationId="{E013DDD7-34C5-43BD-B377-D289772CBF95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83581357-8421-4B78-B357-26B792FD34D4}" dt="2019-09-26T11:04:58.685" v="215" actId="478"/>
          <ac:picMkLst>
            <pc:docMk/>
            <pc:sldMk cId="2273095663" sldId="262"/>
            <ac:picMk id="15" creationId="{EEAB0D4F-AF54-4D8F-BF3F-1655800F1C2F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8" creationId="{DEABCF9F-D5C8-478C-A6CA-3E11B6B3ED20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9" creationId="{9EE6DDC8-4446-4A99-BFC3-0352865B9DC1}"/>
          </ac:picMkLst>
        </pc:picChg>
      </pc:sldChg>
    </pc:docChg>
  </pc:docChgLst>
  <pc:docChgLst>
    <pc:chgData name="Peter EDMUNDS (HAB)" userId="57fb2244-f77a-4291-bf83-84bcf6856161" providerId="ADAL" clId="{4CB03061-E547-4F02-BDD3-18DE02935000}"/>
    <pc:docChg chg="custSel modSld">
      <pc:chgData name="Peter EDMUNDS (HAB)" userId="57fb2244-f77a-4291-bf83-84bcf6856161" providerId="ADAL" clId="{4CB03061-E547-4F02-BDD3-18DE02935000}" dt="2019-09-26T16:38:35.682" v="60"/>
      <pc:docMkLst>
        <pc:docMk/>
      </pc:docMkLst>
      <pc:sldChg chg="addSp delSp modSp">
        <pc:chgData name="Peter EDMUNDS (HAB)" userId="57fb2244-f77a-4291-bf83-84bcf6856161" providerId="ADAL" clId="{4CB03061-E547-4F02-BDD3-18DE02935000}" dt="2019-09-26T16:38:35.682" v="60"/>
        <pc:sldMkLst>
          <pc:docMk/>
          <pc:sldMk cId="1257269346" sldId="256"/>
        </pc:sldMkLst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9" creationId="{94AC77B0-5A18-48D6-8129-388AD75BA706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23" creationId="{93CD071A-2076-4ABA-A9C4-116DA93A396F}"/>
          </ac:spMkLst>
        </pc:spChg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25" creationId="{C2A9C48A-0491-48A5-A791-54ED19D34BAB}"/>
          </ac:spMkLst>
        </pc:spChg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26" creationId="{09E56E14-95F8-47EB-9797-ABD6B8833407}"/>
          </ac:spMkLst>
        </pc:spChg>
        <pc:spChg chg="mod">
          <ac:chgData name="Peter EDMUNDS (HAB)" userId="57fb2244-f77a-4291-bf83-84bcf6856161" providerId="ADAL" clId="{4CB03061-E547-4F02-BDD3-18DE02935000}" dt="2019-09-26T16:38:27.881" v="58" actId="20577"/>
          <ac:spMkLst>
            <pc:docMk/>
            <pc:sldMk cId="1257269346" sldId="256"/>
            <ac:spMk id="27" creationId="{259D7DAF-E4ED-4582-819F-3AF7BFB9B03F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31" creationId="{7EF7B392-B2D4-45C8-B8C6-8A0F4B6E0950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32" creationId="{F8AEC1D9-87B8-4436-AD5E-0A2D77FAE6F5}"/>
          </ac:spMkLst>
        </pc:spChg>
        <pc:picChg chg="add mod">
          <ac:chgData name="Peter EDMUNDS (HAB)" userId="57fb2244-f77a-4291-bf83-84bcf6856161" providerId="ADAL" clId="{4CB03061-E547-4F02-BDD3-18DE02935000}" dt="2019-09-26T16:03:03.371" v="39" actId="1076"/>
          <ac:picMkLst>
            <pc:docMk/>
            <pc:sldMk cId="1257269346" sldId="256"/>
            <ac:picMk id="5" creationId="{BCDC9B9C-D12D-453D-931C-078EDB010296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6" creationId="{61A0E97D-23EB-48F4-8452-6C8243469838}"/>
          </ac:picMkLst>
        </pc:picChg>
        <pc:picChg chg="add mod">
          <ac:chgData name="Peter EDMUNDS (HAB)" userId="57fb2244-f77a-4291-bf83-84bcf6856161" providerId="ADAL" clId="{4CB03061-E547-4F02-BDD3-18DE02935000}" dt="2019-09-26T16:02:57.829" v="38" actId="1076"/>
          <ac:picMkLst>
            <pc:docMk/>
            <pc:sldMk cId="1257269346" sldId="256"/>
            <ac:picMk id="7" creationId="{B9D2B59B-A1D6-403E-A524-4CFEC43B1ADF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10" creationId="{1849FC82-C33A-4B9B-890B-10B61F6C3FFE}"/>
          </ac:picMkLst>
        </pc:picChg>
        <pc:picChg chg="add">
          <ac:chgData name="Peter EDMUNDS (HAB)" userId="57fb2244-f77a-4291-bf83-84bcf6856161" providerId="ADAL" clId="{4CB03061-E547-4F02-BDD3-18DE02935000}" dt="2019-09-26T16:01:11.587" v="32"/>
          <ac:picMkLst>
            <pc:docMk/>
            <pc:sldMk cId="1257269346" sldId="256"/>
            <ac:picMk id="21" creationId="{E254D653-BA57-42B1-85F4-7A110BB3AB7F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23" creationId="{CEA08F44-0C87-47D0-9ADE-91DBBC603AB4}"/>
          </ac:picMkLst>
        </pc:picChg>
      </pc:sldChg>
      <pc:sldChg chg="addSp delSp modSp delAnim">
        <pc:chgData name="Peter EDMUNDS (HAB)" userId="57fb2244-f77a-4291-bf83-84bcf6856161" providerId="ADAL" clId="{4CB03061-E547-4F02-BDD3-18DE02935000}" dt="2019-09-26T16:26:20.994" v="57" actId="1076"/>
        <pc:sldMkLst>
          <pc:docMk/>
          <pc:sldMk cId="830485102" sldId="257"/>
        </pc:sldMkLst>
        <pc:spChg chg="mod">
          <ac:chgData name="Peter EDMUNDS (HAB)" userId="57fb2244-f77a-4291-bf83-84bcf6856161" providerId="ADAL" clId="{4CB03061-E547-4F02-BDD3-18DE02935000}" dt="2019-09-26T15:58:21.671" v="31" actId="20577"/>
          <ac:spMkLst>
            <pc:docMk/>
            <pc:sldMk cId="830485102" sldId="257"/>
            <ac:spMk id="11" creationId="{168A24C7-D1BB-40B4-8799-57F950B60D3F}"/>
          </ac:spMkLst>
        </pc:spChg>
        <pc:spChg chg="del">
          <ac:chgData name="Peter EDMUNDS (HAB)" userId="57fb2244-f77a-4291-bf83-84bcf6856161" providerId="ADAL" clId="{4CB03061-E547-4F02-BDD3-18DE02935000}" dt="2019-09-26T15:57:46.727" v="4" actId="478"/>
          <ac:spMkLst>
            <pc:docMk/>
            <pc:sldMk cId="830485102" sldId="257"/>
            <ac:spMk id="12" creationId="{2A5FB1C4-6E3F-492A-8580-E16EC3E5AC6A}"/>
          </ac:spMkLst>
        </pc:spChg>
        <pc:spChg chg="del">
          <ac:chgData name="Peter EDMUNDS (HAB)" userId="57fb2244-f77a-4291-bf83-84bcf6856161" providerId="ADAL" clId="{4CB03061-E547-4F02-BDD3-18DE02935000}" dt="2019-09-26T15:57:46.727" v="4" actId="478"/>
          <ac:spMkLst>
            <pc:docMk/>
            <pc:sldMk cId="830485102" sldId="257"/>
            <ac:spMk id="14" creationId="{41EE24C7-7586-420E-A202-1FA023A7EBBB}"/>
          </ac:spMkLst>
        </pc:spChg>
        <pc:picChg chg="add mod">
          <ac:chgData name="Peter EDMUNDS (HAB)" userId="57fb2244-f77a-4291-bf83-84bcf6856161" providerId="ADAL" clId="{4CB03061-E547-4F02-BDD3-18DE02935000}" dt="2019-09-26T16:26:20.994" v="57" actId="1076"/>
          <ac:picMkLst>
            <pc:docMk/>
            <pc:sldMk cId="830485102" sldId="257"/>
            <ac:picMk id="2" creationId="{2FA7A6F8-8814-4F23-B6D5-13A291865F92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4" creationId="{C899389A-A30B-423D-8F84-14CC40517AB2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5" creationId="{BD577B6E-B3AE-4B99-95E1-876ABC35492D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6" creationId="{D3AC5FDA-A991-4901-B9BC-AC2B8E876B6D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3" creationId="{201169E0-A5A5-4BA8-BB84-BF345E36C7FE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5" creationId="{67CFBA72-6627-426D-940A-D4FE94B44D20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6" creationId="{EE6E1337-B7C4-4B1A-BC42-03FA85DAC921}"/>
          </ac:picMkLst>
        </pc:picChg>
      </pc:sldChg>
      <pc:sldChg chg="addSp delSp">
        <pc:chgData name="Peter EDMUNDS (HAB)" userId="57fb2244-f77a-4291-bf83-84bcf6856161" providerId="ADAL" clId="{4CB03061-E547-4F02-BDD3-18DE02935000}" dt="2019-09-26T16:23:19.899" v="54"/>
        <pc:sldMkLst>
          <pc:docMk/>
          <pc:sldMk cId="1359017385" sldId="261"/>
        </pc:sldMkLst>
        <pc:picChg chg="del">
          <ac:chgData name="Peter EDMUNDS (HAB)" userId="57fb2244-f77a-4291-bf83-84bcf6856161" providerId="ADAL" clId="{4CB03061-E547-4F02-BDD3-18DE02935000}" dt="2019-09-26T15:57:37.159" v="2" actId="478"/>
          <ac:picMkLst>
            <pc:docMk/>
            <pc:sldMk cId="1359017385" sldId="261"/>
            <ac:picMk id="14" creationId="{08F981F3-4CB6-438A-9B03-413CC3409DF0}"/>
          </ac:picMkLst>
        </pc:picChg>
        <pc:picChg chg="del">
          <ac:chgData name="Peter EDMUNDS (HAB)" userId="57fb2244-f77a-4291-bf83-84bcf6856161" providerId="ADAL" clId="{4CB03061-E547-4F02-BDD3-18DE02935000}" dt="2019-09-26T15:57:37.159" v="2" actId="478"/>
          <ac:picMkLst>
            <pc:docMk/>
            <pc:sldMk cId="1359017385" sldId="261"/>
            <ac:picMk id="15" creationId="{5865FFF6-AFC6-404F-BEFD-9DD6355DD25C}"/>
          </ac:picMkLst>
        </pc:picChg>
        <pc:picChg chg="add">
          <ac:chgData name="Peter EDMUNDS (HAB)" userId="57fb2244-f77a-4291-bf83-84bcf6856161" providerId="ADAL" clId="{4CB03061-E547-4F02-BDD3-18DE02935000}" dt="2019-09-26T16:23:19.899" v="54"/>
          <ac:picMkLst>
            <pc:docMk/>
            <pc:sldMk cId="1359017385" sldId="261"/>
            <ac:picMk id="17" creationId="{7B657B43-AF8D-496B-87B7-A6B624631913}"/>
          </ac:picMkLst>
        </pc:picChg>
        <pc:picChg chg="add">
          <ac:chgData name="Peter EDMUNDS (HAB)" userId="57fb2244-f77a-4291-bf83-84bcf6856161" providerId="ADAL" clId="{4CB03061-E547-4F02-BDD3-18DE02935000}" dt="2019-09-26T16:23:19.899" v="54"/>
          <ac:picMkLst>
            <pc:docMk/>
            <pc:sldMk cId="1359017385" sldId="261"/>
            <ac:picMk id="18" creationId="{E8CCABC1-C7BF-4DDD-9782-A2854E3A192F}"/>
          </ac:picMkLst>
        </pc:picChg>
      </pc:sldChg>
      <pc:sldChg chg="addSp delSp modSp">
        <pc:chgData name="Peter EDMUNDS (HAB)" userId="57fb2244-f77a-4291-bf83-84bcf6856161" providerId="ADAL" clId="{4CB03061-E547-4F02-BDD3-18DE02935000}" dt="2019-09-26T16:22:48.517" v="53" actId="1076"/>
        <pc:sldMkLst>
          <pc:docMk/>
          <pc:sldMk cId="2273095663" sldId="262"/>
        </pc:sldMkLst>
        <pc:picChg chg="del">
          <ac:chgData name="Peter EDMUNDS (HAB)" userId="57fb2244-f77a-4291-bf83-84bcf6856161" providerId="ADAL" clId="{4CB03061-E547-4F02-BDD3-18DE02935000}" dt="2019-09-26T15:57:33.803" v="1" actId="478"/>
          <ac:picMkLst>
            <pc:docMk/>
            <pc:sldMk cId="2273095663" sldId="262"/>
            <ac:picMk id="6" creationId="{3AACB57F-50EA-4A03-8C19-AE33E3DA168D}"/>
          </ac:picMkLst>
        </pc:picChg>
        <pc:picChg chg="del">
          <ac:chgData name="Peter EDMUNDS (HAB)" userId="57fb2244-f77a-4291-bf83-84bcf6856161" providerId="ADAL" clId="{4CB03061-E547-4F02-BDD3-18DE02935000}" dt="2019-09-26T15:57:33.803" v="1" actId="478"/>
          <ac:picMkLst>
            <pc:docMk/>
            <pc:sldMk cId="2273095663" sldId="262"/>
            <ac:picMk id="7" creationId="{C6B68900-2C44-405E-B17F-B6C9378794D8}"/>
          </ac:picMkLst>
        </pc:picChg>
        <pc:picChg chg="add del mod modCrop">
          <ac:chgData name="Peter EDMUNDS (HAB)" userId="57fb2244-f77a-4291-bf83-84bcf6856161" providerId="ADAL" clId="{4CB03061-E547-4F02-BDD3-18DE02935000}" dt="2019-09-26T16:21:56.468" v="45" actId="478"/>
          <ac:picMkLst>
            <pc:docMk/>
            <pc:sldMk cId="2273095663" sldId="262"/>
            <ac:picMk id="11" creationId="{557EE742-145E-44A1-80A4-170C843AA123}"/>
          </ac:picMkLst>
        </pc:picChg>
        <pc:picChg chg="add mod">
          <ac:chgData name="Peter EDMUNDS (HAB)" userId="57fb2244-f77a-4291-bf83-84bcf6856161" providerId="ADAL" clId="{4CB03061-E547-4F02-BDD3-18DE02935000}" dt="2019-09-26T16:22:02.021" v="48" actId="14100"/>
          <ac:picMkLst>
            <pc:docMk/>
            <pc:sldMk cId="2273095663" sldId="262"/>
            <ac:picMk id="12" creationId="{F7DFFADC-438B-4F93-9608-B9E4D5D02339}"/>
          </ac:picMkLst>
        </pc:picChg>
        <pc:picChg chg="add mod">
          <ac:chgData name="Peter EDMUNDS (HAB)" userId="57fb2244-f77a-4291-bf83-84bcf6856161" providerId="ADAL" clId="{4CB03061-E547-4F02-BDD3-18DE02935000}" dt="2019-09-26T16:22:48.517" v="53" actId="1076"/>
          <ac:picMkLst>
            <pc:docMk/>
            <pc:sldMk cId="2273095663" sldId="262"/>
            <ac:picMk id="13" creationId="{0AC71A0E-9BC2-489A-A3D8-0606BAED3851}"/>
          </ac:picMkLst>
        </pc:picChg>
      </pc:sldChg>
    </pc:docChg>
  </pc:docChgLst>
  <pc:docChgLst>
    <pc:chgData name="Peter EDMUNDS (HAB)" userId="57fb2244-f77a-4291-bf83-84bcf6856161" providerId="ADAL" clId="{8BFB72AB-0CBB-49BE-83EF-B12693572A14}"/>
  </pc:docChgLst>
  <pc:docChgLst>
    <pc:chgData name="Peter EDMUNDS (HAB)" userId="57fb2244-f77a-4291-bf83-84bcf6856161" providerId="ADAL" clId="{06CD2DC9-3F62-45F5-BE77-2CEDCEA9D712}"/>
  </pc:docChgLst>
  <pc:docChgLst>
    <pc:chgData name="Peter EDMUNDS" userId="57fb2244-f77a-4291-bf83-84bcf6856161" providerId="ADAL" clId="{0487F8F0-A801-4CD4-BEA9-3D5AA154CC89}"/>
    <pc:docChg chg="undo custSel modSld sldOrd">
      <pc:chgData name="Peter EDMUNDS" userId="57fb2244-f77a-4291-bf83-84bcf6856161" providerId="ADAL" clId="{0487F8F0-A801-4CD4-BEA9-3D5AA154CC89}" dt="2019-10-05T10:41:08.931" v="919" actId="14100"/>
      <pc:docMkLst>
        <pc:docMk/>
      </pc:docMkLst>
      <pc:sldChg chg="addSp delSp modSp">
        <pc:chgData name="Peter EDMUNDS" userId="57fb2244-f77a-4291-bf83-84bcf6856161" providerId="ADAL" clId="{0487F8F0-A801-4CD4-BEA9-3D5AA154CC89}" dt="2019-10-05T10:29:30.290" v="849" actId="1076"/>
        <pc:sldMkLst>
          <pc:docMk/>
          <pc:sldMk cId="1257269346" sldId="256"/>
        </pc:sldMkLst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2" creationId="{B3D64D09-77AA-4D40-AC51-7D37535C31D6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3" creationId="{04D129D4-7889-4FCA-A97D-E91994F4E5A8}"/>
          </ac:spMkLst>
        </pc:spChg>
        <pc:spChg chg="mod">
          <ac:chgData name="Peter EDMUNDS" userId="57fb2244-f77a-4291-bf83-84bcf6856161" providerId="ADAL" clId="{0487F8F0-A801-4CD4-BEA9-3D5AA154CC89}" dt="2019-10-05T09:24:48.550" v="90" actId="20577"/>
          <ac:spMkLst>
            <pc:docMk/>
            <pc:sldMk cId="1257269346" sldId="256"/>
            <ac:spMk id="4" creationId="{FCD870EF-5536-48CF-B7BF-F05592F86512}"/>
          </ac:spMkLst>
        </pc:spChg>
        <pc:spChg chg="mod">
          <ac:chgData name="Peter EDMUNDS" userId="57fb2244-f77a-4291-bf83-84bcf6856161" providerId="ADAL" clId="{0487F8F0-A801-4CD4-BEA9-3D5AA154CC89}" dt="2019-10-05T09:27:41.084" v="106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" userId="57fb2244-f77a-4291-bf83-84bcf6856161" providerId="ADAL" clId="{0487F8F0-A801-4CD4-BEA9-3D5AA154CC89}" dt="2019-10-05T09:41:58.491" v="150" actId="20577"/>
          <ac:spMkLst>
            <pc:docMk/>
            <pc:sldMk cId="1257269346" sldId="256"/>
            <ac:spMk id="23" creationId="{93CD071A-2076-4ABA-A9C4-116DA93A396F}"/>
          </ac:spMkLst>
        </pc:spChg>
        <pc:spChg chg="add mod">
          <ac:chgData name="Peter EDMUNDS" userId="57fb2244-f77a-4291-bf83-84bcf6856161" providerId="ADAL" clId="{0487F8F0-A801-4CD4-BEA9-3D5AA154CC89}" dt="2019-10-05T09:41:16.631" v="129" actId="20577"/>
          <ac:spMkLst>
            <pc:docMk/>
            <pc:sldMk cId="1257269346" sldId="256"/>
            <ac:spMk id="25" creationId="{DE289777-1E47-4758-B681-F3AF8452494A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29" creationId="{78D741C9-10F6-4A0F-8B87-003125E774A7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30" creationId="{CBE4279B-F821-48CE-9926-C75D47533BE7}"/>
          </ac:spMkLst>
        </pc:spChg>
        <pc:spChg chg="mod">
          <ac:chgData name="Peter EDMUNDS" userId="57fb2244-f77a-4291-bf83-84bcf6856161" providerId="ADAL" clId="{0487F8F0-A801-4CD4-BEA9-3D5AA154CC89}" dt="2019-10-05T09:42:11.073" v="177" actId="20577"/>
          <ac:spMkLst>
            <pc:docMk/>
            <pc:sldMk cId="1257269346" sldId="256"/>
            <ac:spMk id="31" creationId="{7EF7B392-B2D4-45C8-B8C6-8A0F4B6E0950}"/>
          </ac:spMkLst>
        </pc:spChg>
        <pc:spChg chg="mod">
          <ac:chgData name="Peter EDMUNDS" userId="57fb2244-f77a-4291-bf83-84bcf6856161" providerId="ADAL" clId="{0487F8F0-A801-4CD4-BEA9-3D5AA154CC89}" dt="2019-10-05T09:42:21.545" v="210" actId="20577"/>
          <ac:spMkLst>
            <pc:docMk/>
            <pc:sldMk cId="1257269346" sldId="256"/>
            <ac:spMk id="32" creationId="{F8AEC1D9-87B8-4436-AD5E-0A2D77FAE6F5}"/>
          </ac:spMkLst>
        </pc:spChg>
        <pc:spChg chg="add del mod">
          <ac:chgData name="Peter EDMUNDS" userId="57fb2244-f77a-4291-bf83-84bcf6856161" providerId="ADAL" clId="{0487F8F0-A801-4CD4-BEA9-3D5AA154CC89}" dt="2019-10-05T09:35:54.720" v="117" actId="478"/>
          <ac:spMkLst>
            <pc:docMk/>
            <pc:sldMk cId="1257269346" sldId="256"/>
            <ac:spMk id="34" creationId="{B787D19A-284E-4628-97F4-5EE90BBC9455}"/>
          </ac:spMkLst>
        </pc:spChg>
        <pc:spChg chg="add mod">
          <ac:chgData name="Peter EDMUNDS" userId="57fb2244-f77a-4291-bf83-84bcf6856161" providerId="ADAL" clId="{0487F8F0-A801-4CD4-BEA9-3D5AA154CC89}" dt="2019-10-05T09:41:48.617" v="140" actId="1076"/>
          <ac:spMkLst>
            <pc:docMk/>
            <pc:sldMk cId="1257269346" sldId="256"/>
            <ac:spMk id="35" creationId="{99183DCD-B8FE-4B57-B509-E589668092A2}"/>
          </ac:spMkLst>
        </pc:sp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5" creationId="{BCDC9B9C-D12D-453D-931C-078EDB010296}"/>
          </ac:picMkLst>
        </pc:picChg>
        <pc:picChg chg="add mod">
          <ac:chgData name="Peter EDMUNDS" userId="57fb2244-f77a-4291-bf83-84bcf6856161" providerId="ADAL" clId="{0487F8F0-A801-4CD4-BEA9-3D5AA154CC89}" dt="2019-10-05T10:29:30.290" v="849" actId="1076"/>
          <ac:picMkLst>
            <pc:docMk/>
            <pc:sldMk cId="1257269346" sldId="256"/>
            <ac:picMk id="6" creationId="{5345DF4F-96F7-48FD-83B8-1A332C0A1B6E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7" creationId="{B9D2B59B-A1D6-403E-A524-4CFEC43B1ADF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16" creationId="{A8EA0D25-9D8A-4B83-BB30-AD7BE551283E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1" creationId="{E254D653-BA57-42B1-85F4-7A110BB3AB7F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4" creationId="{A72E1B3A-9FA8-48D7-A49B-E9A1718170AD}"/>
          </ac:picMkLst>
        </pc:picChg>
        <pc:picChg chg="add mod">
          <ac:chgData name="Peter EDMUNDS" userId="57fb2244-f77a-4291-bf83-84bcf6856161" providerId="ADAL" clId="{0487F8F0-A801-4CD4-BEA9-3D5AA154CC89}" dt="2019-10-05T09:31:24.171" v="113" actId="1076"/>
          <ac:picMkLst>
            <pc:docMk/>
            <pc:sldMk cId="1257269346" sldId="256"/>
            <ac:picMk id="26" creationId="{E9C9A4D6-0559-4324-ACC7-BCDB1EE87A72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8" creationId="{077A2B6B-0C13-42A2-99A7-10380FCDD99E}"/>
          </ac:picMkLst>
        </pc:picChg>
        <pc:picChg chg="add del mod">
          <ac:chgData name="Peter EDMUNDS" userId="57fb2244-f77a-4291-bf83-84bcf6856161" providerId="ADAL" clId="{0487F8F0-A801-4CD4-BEA9-3D5AA154CC89}" dt="2019-10-05T09:35:54.720" v="117" actId="478"/>
          <ac:picMkLst>
            <pc:docMk/>
            <pc:sldMk cId="1257269346" sldId="256"/>
            <ac:picMk id="33" creationId="{9ED48B27-8092-4510-AC8F-6B5FC6B39E7E}"/>
          </ac:picMkLst>
        </pc:picChg>
      </pc:sldChg>
      <pc:sldChg chg="addSp delSp modSp">
        <pc:chgData name="Peter EDMUNDS" userId="57fb2244-f77a-4291-bf83-84bcf6856161" providerId="ADAL" clId="{0487F8F0-A801-4CD4-BEA9-3D5AA154CC89}" dt="2019-10-05T10:41:08.931" v="919" actId="14100"/>
        <pc:sldMkLst>
          <pc:docMk/>
          <pc:sldMk cId="830485102" sldId="257"/>
        </pc:sldMkLst>
        <pc:spChg chg="mod">
          <ac:chgData name="Peter EDMUNDS" userId="57fb2244-f77a-4291-bf83-84bcf6856161" providerId="ADAL" clId="{0487F8F0-A801-4CD4-BEA9-3D5AA154CC89}" dt="2019-10-05T09:56:14.475" v="388" actId="20577"/>
          <ac:spMkLst>
            <pc:docMk/>
            <pc:sldMk cId="830485102" sldId="257"/>
            <ac:spMk id="11" creationId="{168A24C7-D1BB-40B4-8799-57F950B60D3F}"/>
          </ac:spMkLst>
        </pc:spChg>
        <pc:picChg chg="del">
          <ac:chgData name="Peter EDMUNDS" userId="57fb2244-f77a-4291-bf83-84bcf6856161" providerId="ADAL" clId="{0487F8F0-A801-4CD4-BEA9-3D5AA154CC89}" dt="2019-10-05T09:31:04.240" v="110" actId="478"/>
          <ac:picMkLst>
            <pc:docMk/>
            <pc:sldMk cId="830485102" sldId="257"/>
            <ac:picMk id="2" creationId="{2FA7A6F8-8814-4F23-B6D5-13A291865F92}"/>
          </ac:picMkLst>
        </pc:picChg>
        <pc:picChg chg="add mod">
          <ac:chgData name="Peter EDMUNDS" userId="57fb2244-f77a-4291-bf83-84bcf6856161" providerId="ADAL" clId="{0487F8F0-A801-4CD4-BEA9-3D5AA154CC89}" dt="2019-10-05T10:37:04.306" v="897" actId="1076"/>
          <ac:picMkLst>
            <pc:docMk/>
            <pc:sldMk cId="830485102" sldId="257"/>
            <ac:picMk id="3" creationId="{E95AE042-651B-44DB-A00B-7A95745C13F4}"/>
          </ac:picMkLst>
        </pc:picChg>
        <pc:picChg chg="add mod modCrop">
          <ac:chgData name="Peter EDMUNDS" userId="57fb2244-f77a-4291-bf83-84bcf6856161" providerId="ADAL" clId="{0487F8F0-A801-4CD4-BEA9-3D5AA154CC89}" dt="2019-10-05T10:38:07.228" v="905" actId="14100"/>
          <ac:picMkLst>
            <pc:docMk/>
            <pc:sldMk cId="830485102" sldId="257"/>
            <ac:picMk id="4" creationId="{0263A754-9889-438E-ACF4-542583E4524C}"/>
          </ac:picMkLst>
        </pc:picChg>
        <pc:picChg chg="add del mod">
          <ac:chgData name="Peter EDMUNDS" userId="57fb2244-f77a-4291-bf83-84bcf6856161" providerId="ADAL" clId="{0487F8F0-A801-4CD4-BEA9-3D5AA154CC89}" dt="2019-10-05T10:40:56.948" v="913" actId="478"/>
          <ac:picMkLst>
            <pc:docMk/>
            <pc:sldMk cId="830485102" sldId="257"/>
            <ac:picMk id="6" creationId="{2493A192-BAA7-4AB8-A8F7-3416D0D4E3F0}"/>
          </ac:picMkLst>
        </pc:picChg>
        <pc:picChg chg="add mod">
          <ac:chgData name="Peter EDMUNDS" userId="57fb2244-f77a-4291-bf83-84bcf6856161" providerId="ADAL" clId="{0487F8F0-A801-4CD4-BEA9-3D5AA154CC89}" dt="2019-10-05T10:41:08.931" v="919" actId="14100"/>
          <ac:picMkLst>
            <pc:docMk/>
            <pc:sldMk cId="830485102" sldId="257"/>
            <ac:picMk id="8" creationId="{F3F69006-8A8A-49A3-9F58-978AF876FDFD}"/>
          </ac:picMkLst>
        </pc:picChg>
      </pc:sldChg>
      <pc:sldChg chg="addSp delSp modSp">
        <pc:chgData name="Peter EDMUNDS" userId="57fb2244-f77a-4291-bf83-84bcf6856161" providerId="ADAL" clId="{0487F8F0-A801-4CD4-BEA9-3D5AA154CC89}" dt="2019-10-05T10:28:05.446" v="843" actId="20577"/>
        <pc:sldMkLst>
          <pc:docMk/>
          <pc:sldMk cId="1359017385" sldId="261"/>
        </pc:sldMkLst>
        <pc:spChg chg="add mod">
          <ac:chgData name="Peter EDMUNDS" userId="57fb2244-f77a-4291-bf83-84bcf6856161" providerId="ADAL" clId="{0487F8F0-A801-4CD4-BEA9-3D5AA154CC89}" dt="2019-10-05T10:03:55.086" v="398" actId="14100"/>
          <ac:spMkLst>
            <pc:docMk/>
            <pc:sldMk cId="1359017385" sldId="261"/>
            <ac:spMk id="2" creationId="{B4158AE9-7567-489B-ABA6-B9637235F4EE}"/>
          </ac:spMkLst>
        </pc:spChg>
        <pc:spChg chg="mod">
          <ac:chgData name="Peter EDMUNDS" userId="57fb2244-f77a-4291-bf83-84bcf6856161" providerId="ADAL" clId="{0487F8F0-A801-4CD4-BEA9-3D5AA154CC89}" dt="2019-10-05T09:55:58.992" v="384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4" creationId="{CC4BA746-82C7-4275-A893-9B31726FB117}"/>
          </ac:spMkLst>
        </pc:spChg>
        <pc:spChg chg="add mod">
          <ac:chgData name="Peter EDMUNDS" userId="57fb2244-f77a-4291-bf83-84bcf6856161" providerId="ADAL" clId="{0487F8F0-A801-4CD4-BEA9-3D5AA154CC89}" dt="2019-10-05T10:28:05.446" v="843" actId="20577"/>
          <ac:spMkLst>
            <pc:docMk/>
            <pc:sldMk cId="1359017385" sldId="261"/>
            <ac:spMk id="7" creationId="{6E467EF9-ED39-4C35-BDB0-46CE3472953D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9" creationId="{A3D917F3-9F4E-4A93-BBC4-4C5CB238A395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12" creationId="{600FC8AE-5615-4C7B-A250-2413C942A79A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13" creationId="{75C36A6D-C2DA-4BDE-8D96-007601324BA1}"/>
          </ac:spMkLst>
        </pc:spChg>
        <pc:spChg chg="del">
          <ac:chgData name="Peter EDMUNDS" userId="57fb2244-f77a-4291-bf83-84bcf6856161" providerId="ADAL" clId="{0487F8F0-A801-4CD4-BEA9-3D5AA154CC89}" dt="2019-10-05T09:31:02.042" v="109" actId="478"/>
          <ac:spMkLst>
            <pc:docMk/>
            <pc:sldMk cId="1359017385" sldId="261"/>
            <ac:spMk id="16" creationId="{EFB0504E-4FE4-4B5B-9140-5055AA66326F}"/>
          </ac:spMkLst>
        </pc:spChg>
        <pc:picChg chg="add mod modCrop">
          <ac:chgData name="Peter EDMUNDS" userId="57fb2244-f77a-4291-bf83-84bcf6856161" providerId="ADAL" clId="{0487F8F0-A801-4CD4-BEA9-3D5AA154CC89}" dt="2019-10-05T10:03:51.073" v="397" actId="1076"/>
          <ac:picMkLst>
            <pc:docMk/>
            <pc:sldMk cId="1359017385" sldId="261"/>
            <ac:picMk id="6" creationId="{DD7B84B3-7198-4DD8-80ED-258DFE216F10}"/>
          </ac:picMkLst>
        </pc:picChg>
        <pc:picChg chg="add del mod modCrop">
          <ac:chgData name="Peter EDMUNDS" userId="57fb2244-f77a-4291-bf83-84bcf6856161" providerId="ADAL" clId="{0487F8F0-A801-4CD4-BEA9-3D5AA154CC89}" dt="2019-10-05T10:07:23.881" v="444" actId="478"/>
          <ac:picMkLst>
            <pc:docMk/>
            <pc:sldMk cId="1359017385" sldId="261"/>
            <ac:picMk id="8" creationId="{B5ACB6F2-1E44-4240-8B31-9E21391AAB6C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0" creationId="{9152151D-BAA0-4F79-A0B1-3629C5F747D2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1" creationId="{97D0E467-76D0-4C6F-BC69-6CBACF751F54}"/>
          </ac:picMkLst>
        </pc:picChg>
        <pc:picChg chg="add mod modCrop">
          <ac:chgData name="Peter EDMUNDS" userId="57fb2244-f77a-4291-bf83-84bcf6856161" providerId="ADAL" clId="{0487F8F0-A801-4CD4-BEA9-3D5AA154CC89}" dt="2019-10-05T10:27:19.737" v="785" actId="732"/>
          <ac:picMkLst>
            <pc:docMk/>
            <pc:sldMk cId="1359017385" sldId="261"/>
            <ac:picMk id="14" creationId="{33FFF4BB-7EAD-4EEF-9B62-43FAC95212E9}"/>
          </ac:picMkLst>
        </pc:picChg>
        <pc:picChg chg="add del">
          <ac:chgData name="Peter EDMUNDS" userId="57fb2244-f77a-4291-bf83-84bcf6856161" providerId="ADAL" clId="{0487F8F0-A801-4CD4-BEA9-3D5AA154CC89}" dt="2019-10-05T10:26:03.931" v="758" actId="478"/>
          <ac:picMkLst>
            <pc:docMk/>
            <pc:sldMk cId="1359017385" sldId="261"/>
            <ac:picMk id="15" creationId="{9B68B3E3-F21B-4A30-A01D-A1E7D1705EFA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7" creationId="{7B657B43-AF8D-496B-87B7-A6B624631913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8" creationId="{E8CCABC1-C7BF-4DDD-9782-A2854E3A192F}"/>
          </ac:picMkLst>
        </pc:picChg>
        <pc:picChg chg="add mod">
          <ac:chgData name="Peter EDMUNDS" userId="57fb2244-f77a-4291-bf83-84bcf6856161" providerId="ADAL" clId="{0487F8F0-A801-4CD4-BEA9-3D5AA154CC89}" dt="2019-10-05T10:19:12.629" v="455" actId="1076"/>
          <ac:picMkLst>
            <pc:docMk/>
            <pc:sldMk cId="1359017385" sldId="261"/>
            <ac:picMk id="19" creationId="{76E3BCB9-3B2A-4EC7-8F8B-27D6BA58AB76}"/>
          </ac:picMkLst>
        </pc:picChg>
        <pc:picChg chg="add mod">
          <ac:chgData name="Peter EDMUNDS" userId="57fb2244-f77a-4291-bf83-84bcf6856161" providerId="ADAL" clId="{0487F8F0-A801-4CD4-BEA9-3D5AA154CC89}" dt="2019-10-05T10:19:24.134" v="458" actId="1076"/>
          <ac:picMkLst>
            <pc:docMk/>
            <pc:sldMk cId="1359017385" sldId="261"/>
            <ac:picMk id="20" creationId="{B39B6564-BB80-46A9-92B9-46370231CAB1}"/>
          </ac:picMkLst>
        </pc:picChg>
        <pc:picChg chg="add mod">
          <ac:chgData name="Peter EDMUNDS" userId="57fb2244-f77a-4291-bf83-84bcf6856161" providerId="ADAL" clId="{0487F8F0-A801-4CD4-BEA9-3D5AA154CC89}" dt="2019-10-05T10:27:27.885" v="788" actId="14100"/>
          <ac:picMkLst>
            <pc:docMk/>
            <pc:sldMk cId="1359017385" sldId="261"/>
            <ac:picMk id="21" creationId="{E65057C1-4AB1-4465-8883-3E55FACBA14B}"/>
          </ac:picMkLst>
        </pc:picChg>
        <pc:picChg chg="add del mod modCrop">
          <ac:chgData name="Peter EDMUNDS" userId="57fb2244-f77a-4291-bf83-84bcf6856161" providerId="ADAL" clId="{0487F8F0-A801-4CD4-BEA9-3D5AA154CC89}" dt="2019-10-05T10:27:21.564" v="786" actId="478"/>
          <ac:picMkLst>
            <pc:docMk/>
            <pc:sldMk cId="1359017385" sldId="261"/>
            <ac:picMk id="22" creationId="{033CBE48-B65D-4161-B8A6-72E627A6A6AD}"/>
          </ac:picMkLst>
        </pc:picChg>
      </pc:sldChg>
      <pc:sldChg chg="addSp delSp modSp ord">
        <pc:chgData name="Peter EDMUNDS" userId="57fb2244-f77a-4291-bf83-84bcf6856161" providerId="ADAL" clId="{0487F8F0-A801-4CD4-BEA9-3D5AA154CC89}" dt="2019-10-05T10:35:53.698" v="895" actId="14100"/>
        <pc:sldMkLst>
          <pc:docMk/>
          <pc:sldMk cId="2273095663" sldId="262"/>
        </pc:sldMkLst>
        <pc:spChg chg="mod">
          <ac:chgData name="Peter EDMUNDS" userId="57fb2244-f77a-4291-bf83-84bcf6856161" providerId="ADAL" clId="{0487F8F0-A801-4CD4-BEA9-3D5AA154CC89}" dt="2019-10-05T10:34:17.429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" userId="57fb2244-f77a-4291-bf83-84bcf6856161" providerId="ADAL" clId="{0487F8F0-A801-4CD4-BEA9-3D5AA154CC89}" dt="2019-10-05T09:30:53.340" v="107" actId="478"/>
          <ac:spMkLst>
            <pc:docMk/>
            <pc:sldMk cId="2273095663" sldId="262"/>
            <ac:spMk id="9" creationId="{05C85777-7CED-4C0D-92A9-1CA6DE85F510}"/>
          </ac:spMkLst>
        </pc:spChg>
        <pc:spChg chg="add mod">
          <ac:chgData name="Peter EDMUNDS" userId="57fb2244-f77a-4291-bf83-84bcf6856161" providerId="ADAL" clId="{0487F8F0-A801-4CD4-BEA9-3D5AA154CC89}" dt="2019-10-05T10:35:48.022" v="893" actId="1076"/>
          <ac:spMkLst>
            <pc:docMk/>
            <pc:sldMk cId="2273095663" sldId="262"/>
            <ac:spMk id="15" creationId="{43A3028E-C035-40CE-8615-DCF3CCC09B13}"/>
          </ac:spMkLst>
        </pc:spChg>
        <pc:spChg chg="del">
          <ac:chgData name="Peter EDMUNDS" userId="57fb2244-f77a-4291-bf83-84bcf6856161" providerId="ADAL" clId="{0487F8F0-A801-4CD4-BEA9-3D5AA154CC89}" dt="2019-10-05T09:30:53.340" v="107" actId="478"/>
          <ac:spMkLst>
            <pc:docMk/>
            <pc:sldMk cId="2273095663" sldId="262"/>
            <ac:spMk id="19" creationId="{251D1181-F255-42F1-BC4C-A2EC9D039B1A}"/>
          </ac:spMkLst>
        </pc:spChg>
        <pc:spChg chg="add mod">
          <ac:chgData name="Peter EDMUNDS" userId="57fb2244-f77a-4291-bf83-84bcf6856161" providerId="ADAL" clId="{0487F8F0-A801-4CD4-BEA9-3D5AA154CC89}" dt="2019-10-05T10:35:50.321" v="894" actId="1076"/>
          <ac:spMkLst>
            <pc:docMk/>
            <pc:sldMk cId="2273095663" sldId="262"/>
            <ac:spMk id="20" creationId="{235BF3D4-F6F6-4E40-B50A-1FB4D4ABA55B}"/>
          </ac:spMkLst>
        </pc:spChg>
        <pc:picChg chg="add mod">
          <ac:chgData name="Peter EDMUNDS" userId="57fb2244-f77a-4291-bf83-84bcf6856161" providerId="ADAL" clId="{0487F8F0-A801-4CD4-BEA9-3D5AA154CC89}" dt="2019-10-05T10:35:53.698" v="895" actId="14100"/>
          <ac:picMkLst>
            <pc:docMk/>
            <pc:sldMk cId="2273095663" sldId="262"/>
            <ac:picMk id="2" creationId="{7BF32F7D-862E-40A6-8034-C1654CE5067C}"/>
          </ac:picMkLst>
        </pc:picChg>
        <pc:picChg chg="add mod">
          <ac:chgData name="Peter EDMUNDS" userId="57fb2244-f77a-4291-bf83-84bcf6856161" providerId="ADAL" clId="{0487F8F0-A801-4CD4-BEA9-3D5AA154CC89}" dt="2019-10-05T10:34:06.642" v="864" actId="1076"/>
          <ac:picMkLst>
            <pc:docMk/>
            <pc:sldMk cId="2273095663" sldId="262"/>
            <ac:picMk id="3" creationId="{C48530F9-3652-42D4-8899-3388DEA6CDB2}"/>
          </ac:picMkLst>
        </pc:picChg>
        <pc:picChg chg="add mod">
          <ac:chgData name="Peter EDMUNDS" userId="57fb2244-f77a-4291-bf83-84bcf6856161" providerId="ADAL" clId="{0487F8F0-A801-4CD4-BEA9-3D5AA154CC89}" dt="2019-10-05T10:34:06.642" v="864" actId="1076"/>
          <ac:picMkLst>
            <pc:docMk/>
            <pc:sldMk cId="2273095663" sldId="262"/>
            <ac:picMk id="4" creationId="{25CA5F47-6F16-4A1E-8EDA-E52DC3ADB640}"/>
          </ac:picMkLst>
        </pc:picChg>
        <pc:picChg chg="add mod">
          <ac:chgData name="Peter EDMUNDS" userId="57fb2244-f77a-4291-bf83-84bcf6856161" providerId="ADAL" clId="{0487F8F0-A801-4CD4-BEA9-3D5AA154CC89}" dt="2019-10-05T10:35:44.507" v="892" actId="1076"/>
          <ac:picMkLst>
            <pc:docMk/>
            <pc:sldMk cId="2273095663" sldId="262"/>
            <ac:picMk id="6" creationId="{48A824B2-1B41-411E-83FB-36653BBA7F84}"/>
          </ac:picMkLst>
        </pc:picChg>
        <pc:picChg chg="add mod">
          <ac:chgData name="Peter EDMUNDS" userId="57fb2244-f77a-4291-bf83-84bcf6856161" providerId="ADAL" clId="{0487F8F0-A801-4CD4-BEA9-3D5AA154CC89}" dt="2019-10-05T10:35:39.186" v="891" actId="14100"/>
          <ac:picMkLst>
            <pc:docMk/>
            <pc:sldMk cId="2273095663" sldId="262"/>
            <ac:picMk id="11" creationId="{7A8A144C-ECFC-4358-A38C-74B4AD7353EE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2" creationId="{F7DFFADC-438B-4F93-9608-B9E4D5D02339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3" creationId="{0AC71A0E-9BC2-489A-A3D8-0606BAED3851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4" creationId="{78FEA358-6D46-41C0-89D0-AC7640B1F6A0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6" creationId="{8B6C28AE-75CA-4FCE-A410-AE87E9B0B10C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7" creationId="{63B69133-1543-4737-ACFE-BFAF36490D36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8" creationId="{B8C18F73-179F-4FA1-AFB0-9FB9FCEFD91E}"/>
          </ac:picMkLst>
        </pc:picChg>
      </pc:sldChg>
    </pc:docChg>
  </pc:docChgLst>
  <pc:docChgLst>
    <pc:chgData name="Peter EDMUNDS (HAB)" userId="57fb2244-f77a-4291-bf83-84bcf6856161" providerId="ADAL" clId="{1E6758F8-8159-460E-812B-6241723C8775}"/>
  </pc:docChgLst>
  <pc:docChgLst>
    <pc:chgData name="Peter EDMUNDS (HAB)" userId="57fb2244-f77a-4291-bf83-84bcf6856161" providerId="ADAL" clId="{723C8015-2048-44EA-9046-0DB8150FE46B}"/>
    <pc:docChg chg="undo custSel modSld">
      <pc:chgData name="Peter EDMUNDS (HAB)" userId="57fb2244-f77a-4291-bf83-84bcf6856161" providerId="ADAL" clId="{723C8015-2048-44EA-9046-0DB8150FE46B}" dt="2019-09-26T15:53:05.981" v="907" actId="1076"/>
      <pc:docMkLst>
        <pc:docMk/>
      </pc:docMkLst>
      <pc:sldChg chg="addSp delSp modSp">
        <pc:chgData name="Peter EDMUNDS (HAB)" userId="57fb2244-f77a-4291-bf83-84bcf6856161" providerId="ADAL" clId="{723C8015-2048-44EA-9046-0DB8150FE46B}" dt="2019-09-26T15:40:34.099" v="833" actId="1076"/>
        <pc:sldMkLst>
          <pc:docMk/>
          <pc:sldMk cId="1257269346" sldId="256"/>
        </pc:sldMkLst>
        <pc:spChg chg="add mod">
          <ac:chgData name="Peter EDMUNDS (HAB)" userId="57fb2244-f77a-4291-bf83-84bcf6856161" providerId="ADAL" clId="{723C8015-2048-44EA-9046-0DB8150FE46B}" dt="2019-09-26T15:40:34.099" v="833" actId="1076"/>
          <ac:spMkLst>
            <pc:docMk/>
            <pc:sldMk cId="1257269346" sldId="256"/>
            <ac:spMk id="2" creationId="{B3D64D09-77AA-4D40-AC51-7D37535C31D6}"/>
          </ac:spMkLst>
        </pc:spChg>
        <pc:spChg chg="add mod">
          <ac:chgData name="Peter EDMUNDS (HAB)" userId="57fb2244-f77a-4291-bf83-84bcf6856161" providerId="ADAL" clId="{723C8015-2048-44EA-9046-0DB8150FE46B}" dt="2019-09-26T15:11:23.476" v="544" actId="1076"/>
          <ac:spMkLst>
            <pc:docMk/>
            <pc:sldMk cId="1257269346" sldId="256"/>
            <ac:spMk id="3" creationId="{04D129D4-7889-4FCA-A97D-E91994F4E5A8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13" creationId="{7F0D3C9B-BDE8-4239-B4F8-D4D6CD23618A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18" creationId="{D75B07D5-AF16-44D5-9421-50FA92D8BDF5}"/>
          </ac:spMkLst>
        </pc:spChg>
        <pc:spChg chg="add del">
          <ac:chgData name="Peter EDMUNDS (HAB)" userId="57fb2244-f77a-4291-bf83-84bcf6856161" providerId="ADAL" clId="{723C8015-2048-44EA-9046-0DB8150FE46B}" dt="2019-09-26T14:56:39.781" v="1" actId="478"/>
          <ac:spMkLst>
            <pc:docMk/>
            <pc:sldMk cId="1257269346" sldId="256"/>
            <ac:spMk id="19" creationId="{91689243-74F8-44AA-B720-4388D7CBB27E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21" creationId="{03869C86-1CE1-43E8-9699-B2147374B400}"/>
          </ac:spMkLst>
        </pc:spChg>
        <pc:spChg chg="mod">
          <ac:chgData name="Peter EDMUNDS (HAB)" userId="57fb2244-f77a-4291-bf83-84bcf6856161" providerId="ADAL" clId="{723C8015-2048-44EA-9046-0DB8150FE46B}" dt="2019-09-26T15:04:26.420" v="53" actId="20577"/>
          <ac:spMkLst>
            <pc:docMk/>
            <pc:sldMk cId="1257269346" sldId="256"/>
            <ac:spMk id="22" creationId="{D154BACA-8366-4BBA-B7F0-6B0D57E19D4A}"/>
          </ac:spMkLst>
        </pc:spChg>
        <pc:spChg chg="add mod">
          <ac:chgData name="Peter EDMUNDS (HAB)" userId="57fb2244-f77a-4291-bf83-84bcf6856161" providerId="ADAL" clId="{723C8015-2048-44EA-9046-0DB8150FE46B}" dt="2019-09-26T15:11:23.476" v="544" actId="1076"/>
          <ac:spMkLst>
            <pc:docMk/>
            <pc:sldMk cId="1257269346" sldId="256"/>
            <ac:spMk id="29" creationId="{78D741C9-10F6-4A0F-8B87-003125E774A7}"/>
          </ac:spMkLst>
        </pc:spChg>
        <pc:spChg chg="add mod">
          <ac:chgData name="Peter EDMUNDS (HAB)" userId="57fb2244-f77a-4291-bf83-84bcf6856161" providerId="ADAL" clId="{723C8015-2048-44EA-9046-0DB8150FE46B}" dt="2019-09-26T15:11:28.718" v="545" actId="1076"/>
          <ac:spMkLst>
            <pc:docMk/>
            <pc:sldMk cId="1257269346" sldId="256"/>
            <ac:spMk id="30" creationId="{CBE4279B-F821-48CE-9926-C75D47533BE7}"/>
          </ac:spMkLst>
        </pc:sp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723C8015-2048-44EA-9046-0DB8150FE46B}" dt="2019-09-26T15:15:28.600" v="551" actId="1076"/>
          <ac:picMkLst>
            <pc:docMk/>
            <pc:sldMk cId="1257269346" sldId="256"/>
            <ac:picMk id="6" creationId="{61A0E97D-23EB-48F4-8452-6C8243469838}"/>
          </ac:picMkLst>
        </pc:pic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7" creationId="{82A10BB3-0B96-46BD-BEE2-69B9AC3F9B38}"/>
          </ac:picMkLst>
        </pc:pic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8" creationId="{0286AB40-7D5A-474B-9D32-65DE35AC52EA}"/>
          </ac:picMkLst>
        </pc:picChg>
        <pc:picChg chg="add mod">
          <ac:chgData name="Peter EDMUNDS (HAB)" userId="57fb2244-f77a-4291-bf83-84bcf6856161" providerId="ADAL" clId="{723C8015-2048-44EA-9046-0DB8150FE46B}" dt="2019-09-26T15:15:26.105" v="550" actId="1076"/>
          <ac:picMkLst>
            <pc:docMk/>
            <pc:sldMk cId="1257269346" sldId="256"/>
            <ac:picMk id="10" creationId="{1849FC82-C33A-4B9B-890B-10B61F6C3FFE}"/>
          </ac:picMkLst>
        </pc:picChg>
        <pc:picChg chg="add mod">
          <ac:chgData name="Peter EDMUNDS (HAB)" userId="57fb2244-f77a-4291-bf83-84bcf6856161" providerId="ADAL" clId="{723C8015-2048-44EA-9046-0DB8150FE46B}" dt="2019-09-26T15:04:04.553" v="11" actId="1076"/>
          <ac:picMkLst>
            <pc:docMk/>
            <pc:sldMk cId="1257269346" sldId="256"/>
            <ac:picMk id="16" creationId="{A8EA0D25-9D8A-4B83-BB30-AD7BE551283E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3" creationId="{CEA08F44-0C87-47D0-9ADE-91DBBC603AB4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4" creationId="{A72E1B3A-9FA8-48D7-A49B-E9A1718170AD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8" creationId="{077A2B6B-0C13-42A2-99A7-10380FCDD99E}"/>
          </ac:picMkLst>
        </pc:picChg>
      </pc:sldChg>
      <pc:sldChg chg="addSp delSp modSp modAnim">
        <pc:chgData name="Peter EDMUNDS (HAB)" userId="57fb2244-f77a-4291-bf83-84bcf6856161" providerId="ADAL" clId="{723C8015-2048-44EA-9046-0DB8150FE46B}" dt="2019-09-26T15:53:05.981" v="907" actId="1076"/>
        <pc:sldMkLst>
          <pc:docMk/>
          <pc:sldMk cId="830485102" sldId="257"/>
        </pc:sldMkLst>
        <pc:spChg chg="add del">
          <ac:chgData name="Peter EDMUNDS (HAB)" userId="57fb2244-f77a-4291-bf83-84bcf6856161" providerId="ADAL" clId="{723C8015-2048-44EA-9046-0DB8150FE46B}" dt="2019-09-26T15:32:55.789" v="681"/>
          <ac:spMkLst>
            <pc:docMk/>
            <pc:sldMk cId="830485102" sldId="257"/>
            <ac:spMk id="3" creationId="{51AC30E7-4F97-4F68-8953-C9846693E5AC}"/>
          </ac:spMkLst>
        </pc:spChg>
        <pc:spChg chg="add mod">
          <ac:chgData name="Peter EDMUNDS (HAB)" userId="57fb2244-f77a-4291-bf83-84bcf6856161" providerId="ADAL" clId="{723C8015-2048-44EA-9046-0DB8150FE46B}" dt="2019-09-26T15:33:01.577" v="683" actId="1076"/>
          <ac:spMkLst>
            <pc:docMk/>
            <pc:sldMk cId="830485102" sldId="257"/>
            <ac:spMk id="11" creationId="{168A24C7-D1BB-40B4-8799-57F950B60D3F}"/>
          </ac:spMkLst>
        </pc:spChg>
        <pc:spChg chg="add">
          <ac:chgData name="Peter EDMUNDS (HAB)" userId="57fb2244-f77a-4291-bf83-84bcf6856161" providerId="ADAL" clId="{723C8015-2048-44EA-9046-0DB8150FE46B}" dt="2019-09-26T15:33:07.528" v="684"/>
          <ac:spMkLst>
            <pc:docMk/>
            <pc:sldMk cId="830485102" sldId="257"/>
            <ac:spMk id="12" creationId="{2A5FB1C4-6E3F-492A-8580-E16EC3E5AC6A}"/>
          </ac:spMkLst>
        </pc:spChg>
        <pc:spChg chg="add">
          <ac:chgData name="Peter EDMUNDS (HAB)" userId="57fb2244-f77a-4291-bf83-84bcf6856161" providerId="ADAL" clId="{723C8015-2048-44EA-9046-0DB8150FE46B}" dt="2019-09-26T15:33:07.528" v="684"/>
          <ac:spMkLst>
            <pc:docMk/>
            <pc:sldMk cId="830485102" sldId="257"/>
            <ac:spMk id="14" creationId="{41EE24C7-7586-420E-A202-1FA023A7EBBB}"/>
          </ac:spMkLst>
        </pc:spChg>
        <pc:spChg chg="del">
          <ac:chgData name="Peter EDMUNDS (HAB)" userId="57fb2244-f77a-4291-bf83-84bcf6856161" providerId="ADAL" clId="{723C8015-2048-44EA-9046-0DB8150FE46B}" dt="2019-09-26T14:57:39.470" v="6" actId="478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723C8015-2048-44EA-9046-0DB8150FE46B}" dt="2019-09-26T14:57:39.470" v="6" actId="478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723C8015-2048-44EA-9046-0DB8150FE46B}" dt="2019-09-26T14:57:41.923" v="7" actId="20577"/>
          <ac:spMkLst>
            <pc:docMk/>
            <pc:sldMk cId="830485102" sldId="257"/>
            <ac:spMk id="36" creationId="{9AA6ECB4-4D4D-4665-B838-CB0305732CD9}"/>
          </ac:spMkLst>
        </pc:spChg>
        <pc:picChg chg="add del">
          <ac:chgData name="Peter EDMUNDS (HAB)" userId="57fb2244-f77a-4291-bf83-84bcf6856161" providerId="ADAL" clId="{723C8015-2048-44EA-9046-0DB8150FE46B}" dt="2019-09-26T15:32:51.714" v="679"/>
          <ac:picMkLst>
            <pc:docMk/>
            <pc:sldMk cId="830485102" sldId="257"/>
            <ac:picMk id="2" creationId="{FF558C90-6E25-4BDD-9DAD-48702093FFCF}"/>
          </ac:picMkLst>
        </pc:picChg>
        <pc:picChg chg="add mod">
          <ac:chgData name="Peter EDMUNDS (HAB)" userId="57fb2244-f77a-4291-bf83-84bcf6856161" providerId="ADAL" clId="{723C8015-2048-44EA-9046-0DB8150FE46B}" dt="2019-09-26T15:52:47.529" v="901" actId="1076"/>
          <ac:picMkLst>
            <pc:docMk/>
            <pc:sldMk cId="830485102" sldId="257"/>
            <ac:picMk id="4" creationId="{C899389A-A30B-423D-8F84-14CC40517AB2}"/>
          </ac:picMkLst>
        </pc:picChg>
        <pc:picChg chg="add mod">
          <ac:chgData name="Peter EDMUNDS (HAB)" userId="57fb2244-f77a-4291-bf83-84bcf6856161" providerId="ADAL" clId="{723C8015-2048-44EA-9046-0DB8150FE46B}" dt="2019-09-26T15:52:49.216" v="902" actId="1076"/>
          <ac:picMkLst>
            <pc:docMk/>
            <pc:sldMk cId="830485102" sldId="257"/>
            <ac:picMk id="5" creationId="{BD577B6E-B3AE-4B99-95E1-876ABC35492D}"/>
          </ac:picMkLst>
        </pc:picChg>
        <pc:picChg chg="add mod">
          <ac:chgData name="Peter EDMUNDS (HAB)" userId="57fb2244-f77a-4291-bf83-84bcf6856161" providerId="ADAL" clId="{723C8015-2048-44EA-9046-0DB8150FE46B}" dt="2019-09-26T15:53:05.981" v="907" actId="1076"/>
          <ac:picMkLst>
            <pc:docMk/>
            <pc:sldMk cId="830485102" sldId="257"/>
            <ac:picMk id="6" creationId="{D3AC5FDA-A991-4901-B9BC-AC2B8E876B6D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3" creationId="{201169E0-A5A5-4BA8-BB84-BF345E36C7FE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5" creationId="{67CFBA72-6627-426D-940A-D4FE94B44D20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6" creationId="{EE6E1337-B7C4-4B1A-BC42-03FA85DAC921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5" creationId="{A8C0B2F3-EE43-4683-A2F8-837539E45F08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7" creationId="{5628BFFB-8187-4056-A0E3-80840B96C25A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723C8015-2048-44EA-9046-0DB8150FE46B}" dt="2019-09-26T15:41:21.176" v="896" actId="1076"/>
        <pc:sldMkLst>
          <pc:docMk/>
          <pc:sldMk cId="1359017385" sldId="261"/>
        </pc:sldMkLst>
        <pc:spChg chg="del">
          <ac:chgData name="Peter EDMUNDS (HAB)" userId="57fb2244-f77a-4291-bf83-84bcf6856161" providerId="ADAL" clId="{723C8015-2048-44EA-9046-0DB8150FE46B}" dt="2019-09-26T14:57:14.044" v="5" actId="478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723C8015-2048-44EA-9046-0DB8150FE46B}" dt="2019-09-26T15:18:14.487" v="621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723C8015-2048-44EA-9046-0DB8150FE46B}" dt="2019-09-26T15:40:08.486" v="829" actId="255"/>
          <ac:spMkLst>
            <pc:docMk/>
            <pc:sldMk cId="1359017385" sldId="261"/>
            <ac:spMk id="4" creationId="{CC4BA746-82C7-4275-A893-9B31726FB117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9" creationId="{A3D917F3-9F4E-4A93-BBC4-4C5CB238A395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12" creationId="{600FC8AE-5615-4C7B-A250-2413C942A79A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13" creationId="{75C36A6D-C2DA-4BDE-8D96-007601324BA1}"/>
          </ac:spMkLst>
        </pc:spChg>
        <pc:spChg chg="add mod">
          <ac:chgData name="Peter EDMUNDS (HAB)" userId="57fb2244-f77a-4291-bf83-84bcf6856161" providerId="ADAL" clId="{723C8015-2048-44EA-9046-0DB8150FE46B}" dt="2019-09-26T15:41:21.176" v="896" actId="1076"/>
          <ac:spMkLst>
            <pc:docMk/>
            <pc:sldMk cId="1359017385" sldId="261"/>
            <ac:spMk id="16" creationId="{EFB0504E-4FE4-4B5B-9140-5055AA66326F}"/>
          </ac:spMkLst>
        </pc:spChg>
        <pc:spChg chg="del">
          <ac:chgData name="Peter EDMUNDS (HAB)" userId="57fb2244-f77a-4291-bf83-84bcf6856161" providerId="ADAL" clId="{723C8015-2048-44EA-9046-0DB8150FE46B}" dt="2019-09-26T14:57:14.044" v="5" actId="478"/>
          <ac:spMkLst>
            <pc:docMk/>
            <pc:sldMk cId="1359017385" sldId="261"/>
            <ac:spMk id="40" creationId="{F4200FD4-12B0-4756-AF8D-ECFE0C88E20E}"/>
          </ac:spMkLst>
        </pc:sp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8" creationId="{885541B8-193E-438B-B161-38306AD3CCBA}"/>
          </ac:picMkLst>
        </pc:picChg>
        <pc:picChg chg="add mod">
          <ac:chgData name="Peter EDMUNDS (HAB)" userId="57fb2244-f77a-4291-bf83-84bcf6856161" providerId="ADAL" clId="{723C8015-2048-44EA-9046-0DB8150FE46B}" dt="2019-09-26T15:18:20.568" v="623" actId="1076"/>
          <ac:picMkLst>
            <pc:docMk/>
            <pc:sldMk cId="1359017385" sldId="261"/>
            <ac:picMk id="10" creationId="{9152151D-BAA0-4F79-A0B1-3629C5F747D2}"/>
          </ac:picMkLst>
        </pc:picChg>
        <pc:picChg chg="add mod">
          <ac:chgData name="Peter EDMUNDS (HAB)" userId="57fb2244-f77a-4291-bf83-84bcf6856161" providerId="ADAL" clId="{723C8015-2048-44EA-9046-0DB8150FE46B}" dt="2019-09-26T15:18:20.568" v="623" actId="1076"/>
          <ac:picMkLst>
            <pc:docMk/>
            <pc:sldMk cId="1359017385" sldId="261"/>
            <ac:picMk id="11" creationId="{97D0E467-76D0-4C6F-BC69-6CBACF751F54}"/>
          </ac:picMkLst>
        </pc:picChg>
        <pc:picChg chg="add mod">
          <ac:chgData name="Peter EDMUNDS (HAB)" userId="57fb2244-f77a-4291-bf83-84bcf6856161" providerId="ADAL" clId="{723C8015-2048-44EA-9046-0DB8150FE46B}" dt="2019-09-26T15:40:10.672" v="830" actId="1076"/>
          <ac:picMkLst>
            <pc:docMk/>
            <pc:sldMk cId="1359017385" sldId="261"/>
            <ac:picMk id="14" creationId="{08F981F3-4CB6-438A-9B03-413CC3409DF0}"/>
          </ac:picMkLst>
        </pc:picChg>
        <pc:picChg chg="add mod">
          <ac:chgData name="Peter EDMUNDS (HAB)" userId="57fb2244-f77a-4291-bf83-84bcf6856161" providerId="ADAL" clId="{723C8015-2048-44EA-9046-0DB8150FE46B}" dt="2019-09-26T15:40:42.973" v="834" actId="1076"/>
          <ac:picMkLst>
            <pc:docMk/>
            <pc:sldMk cId="1359017385" sldId="261"/>
            <ac:picMk id="15" creationId="{5865FFF6-AFC6-404F-BEFD-9DD6355DD25C}"/>
          </ac:picMkLst>
        </pc:pic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">
        <pc:chgData name="Peter EDMUNDS (HAB)" userId="57fb2244-f77a-4291-bf83-84bcf6856161" providerId="ADAL" clId="{723C8015-2048-44EA-9046-0DB8150FE46B}" dt="2019-09-26T15:39:21.062" v="797" actId="255"/>
        <pc:sldMkLst>
          <pc:docMk/>
          <pc:sldMk cId="2273095663" sldId="262"/>
        </pc:sldMkLst>
        <pc:spChg chg="del">
          <ac:chgData name="Peter EDMUNDS (HAB)" userId="57fb2244-f77a-4291-bf83-84bcf6856161" providerId="ADAL" clId="{723C8015-2048-44EA-9046-0DB8150FE46B}" dt="2019-09-26T14:57:10.038" v="4" actId="478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723C8015-2048-44EA-9046-0DB8150FE46B}" dt="2019-09-26T15:16:13.064" v="579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723C8015-2048-44EA-9046-0DB8150FE46B}" dt="2019-09-26T15:38:28.217" v="687"/>
          <ac:spMkLst>
            <pc:docMk/>
            <pc:sldMk cId="2273095663" sldId="262"/>
            <ac:spMk id="9" creationId="{05C85777-7CED-4C0D-92A9-1CA6DE85F510}"/>
          </ac:spMkLst>
        </pc:spChg>
        <pc:spChg chg="del">
          <ac:chgData name="Peter EDMUNDS (HAB)" userId="57fb2244-f77a-4291-bf83-84bcf6856161" providerId="ADAL" clId="{723C8015-2048-44EA-9046-0DB8150FE46B}" dt="2019-09-26T14:57:10.038" v="4" actId="478"/>
          <ac:spMkLst>
            <pc:docMk/>
            <pc:sldMk cId="2273095663" sldId="262"/>
            <ac:spMk id="10" creationId="{16DDAB83-BF9F-42E1-9641-C3392B662A6D}"/>
          </ac:spMkLst>
        </pc:spChg>
        <pc:spChg chg="add del">
          <ac:chgData name="Peter EDMUNDS (HAB)" userId="57fb2244-f77a-4291-bf83-84bcf6856161" providerId="ADAL" clId="{723C8015-2048-44EA-9046-0DB8150FE46B}" dt="2019-09-26T15:25:53.180" v="645"/>
          <ac:spMkLst>
            <pc:docMk/>
            <pc:sldMk cId="2273095663" sldId="262"/>
            <ac:spMk id="13" creationId="{236F86A9-7C98-41B3-A736-5D8AD9B4E8FB}"/>
          </ac:spMkLst>
        </pc:spChg>
        <pc:spChg chg="add mod">
          <ac:chgData name="Peter EDMUNDS (HAB)" userId="57fb2244-f77a-4291-bf83-84bcf6856161" providerId="ADAL" clId="{723C8015-2048-44EA-9046-0DB8150FE46B}" dt="2019-09-26T15:39:21.062" v="797" actId="255"/>
          <ac:spMkLst>
            <pc:docMk/>
            <pc:sldMk cId="2273095663" sldId="262"/>
            <ac:spMk id="19" creationId="{251D1181-F255-42F1-BC4C-A2EC9D039B1A}"/>
          </ac:spMkLst>
        </pc:sp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3" creationId="{54A51394-27D8-4041-877F-D80FB0D92BDC}"/>
          </ac:picMkLst>
        </pc:pic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4" creationId="{E21FAE61-0EC3-438C-B2D4-EB6D97AB078A}"/>
          </ac:picMkLst>
        </pc:pic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5" creationId="{E013DDD7-34C5-43BD-B377-D289772CBF95}"/>
          </ac:picMkLst>
        </pc:picChg>
        <pc:picChg chg="add mod">
          <ac:chgData name="Peter EDMUNDS (HAB)" userId="57fb2244-f77a-4291-bf83-84bcf6856161" providerId="ADAL" clId="{723C8015-2048-44EA-9046-0DB8150FE46B}" dt="2019-09-26T15:27:10.130" v="663" actId="1076"/>
          <ac:picMkLst>
            <pc:docMk/>
            <pc:sldMk cId="2273095663" sldId="262"/>
            <ac:picMk id="6" creationId="{3AACB57F-50EA-4A03-8C19-AE33E3DA168D}"/>
          </ac:picMkLst>
        </pc:picChg>
        <pc:picChg chg="add mod">
          <ac:chgData name="Peter EDMUNDS (HAB)" userId="57fb2244-f77a-4291-bf83-84bcf6856161" providerId="ADAL" clId="{723C8015-2048-44EA-9046-0DB8150FE46B}" dt="2019-09-26T15:38:24.480" v="686" actId="1076"/>
          <ac:picMkLst>
            <pc:docMk/>
            <pc:sldMk cId="2273095663" sldId="262"/>
            <ac:picMk id="7" creationId="{C6B68900-2C44-405E-B17F-B6C9378794D8}"/>
          </ac:picMkLst>
        </pc:picChg>
        <pc:picChg chg="add del mod">
          <ac:chgData name="Peter EDMUNDS (HAB)" userId="57fb2244-f77a-4291-bf83-84bcf6856161" providerId="ADAL" clId="{723C8015-2048-44EA-9046-0DB8150FE46B}" dt="2019-09-26T15:25:37.494" v="641" actId="478"/>
          <ac:picMkLst>
            <pc:docMk/>
            <pc:sldMk cId="2273095663" sldId="262"/>
            <ac:picMk id="11" creationId="{1BDE3448-71C2-4437-816B-A8CC45F4E7B7}"/>
          </ac:picMkLst>
        </pc:picChg>
        <pc:picChg chg="add del mod">
          <ac:chgData name="Peter EDMUNDS (HAB)" userId="57fb2244-f77a-4291-bf83-84bcf6856161" providerId="ADAL" clId="{723C8015-2048-44EA-9046-0DB8150FE46B}" dt="2019-09-26T15:25:37.494" v="641" actId="478"/>
          <ac:picMkLst>
            <pc:docMk/>
            <pc:sldMk cId="2273095663" sldId="262"/>
            <ac:picMk id="12" creationId="{4107F602-AFBE-4AEF-8CDB-A029FD6D55EE}"/>
          </ac:picMkLst>
        </pc:picChg>
        <pc:picChg chg="add mod">
          <ac:chgData name="Peter EDMUNDS (HAB)" userId="57fb2244-f77a-4291-bf83-84bcf6856161" providerId="ADAL" clId="{723C8015-2048-44EA-9046-0DB8150FE46B}" dt="2019-09-26T15:26:09.895" v="649" actId="14100"/>
          <ac:picMkLst>
            <pc:docMk/>
            <pc:sldMk cId="2273095663" sldId="262"/>
            <ac:picMk id="14" creationId="{78FEA358-6D46-41C0-89D0-AC7640B1F6A0}"/>
          </ac:picMkLst>
        </pc:picChg>
        <pc:picChg chg="add del mod">
          <ac:chgData name="Peter EDMUNDS (HAB)" userId="57fb2244-f77a-4291-bf83-84bcf6856161" providerId="ADAL" clId="{723C8015-2048-44EA-9046-0DB8150FE46B}" dt="2019-09-26T15:27:47.529" v="672" actId="478"/>
          <ac:picMkLst>
            <pc:docMk/>
            <pc:sldMk cId="2273095663" sldId="262"/>
            <ac:picMk id="15" creationId="{2A02A002-85C2-45C7-AF04-05D5070DE755}"/>
          </ac:picMkLst>
        </pc:picChg>
        <pc:picChg chg="add mod">
          <ac:chgData name="Peter EDMUNDS (HAB)" userId="57fb2244-f77a-4291-bf83-84bcf6856161" providerId="ADAL" clId="{723C8015-2048-44EA-9046-0DB8150FE46B}" dt="2019-09-26T15:27:29.041" v="670" actId="1076"/>
          <ac:picMkLst>
            <pc:docMk/>
            <pc:sldMk cId="2273095663" sldId="262"/>
            <ac:picMk id="16" creationId="{8B6C28AE-75CA-4FCE-A410-AE87E9B0B10C}"/>
          </ac:picMkLst>
        </pc:picChg>
        <pc:picChg chg="add mod">
          <ac:chgData name="Peter EDMUNDS (HAB)" userId="57fb2244-f77a-4291-bf83-84bcf6856161" providerId="ADAL" clId="{723C8015-2048-44EA-9046-0DB8150FE46B}" dt="2019-09-26T15:38:22.681" v="685" actId="1076"/>
          <ac:picMkLst>
            <pc:docMk/>
            <pc:sldMk cId="2273095663" sldId="262"/>
            <ac:picMk id="17" creationId="{63B69133-1543-4737-ACFE-BFAF36490D36}"/>
          </ac:picMkLst>
        </pc:picChg>
        <pc:picChg chg="add mod">
          <ac:chgData name="Peter EDMUNDS (HAB)" userId="57fb2244-f77a-4291-bf83-84bcf6856161" providerId="ADAL" clId="{723C8015-2048-44EA-9046-0DB8150FE46B}" dt="2019-09-26T15:28:09.860" v="677" actId="14100"/>
          <ac:picMkLst>
            <pc:docMk/>
            <pc:sldMk cId="2273095663" sldId="262"/>
            <ac:picMk id="18" creationId="{B8C18F73-179F-4FA1-AFB0-9FB9FCEFD91E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  <pc:docChgLst>
    <pc:chgData name="Peter EDMUNDS" userId="57fb2244-f77a-4291-bf83-84bcf6856161" providerId="ADAL" clId="{9EB50973-7BBD-468D-B7A7-6DD097DB1F69}"/>
    <pc:docChg chg="undo custSel modSld">
      <pc:chgData name="Peter EDMUNDS" userId="57fb2244-f77a-4291-bf83-84bcf6856161" providerId="ADAL" clId="{9EB50973-7BBD-468D-B7A7-6DD097DB1F69}" dt="2019-10-05T15:31:34.599" v="1103" actId="1076"/>
      <pc:docMkLst>
        <pc:docMk/>
      </pc:docMkLst>
      <pc:sldChg chg="addSp delSp modSp setBg">
        <pc:chgData name="Peter EDMUNDS" userId="57fb2244-f77a-4291-bf83-84bcf6856161" providerId="ADAL" clId="{9EB50973-7BBD-468D-B7A7-6DD097DB1F69}" dt="2019-10-05T14:49:19.573" v="883" actId="14100"/>
        <pc:sldMkLst>
          <pc:docMk/>
          <pc:sldMk cId="1257269346" sldId="256"/>
        </pc:sldMkLst>
        <pc:spChg chg="mod">
          <ac:chgData name="Peter EDMUNDS" userId="57fb2244-f77a-4291-bf83-84bcf6856161" providerId="ADAL" clId="{9EB50973-7BBD-468D-B7A7-6DD097DB1F69}" dt="2019-10-05T13:46:00.497" v="354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" userId="57fb2244-f77a-4291-bf83-84bcf6856161" providerId="ADAL" clId="{9EB50973-7BBD-468D-B7A7-6DD097DB1F69}" dt="2019-10-05T14:35:55.634" v="449" actId="20577"/>
          <ac:spMkLst>
            <pc:docMk/>
            <pc:sldMk cId="1257269346" sldId="256"/>
            <ac:spMk id="14" creationId="{169F7C27-3BF1-4C70-AC12-F86A3F1B83E7}"/>
          </ac:spMkLst>
        </pc:spChg>
        <pc:spChg chg="add mod">
          <ac:chgData name="Peter EDMUNDS" userId="57fb2244-f77a-4291-bf83-84bcf6856161" providerId="ADAL" clId="{9EB50973-7BBD-468D-B7A7-6DD097DB1F69}" dt="2019-10-05T14:35:43.672" v="422" actId="1076"/>
          <ac:spMkLst>
            <pc:docMk/>
            <pc:sldMk cId="1257269346" sldId="256"/>
            <ac:spMk id="15" creationId="{ED873C35-98A2-47EE-B23C-3F232F39DF1F}"/>
          </ac:spMkLst>
        </pc:spChg>
        <pc:spChg chg="add mod">
          <ac:chgData name="Peter EDMUNDS" userId="57fb2244-f77a-4291-bf83-84bcf6856161" providerId="ADAL" clId="{9EB50973-7BBD-468D-B7A7-6DD097DB1F69}" dt="2019-10-05T13:44:02.224" v="150" actId="1076"/>
          <ac:spMkLst>
            <pc:docMk/>
            <pc:sldMk cId="1257269346" sldId="256"/>
            <ac:spMk id="17" creationId="{DBB089C5-389F-4EE5-B3F0-070D2E6CD0CC}"/>
          </ac:spMkLst>
        </pc:spChg>
        <pc:spChg chg="mod">
          <ac:chgData name="Peter EDMUNDS" userId="57fb2244-f77a-4291-bf83-84bcf6856161" providerId="ADAL" clId="{9EB50973-7BBD-468D-B7A7-6DD097DB1F69}" dt="2019-10-05T14:34:28.174" v="413" actId="20577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" userId="57fb2244-f77a-4291-bf83-84bcf6856161" providerId="ADAL" clId="{9EB50973-7BBD-468D-B7A7-6DD097DB1F69}" dt="2019-10-05T13:34:23.193" v="74" actId="20577"/>
          <ac:spMkLst>
            <pc:docMk/>
            <pc:sldMk cId="1257269346" sldId="256"/>
            <ac:spMk id="22" creationId="{D154BACA-8366-4BBA-B7F0-6B0D57E19D4A}"/>
          </ac:spMkLst>
        </pc:spChg>
        <pc:spChg chg="del">
          <ac:chgData name="Peter EDMUNDS" userId="57fb2244-f77a-4291-bf83-84bcf6856161" providerId="ADAL" clId="{9EB50973-7BBD-468D-B7A7-6DD097DB1F69}" dt="2019-10-05T14:34:14.246" v="358" actId="478"/>
          <ac:spMkLst>
            <pc:docMk/>
            <pc:sldMk cId="1257269346" sldId="256"/>
            <ac:spMk id="23" creationId="{93CD071A-2076-4ABA-A9C4-116DA93A396F}"/>
          </ac:spMkLst>
        </pc:spChg>
        <pc:spChg chg="del">
          <ac:chgData name="Peter EDMUNDS" userId="57fb2244-f77a-4291-bf83-84bcf6856161" providerId="ADAL" clId="{9EB50973-7BBD-468D-B7A7-6DD097DB1F69}" dt="2019-10-05T13:30:42.486" v="0" actId="478"/>
          <ac:spMkLst>
            <pc:docMk/>
            <pc:sldMk cId="1257269346" sldId="256"/>
            <ac:spMk id="25" creationId="{DE289777-1E47-4758-B681-F3AF8452494A}"/>
          </ac:spMkLst>
        </pc:spChg>
        <pc:spChg chg="del mod">
          <ac:chgData name="Peter EDMUNDS" userId="57fb2244-f77a-4291-bf83-84bcf6856161" providerId="ADAL" clId="{9EB50973-7BBD-468D-B7A7-6DD097DB1F69}" dt="2019-10-05T14:34:12.179" v="357" actId="478"/>
          <ac:spMkLst>
            <pc:docMk/>
            <pc:sldMk cId="1257269346" sldId="256"/>
            <ac:spMk id="27" creationId="{259D7DAF-E4ED-4582-819F-3AF7BFB9B03F}"/>
          </ac:spMkLst>
        </pc:spChg>
        <pc:spChg chg="del">
          <ac:chgData name="Peter EDMUNDS" userId="57fb2244-f77a-4291-bf83-84bcf6856161" providerId="ADAL" clId="{9EB50973-7BBD-468D-B7A7-6DD097DB1F69}" dt="2019-10-05T14:34:09.420" v="355" actId="478"/>
          <ac:spMkLst>
            <pc:docMk/>
            <pc:sldMk cId="1257269346" sldId="256"/>
            <ac:spMk id="31" creationId="{7EF7B392-B2D4-45C8-B8C6-8A0F4B6E0950}"/>
          </ac:spMkLst>
        </pc:spChg>
        <pc:spChg chg="del">
          <ac:chgData name="Peter EDMUNDS" userId="57fb2244-f77a-4291-bf83-84bcf6856161" providerId="ADAL" clId="{9EB50973-7BBD-468D-B7A7-6DD097DB1F69}" dt="2019-10-05T14:34:09.420" v="355" actId="478"/>
          <ac:spMkLst>
            <pc:docMk/>
            <pc:sldMk cId="1257269346" sldId="256"/>
            <ac:spMk id="32" creationId="{F8AEC1D9-87B8-4436-AD5E-0A2D77FAE6F5}"/>
          </ac:spMkLst>
        </pc:spChg>
        <pc:spChg chg="del">
          <ac:chgData name="Peter EDMUNDS" userId="57fb2244-f77a-4291-bf83-84bcf6856161" providerId="ADAL" clId="{9EB50973-7BBD-468D-B7A7-6DD097DB1F69}" dt="2019-10-05T13:30:42.486" v="0" actId="478"/>
          <ac:spMkLst>
            <pc:docMk/>
            <pc:sldMk cId="1257269346" sldId="256"/>
            <ac:spMk id="35" creationId="{99183DCD-B8FE-4B57-B509-E589668092A2}"/>
          </ac:spMkLst>
        </pc:spChg>
        <pc:picChg chg="add del mod">
          <ac:chgData name="Peter EDMUNDS" userId="57fb2244-f77a-4291-bf83-84bcf6856161" providerId="ADAL" clId="{9EB50973-7BBD-468D-B7A7-6DD097DB1F69}" dt="2019-10-05T13:42:16.123" v="138" actId="478"/>
          <ac:picMkLst>
            <pc:docMk/>
            <pc:sldMk cId="1257269346" sldId="256"/>
            <ac:picMk id="3" creationId="{8399BE08-5EA9-4AAE-9115-A1CB35B573A4}"/>
          </ac:picMkLst>
        </pc:picChg>
        <pc:picChg chg="del">
          <ac:chgData name="Peter EDMUNDS" userId="57fb2244-f77a-4291-bf83-84bcf6856161" providerId="ADAL" clId="{9EB50973-7BBD-468D-B7A7-6DD097DB1F69}" dt="2019-10-05T13:30:42.486" v="0" actId="478"/>
          <ac:picMkLst>
            <pc:docMk/>
            <pc:sldMk cId="1257269346" sldId="256"/>
            <ac:picMk id="6" creationId="{5345DF4F-96F7-48FD-83B8-1A332C0A1B6E}"/>
          </ac:picMkLst>
        </pc:picChg>
        <pc:picChg chg="add mod">
          <ac:chgData name="Peter EDMUNDS" userId="57fb2244-f77a-4291-bf83-84bcf6856161" providerId="ADAL" clId="{9EB50973-7BBD-468D-B7A7-6DD097DB1F69}" dt="2019-10-05T13:43:55.602" v="149" actId="1076"/>
          <ac:picMkLst>
            <pc:docMk/>
            <pc:sldMk cId="1257269346" sldId="256"/>
            <ac:picMk id="7" creationId="{0A47200C-7418-401E-B398-EEA3D484404F}"/>
          </ac:picMkLst>
        </pc:picChg>
        <pc:picChg chg="add mod">
          <ac:chgData name="Peter EDMUNDS" userId="57fb2244-f77a-4291-bf83-84bcf6856161" providerId="ADAL" clId="{9EB50973-7BBD-468D-B7A7-6DD097DB1F69}" dt="2019-10-05T14:34:50.521" v="421" actId="1076"/>
          <ac:picMkLst>
            <pc:docMk/>
            <pc:sldMk cId="1257269346" sldId="256"/>
            <ac:picMk id="8" creationId="{11A88951-ED29-4C6A-91E2-F8C78B976B3D}"/>
          </ac:picMkLst>
        </pc:picChg>
        <pc:picChg chg="add mod">
          <ac:chgData name="Peter EDMUNDS" userId="57fb2244-f77a-4291-bf83-84bcf6856161" providerId="ADAL" clId="{9EB50973-7BBD-468D-B7A7-6DD097DB1F69}" dt="2019-10-05T14:48:53.751" v="878" actId="1076"/>
          <ac:picMkLst>
            <pc:docMk/>
            <pc:sldMk cId="1257269346" sldId="256"/>
            <ac:picMk id="9" creationId="{C22E5492-198D-4332-93B6-C76224C1F0D7}"/>
          </ac:picMkLst>
        </pc:picChg>
        <pc:picChg chg="add mod">
          <ac:chgData name="Peter EDMUNDS" userId="57fb2244-f77a-4291-bf83-84bcf6856161" providerId="ADAL" clId="{9EB50973-7BBD-468D-B7A7-6DD097DB1F69}" dt="2019-10-05T14:49:19.573" v="883" actId="14100"/>
          <ac:picMkLst>
            <pc:docMk/>
            <pc:sldMk cId="1257269346" sldId="256"/>
            <ac:picMk id="10" creationId="{9F9AE32D-7D38-4D72-B5B5-CCD4693EDAFC}"/>
          </ac:picMkLst>
        </pc:picChg>
        <pc:picChg chg="add mod">
          <ac:chgData name="Peter EDMUNDS" userId="57fb2244-f77a-4291-bf83-84bcf6856161" providerId="ADAL" clId="{9EB50973-7BBD-468D-B7A7-6DD097DB1F69}" dt="2019-10-05T13:43:46.496" v="148" actId="1076"/>
          <ac:picMkLst>
            <pc:docMk/>
            <pc:sldMk cId="1257269346" sldId="256"/>
            <ac:picMk id="16" creationId="{5133510B-44F2-4CFB-800F-AC5181D7BCE3}"/>
          </ac:picMkLst>
        </pc:picChg>
        <pc:picChg chg="del">
          <ac:chgData name="Peter EDMUNDS" userId="57fb2244-f77a-4291-bf83-84bcf6856161" providerId="ADAL" clId="{9EB50973-7BBD-468D-B7A7-6DD097DB1F69}" dt="2019-10-05T13:30:42.486" v="0" actId="478"/>
          <ac:picMkLst>
            <pc:docMk/>
            <pc:sldMk cId="1257269346" sldId="256"/>
            <ac:picMk id="26" creationId="{E9C9A4D6-0559-4324-ACC7-BCDB1EE87A72}"/>
          </ac:picMkLst>
        </pc:picChg>
      </pc:sldChg>
      <pc:sldChg chg="addSp delSp modSp">
        <pc:chgData name="Peter EDMUNDS" userId="57fb2244-f77a-4291-bf83-84bcf6856161" providerId="ADAL" clId="{9EB50973-7BBD-468D-B7A7-6DD097DB1F69}" dt="2019-10-05T15:16:07.569" v="1097" actId="1076"/>
        <pc:sldMkLst>
          <pc:docMk/>
          <pc:sldMk cId="830485102" sldId="257"/>
        </pc:sldMkLst>
        <pc:spChg chg="mod">
          <ac:chgData name="Peter EDMUNDS" userId="57fb2244-f77a-4291-bf83-84bcf6856161" providerId="ADAL" clId="{9EB50973-7BBD-468D-B7A7-6DD097DB1F69}" dt="2019-10-05T15:14:47.812" v="1083" actId="20577"/>
          <ac:spMkLst>
            <pc:docMk/>
            <pc:sldMk cId="830485102" sldId="257"/>
            <ac:spMk id="11" creationId="{168A24C7-D1BB-40B4-8799-57F950B60D3F}"/>
          </ac:spMkLst>
        </pc:spChg>
        <pc:picChg chg="add mod">
          <ac:chgData name="Peter EDMUNDS" userId="57fb2244-f77a-4291-bf83-84bcf6856161" providerId="ADAL" clId="{9EB50973-7BBD-468D-B7A7-6DD097DB1F69}" dt="2019-10-05T15:15:59.477" v="1093" actId="1076"/>
          <ac:picMkLst>
            <pc:docMk/>
            <pc:sldMk cId="830485102" sldId="257"/>
            <ac:picMk id="2" creationId="{A0257C44-5D3B-4AFE-9C38-FDC1D0AFCFAD}"/>
          </ac:picMkLst>
        </pc:picChg>
        <pc:picChg chg="add mod">
          <ac:chgData name="Peter EDMUNDS" userId="57fb2244-f77a-4291-bf83-84bcf6856161" providerId="ADAL" clId="{9EB50973-7BBD-468D-B7A7-6DD097DB1F69}" dt="2019-10-05T15:16:01.192" v="1094" actId="1076"/>
          <ac:picMkLst>
            <pc:docMk/>
            <pc:sldMk cId="830485102" sldId="257"/>
            <ac:picMk id="3" creationId="{B2588F63-6D67-48D8-A866-C45BB87A9223}"/>
          </ac:picMkLst>
        </pc:picChg>
        <pc:picChg chg="del">
          <ac:chgData name="Peter EDMUNDS" userId="57fb2244-f77a-4291-bf83-84bcf6856161" providerId="ADAL" clId="{9EB50973-7BBD-468D-B7A7-6DD097DB1F69}" dt="2019-10-05T13:30:56.282" v="3" actId="478"/>
          <ac:picMkLst>
            <pc:docMk/>
            <pc:sldMk cId="830485102" sldId="257"/>
            <ac:picMk id="3" creationId="{E95AE042-651B-44DB-A00B-7A95745C13F4}"/>
          </ac:picMkLst>
        </pc:picChg>
        <pc:picChg chg="del">
          <ac:chgData name="Peter EDMUNDS" userId="57fb2244-f77a-4291-bf83-84bcf6856161" providerId="ADAL" clId="{9EB50973-7BBD-468D-B7A7-6DD097DB1F69}" dt="2019-10-05T13:30:58.333" v="5" actId="478"/>
          <ac:picMkLst>
            <pc:docMk/>
            <pc:sldMk cId="830485102" sldId="257"/>
            <ac:picMk id="4" creationId="{0263A754-9889-438E-ACF4-542583E4524C}"/>
          </ac:picMkLst>
        </pc:picChg>
        <pc:picChg chg="add mod">
          <ac:chgData name="Peter EDMUNDS" userId="57fb2244-f77a-4291-bf83-84bcf6856161" providerId="ADAL" clId="{9EB50973-7BBD-468D-B7A7-6DD097DB1F69}" dt="2019-10-05T15:16:07.569" v="1097" actId="1076"/>
          <ac:picMkLst>
            <pc:docMk/>
            <pc:sldMk cId="830485102" sldId="257"/>
            <ac:picMk id="4" creationId="{081ACDF0-66CB-4F52-9AA8-305E55AA7736}"/>
          </ac:picMkLst>
        </pc:picChg>
        <pc:picChg chg="del">
          <ac:chgData name="Peter EDMUNDS" userId="57fb2244-f77a-4291-bf83-84bcf6856161" providerId="ADAL" clId="{9EB50973-7BBD-468D-B7A7-6DD097DB1F69}" dt="2019-10-05T13:30:57.277" v="4" actId="478"/>
          <ac:picMkLst>
            <pc:docMk/>
            <pc:sldMk cId="830485102" sldId="257"/>
            <ac:picMk id="8" creationId="{F3F69006-8A8A-49A3-9F58-978AF876FDFD}"/>
          </ac:picMkLst>
        </pc:picChg>
      </pc:sldChg>
      <pc:sldChg chg="addSp delSp modSp">
        <pc:chgData name="Peter EDMUNDS" userId="57fb2244-f77a-4291-bf83-84bcf6856161" providerId="ADAL" clId="{9EB50973-7BBD-468D-B7A7-6DD097DB1F69}" dt="2019-10-05T15:31:34.599" v="1103" actId="1076"/>
        <pc:sldMkLst>
          <pc:docMk/>
          <pc:sldMk cId="1359017385" sldId="261"/>
        </pc:sldMkLst>
        <pc:spChg chg="del">
          <ac:chgData name="Peter EDMUNDS" userId="57fb2244-f77a-4291-bf83-84bcf6856161" providerId="ADAL" clId="{9EB50973-7BBD-468D-B7A7-6DD097DB1F69}" dt="2019-10-05T13:30:48.559" v="1" actId="478"/>
          <ac:spMkLst>
            <pc:docMk/>
            <pc:sldMk cId="1359017385" sldId="261"/>
            <ac:spMk id="2" creationId="{B4158AE9-7567-489B-ABA6-B9637235F4EE}"/>
          </ac:spMkLst>
        </pc:spChg>
        <pc:spChg chg="mod">
          <ac:chgData name="Peter EDMUNDS" userId="57fb2244-f77a-4291-bf83-84bcf6856161" providerId="ADAL" clId="{9EB50973-7BBD-468D-B7A7-6DD097DB1F69}" dt="2019-10-05T13:39:51.222" v="122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" userId="57fb2244-f77a-4291-bf83-84bcf6856161" providerId="ADAL" clId="{9EB50973-7BBD-468D-B7A7-6DD097DB1F69}" dt="2019-10-05T14:47:16.208" v="872" actId="20577"/>
          <ac:spMkLst>
            <pc:docMk/>
            <pc:sldMk cId="1359017385" sldId="261"/>
            <ac:spMk id="4" creationId="{5AFB8E10-03D7-4F0F-91C4-ACF1E520084B}"/>
          </ac:spMkLst>
        </pc:spChg>
        <pc:spChg chg="add mod">
          <ac:chgData name="Peter EDMUNDS" userId="57fb2244-f77a-4291-bf83-84bcf6856161" providerId="ADAL" clId="{9EB50973-7BBD-468D-B7A7-6DD097DB1F69}" dt="2019-10-05T14:52:45.172" v="888" actId="1076"/>
          <ac:spMkLst>
            <pc:docMk/>
            <pc:sldMk cId="1359017385" sldId="261"/>
            <ac:spMk id="5" creationId="{44A60591-2F59-4FD9-90FA-109BBC90461D}"/>
          </ac:spMkLst>
        </pc:spChg>
        <pc:spChg chg="del">
          <ac:chgData name="Peter EDMUNDS" userId="57fb2244-f77a-4291-bf83-84bcf6856161" providerId="ADAL" clId="{9EB50973-7BBD-468D-B7A7-6DD097DB1F69}" dt="2019-10-05T13:30:48.559" v="1" actId="478"/>
          <ac:spMkLst>
            <pc:docMk/>
            <pc:sldMk cId="1359017385" sldId="261"/>
            <ac:spMk id="7" creationId="{6E467EF9-ED39-4C35-BDB0-46CE3472953D}"/>
          </ac:spMkLst>
        </pc:spChg>
        <pc:spChg chg="add mod">
          <ac:chgData name="Peter EDMUNDS" userId="57fb2244-f77a-4291-bf83-84bcf6856161" providerId="ADAL" clId="{9EB50973-7BBD-468D-B7A7-6DD097DB1F69}" dt="2019-10-05T14:53:36.600" v="1033" actId="20577"/>
          <ac:spMkLst>
            <pc:docMk/>
            <pc:sldMk cId="1359017385" sldId="261"/>
            <ac:spMk id="8" creationId="{E9C30F74-A5C8-48D0-A3CC-4306665CAA7E}"/>
          </ac:spMkLst>
        </pc:spChg>
        <pc:spChg chg="add del mod">
          <ac:chgData name="Peter EDMUNDS" userId="57fb2244-f77a-4291-bf83-84bcf6856161" providerId="ADAL" clId="{9EB50973-7BBD-468D-B7A7-6DD097DB1F69}" dt="2019-10-05T13:34:55.992" v="79" actId="478"/>
          <ac:spMkLst>
            <pc:docMk/>
            <pc:sldMk cId="1359017385" sldId="261"/>
            <ac:spMk id="10" creationId="{E35B1282-0B0A-4D95-A6FF-148B1D219ED9}"/>
          </ac:spMkLst>
        </pc:spChg>
        <pc:spChg chg="add del mod">
          <ac:chgData name="Peter EDMUNDS" userId="57fb2244-f77a-4291-bf83-84bcf6856161" providerId="ADAL" clId="{9EB50973-7BBD-468D-B7A7-6DD097DB1F69}" dt="2019-10-05T13:34:55.992" v="79" actId="478"/>
          <ac:spMkLst>
            <pc:docMk/>
            <pc:sldMk cId="1359017385" sldId="261"/>
            <ac:spMk id="12" creationId="{AE70AF55-E4CF-482B-9833-96F45BAFFCE6}"/>
          </ac:spMkLst>
        </pc:spChg>
        <pc:picChg chg="add del mod">
          <ac:chgData name="Peter EDMUNDS" userId="57fb2244-f77a-4291-bf83-84bcf6856161" providerId="ADAL" clId="{9EB50973-7BBD-468D-B7A7-6DD097DB1F69}" dt="2019-10-05T15:31:18.731" v="1098" actId="478"/>
          <ac:picMkLst>
            <pc:docMk/>
            <pc:sldMk cId="1359017385" sldId="261"/>
            <ac:picMk id="2" creationId="{EE5CB062-DED7-4DE7-9E7A-707C768E922F}"/>
          </ac:picMkLst>
        </pc:picChg>
        <pc:picChg chg="add del mod">
          <ac:chgData name="Peter EDMUNDS" userId="57fb2244-f77a-4291-bf83-84bcf6856161" providerId="ADAL" clId="{9EB50973-7BBD-468D-B7A7-6DD097DB1F69}" dt="2019-10-05T15:31:18.731" v="1098" actId="478"/>
          <ac:picMkLst>
            <pc:docMk/>
            <pc:sldMk cId="1359017385" sldId="261"/>
            <ac:picMk id="6" creationId="{BA9F188A-8050-4541-B065-6A718ED4C777}"/>
          </ac:picMkLst>
        </pc:picChg>
        <pc:picChg chg="del">
          <ac:chgData name="Peter EDMUNDS" userId="57fb2244-f77a-4291-bf83-84bcf6856161" providerId="ADAL" clId="{9EB50973-7BBD-468D-B7A7-6DD097DB1F69}" dt="2019-10-05T13:30:48.559" v="1" actId="478"/>
          <ac:picMkLst>
            <pc:docMk/>
            <pc:sldMk cId="1359017385" sldId="261"/>
            <ac:picMk id="6" creationId="{DD7B84B3-7198-4DD8-80ED-258DFE216F10}"/>
          </ac:picMkLst>
        </pc:picChg>
        <pc:picChg chg="add del mod">
          <ac:chgData name="Peter EDMUNDS" userId="57fb2244-f77a-4291-bf83-84bcf6856161" providerId="ADAL" clId="{9EB50973-7BBD-468D-B7A7-6DD097DB1F69}" dt="2019-10-05T15:31:18.731" v="1098" actId="478"/>
          <ac:picMkLst>
            <pc:docMk/>
            <pc:sldMk cId="1359017385" sldId="261"/>
            <ac:picMk id="7" creationId="{FC4B0CE6-8497-466D-AC48-3AED1DF9DC48}"/>
          </ac:picMkLst>
        </pc:picChg>
        <pc:picChg chg="add mod">
          <ac:chgData name="Peter EDMUNDS" userId="57fb2244-f77a-4291-bf83-84bcf6856161" providerId="ADAL" clId="{9EB50973-7BBD-468D-B7A7-6DD097DB1F69}" dt="2019-10-05T15:31:34.599" v="1103" actId="1076"/>
          <ac:picMkLst>
            <pc:docMk/>
            <pc:sldMk cId="1359017385" sldId="261"/>
            <ac:picMk id="9" creationId="{F468788B-37CE-47E9-BD96-8A2606319701}"/>
          </ac:picMkLst>
        </pc:picChg>
        <pc:picChg chg="add del mod">
          <ac:chgData name="Peter EDMUNDS" userId="57fb2244-f77a-4291-bf83-84bcf6856161" providerId="ADAL" clId="{9EB50973-7BBD-468D-B7A7-6DD097DB1F69}" dt="2019-10-05T13:34:55.992" v="79" actId="478"/>
          <ac:picMkLst>
            <pc:docMk/>
            <pc:sldMk cId="1359017385" sldId="261"/>
            <ac:picMk id="11" creationId="{BAB4317A-751F-470E-AB1A-2A37ED6D7248}"/>
          </ac:picMkLst>
        </pc:picChg>
        <pc:picChg chg="add">
          <ac:chgData name="Peter EDMUNDS" userId="57fb2244-f77a-4291-bf83-84bcf6856161" providerId="ADAL" clId="{9EB50973-7BBD-468D-B7A7-6DD097DB1F69}" dt="2019-10-05T13:35:15.243" v="104"/>
          <ac:picMkLst>
            <pc:docMk/>
            <pc:sldMk cId="1359017385" sldId="261"/>
            <ac:picMk id="13" creationId="{0312674F-02FC-4F8D-A6F5-D81F2169B886}"/>
          </ac:picMkLst>
        </pc:picChg>
        <pc:picChg chg="del">
          <ac:chgData name="Peter EDMUNDS" userId="57fb2244-f77a-4291-bf83-84bcf6856161" providerId="ADAL" clId="{9EB50973-7BBD-468D-B7A7-6DD097DB1F69}" dt="2019-10-05T13:30:48.559" v="1" actId="478"/>
          <ac:picMkLst>
            <pc:docMk/>
            <pc:sldMk cId="1359017385" sldId="261"/>
            <ac:picMk id="14" creationId="{33FFF4BB-7EAD-4EEF-9B62-43FAC95212E9}"/>
          </ac:picMkLst>
        </pc:picChg>
        <pc:picChg chg="add">
          <ac:chgData name="Peter EDMUNDS" userId="57fb2244-f77a-4291-bf83-84bcf6856161" providerId="ADAL" clId="{9EB50973-7BBD-468D-B7A7-6DD097DB1F69}" dt="2019-10-05T13:35:15.243" v="104"/>
          <ac:picMkLst>
            <pc:docMk/>
            <pc:sldMk cId="1359017385" sldId="261"/>
            <ac:picMk id="15" creationId="{E1F4432C-3E8A-4351-A2B5-333A97BEDDC0}"/>
          </ac:picMkLst>
        </pc:picChg>
        <pc:picChg chg="del">
          <ac:chgData name="Peter EDMUNDS" userId="57fb2244-f77a-4291-bf83-84bcf6856161" providerId="ADAL" clId="{9EB50973-7BBD-468D-B7A7-6DD097DB1F69}" dt="2019-10-05T13:30:48.559" v="1" actId="478"/>
          <ac:picMkLst>
            <pc:docMk/>
            <pc:sldMk cId="1359017385" sldId="261"/>
            <ac:picMk id="19" creationId="{76E3BCB9-3B2A-4EC7-8F8B-27D6BA58AB76}"/>
          </ac:picMkLst>
        </pc:picChg>
        <pc:picChg chg="del">
          <ac:chgData name="Peter EDMUNDS" userId="57fb2244-f77a-4291-bf83-84bcf6856161" providerId="ADAL" clId="{9EB50973-7BBD-468D-B7A7-6DD097DB1F69}" dt="2019-10-05T13:30:48.559" v="1" actId="478"/>
          <ac:picMkLst>
            <pc:docMk/>
            <pc:sldMk cId="1359017385" sldId="261"/>
            <ac:picMk id="20" creationId="{B39B6564-BB80-46A9-92B9-46370231CAB1}"/>
          </ac:picMkLst>
        </pc:picChg>
        <pc:picChg chg="del">
          <ac:chgData name="Peter EDMUNDS" userId="57fb2244-f77a-4291-bf83-84bcf6856161" providerId="ADAL" clId="{9EB50973-7BBD-468D-B7A7-6DD097DB1F69}" dt="2019-10-05T13:30:48.559" v="1" actId="478"/>
          <ac:picMkLst>
            <pc:docMk/>
            <pc:sldMk cId="1359017385" sldId="261"/>
            <ac:picMk id="21" creationId="{E65057C1-4AB1-4465-8883-3E55FACBA14B}"/>
          </ac:picMkLst>
        </pc:picChg>
      </pc:sldChg>
      <pc:sldChg chg="addSp delSp modSp">
        <pc:chgData name="Peter EDMUNDS" userId="57fb2244-f77a-4291-bf83-84bcf6856161" providerId="ADAL" clId="{9EB50973-7BBD-468D-B7A7-6DD097DB1F69}" dt="2019-10-05T15:10:13.514" v="1054" actId="14100"/>
        <pc:sldMkLst>
          <pc:docMk/>
          <pc:sldMk cId="2273095663" sldId="262"/>
        </pc:sldMkLst>
        <pc:spChg chg="mod">
          <ac:chgData name="Peter EDMUNDS" userId="57fb2244-f77a-4291-bf83-84bcf6856161" providerId="ADAL" clId="{9EB50973-7BBD-468D-B7A7-6DD097DB1F69}" dt="2019-10-05T13:39:55.288" v="131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" userId="57fb2244-f77a-4291-bf83-84bcf6856161" providerId="ADAL" clId="{9EB50973-7BBD-468D-B7A7-6DD097DB1F69}" dt="2019-10-05T14:47:29.536" v="873" actId="1076"/>
          <ac:spMkLst>
            <pc:docMk/>
            <pc:sldMk cId="2273095663" sldId="262"/>
            <ac:spMk id="10" creationId="{88826811-F3D0-4939-8ADC-FA6FFE11EA2E}"/>
          </ac:spMkLst>
        </pc:spChg>
        <pc:spChg chg="add mod">
          <ac:chgData name="Peter EDMUNDS" userId="57fb2244-f77a-4291-bf83-84bcf6856161" providerId="ADAL" clId="{9EB50973-7BBD-468D-B7A7-6DD097DB1F69}" dt="2019-10-05T14:47:29.536" v="873" actId="1076"/>
          <ac:spMkLst>
            <pc:docMk/>
            <pc:sldMk cId="2273095663" sldId="262"/>
            <ac:spMk id="13" creationId="{2595842C-54AE-46EC-AE54-363123D62CEB}"/>
          </ac:spMkLst>
        </pc:spChg>
        <pc:spChg chg="del">
          <ac:chgData name="Peter EDMUNDS" userId="57fb2244-f77a-4291-bf83-84bcf6856161" providerId="ADAL" clId="{9EB50973-7BBD-468D-B7A7-6DD097DB1F69}" dt="2019-10-05T13:30:54.370" v="2" actId="478"/>
          <ac:spMkLst>
            <pc:docMk/>
            <pc:sldMk cId="2273095663" sldId="262"/>
            <ac:spMk id="15" creationId="{43A3028E-C035-40CE-8615-DCF3CCC09B13}"/>
          </ac:spMkLst>
        </pc:spChg>
        <pc:spChg chg="del">
          <ac:chgData name="Peter EDMUNDS" userId="57fb2244-f77a-4291-bf83-84bcf6856161" providerId="ADAL" clId="{9EB50973-7BBD-468D-B7A7-6DD097DB1F69}" dt="2019-10-05T13:30:54.370" v="2" actId="478"/>
          <ac:spMkLst>
            <pc:docMk/>
            <pc:sldMk cId="2273095663" sldId="262"/>
            <ac:spMk id="20" creationId="{235BF3D4-F6F6-4E40-B50A-1FB4D4ABA55B}"/>
          </ac:spMkLst>
        </pc:spChg>
        <pc:picChg chg="del">
          <ac:chgData name="Peter EDMUNDS" userId="57fb2244-f77a-4291-bf83-84bcf6856161" providerId="ADAL" clId="{9EB50973-7BBD-468D-B7A7-6DD097DB1F69}" dt="2019-10-05T13:30:54.370" v="2" actId="478"/>
          <ac:picMkLst>
            <pc:docMk/>
            <pc:sldMk cId="2273095663" sldId="262"/>
            <ac:picMk id="2" creationId="{7BF32F7D-862E-40A6-8034-C1654CE5067C}"/>
          </ac:picMkLst>
        </pc:picChg>
        <pc:picChg chg="add mod">
          <ac:chgData name="Peter EDMUNDS" userId="57fb2244-f77a-4291-bf83-84bcf6856161" providerId="ADAL" clId="{9EB50973-7BBD-468D-B7A7-6DD097DB1F69}" dt="2019-10-05T15:09:38.800" v="1049" actId="1076"/>
          <ac:picMkLst>
            <pc:docMk/>
            <pc:sldMk cId="2273095663" sldId="262"/>
            <ac:picMk id="2" creationId="{CCFC420C-3B22-4F54-9BF2-545FEAE61341}"/>
          </ac:picMkLst>
        </pc:picChg>
        <pc:picChg chg="del">
          <ac:chgData name="Peter EDMUNDS" userId="57fb2244-f77a-4291-bf83-84bcf6856161" providerId="ADAL" clId="{9EB50973-7BBD-468D-B7A7-6DD097DB1F69}" dt="2019-10-05T13:30:54.370" v="2" actId="478"/>
          <ac:picMkLst>
            <pc:docMk/>
            <pc:sldMk cId="2273095663" sldId="262"/>
            <ac:picMk id="3" creationId="{C48530F9-3652-42D4-8899-3388DEA6CDB2}"/>
          </ac:picMkLst>
        </pc:picChg>
        <pc:picChg chg="add mod">
          <ac:chgData name="Peter EDMUNDS" userId="57fb2244-f77a-4291-bf83-84bcf6856161" providerId="ADAL" clId="{9EB50973-7BBD-468D-B7A7-6DD097DB1F69}" dt="2019-10-05T15:10:13.514" v="1054" actId="14100"/>
          <ac:picMkLst>
            <pc:docMk/>
            <pc:sldMk cId="2273095663" sldId="262"/>
            <ac:picMk id="3" creationId="{EAB28774-7AA8-4D1D-85BA-AD8BF11F4886}"/>
          </ac:picMkLst>
        </pc:picChg>
        <pc:picChg chg="del">
          <ac:chgData name="Peter EDMUNDS" userId="57fb2244-f77a-4291-bf83-84bcf6856161" providerId="ADAL" clId="{9EB50973-7BBD-468D-B7A7-6DD097DB1F69}" dt="2019-10-05T13:30:54.370" v="2" actId="478"/>
          <ac:picMkLst>
            <pc:docMk/>
            <pc:sldMk cId="2273095663" sldId="262"/>
            <ac:picMk id="4" creationId="{25CA5F47-6F16-4A1E-8EDA-E52DC3ADB640}"/>
          </ac:picMkLst>
        </pc:picChg>
        <pc:picChg chg="del">
          <ac:chgData name="Peter EDMUNDS" userId="57fb2244-f77a-4291-bf83-84bcf6856161" providerId="ADAL" clId="{9EB50973-7BBD-468D-B7A7-6DD097DB1F69}" dt="2019-10-05T13:30:54.370" v="2" actId="478"/>
          <ac:picMkLst>
            <pc:docMk/>
            <pc:sldMk cId="2273095663" sldId="262"/>
            <ac:picMk id="6" creationId="{48A824B2-1B41-411E-83FB-36653BBA7F84}"/>
          </ac:picMkLst>
        </pc:picChg>
        <pc:picChg chg="del">
          <ac:chgData name="Peter EDMUNDS" userId="57fb2244-f77a-4291-bf83-84bcf6856161" providerId="ADAL" clId="{9EB50973-7BBD-468D-B7A7-6DD097DB1F69}" dt="2019-10-05T13:30:54.370" v="2" actId="478"/>
          <ac:picMkLst>
            <pc:docMk/>
            <pc:sldMk cId="2273095663" sldId="262"/>
            <ac:picMk id="11" creationId="{7A8A144C-ECFC-4358-A38C-74B4AD7353EE}"/>
          </ac:picMkLst>
        </pc:picChg>
        <pc:picChg chg="add mod">
          <ac:chgData name="Peter EDMUNDS" userId="57fb2244-f77a-4291-bf83-84bcf6856161" providerId="ADAL" clId="{9EB50973-7BBD-468D-B7A7-6DD097DB1F69}" dt="2019-10-05T14:47:29.536" v="873" actId="1076"/>
          <ac:picMkLst>
            <pc:docMk/>
            <pc:sldMk cId="2273095663" sldId="262"/>
            <ac:picMk id="12" creationId="{0A35E3F3-4299-4B7E-866D-3696F0745FD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1" y="28564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Atomic structure revision</a:t>
            </a:r>
          </a:p>
          <a:p>
            <a:pPr algn="ctr"/>
            <a:r>
              <a:rPr lang="en-GB" sz="1100" dirty="0"/>
              <a:t>Keywords: Nucleus, electron, proton, neutron, alpha, beta, gamma, radiation, half life, ionising, penetrating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How many protons, neutrons and electrons are there in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Atomic structure &amp; development of the model of the atom.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F7C27-3BF1-4C70-AC12-F86A3F1B83E7}"/>
              </a:ext>
            </a:extLst>
          </p:cNvPr>
          <p:cNvSpPr txBox="1"/>
          <p:nvPr/>
        </p:nvSpPr>
        <p:spPr>
          <a:xfrm>
            <a:off x="155349" y="1897651"/>
            <a:ext cx="3057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Isotopes</a:t>
            </a:r>
            <a:r>
              <a:rPr lang="en-GB" sz="1100" dirty="0"/>
              <a:t> are elements with the </a:t>
            </a:r>
            <a:r>
              <a:rPr lang="en-GB" sz="1100" b="1" dirty="0"/>
              <a:t>same atomic number</a:t>
            </a:r>
            <a:r>
              <a:rPr lang="en-GB" sz="1100" dirty="0"/>
              <a:t> (no. of protons) and different </a:t>
            </a:r>
            <a:r>
              <a:rPr lang="en-GB" sz="1100" b="1" dirty="0"/>
              <a:t>mass numbers </a:t>
            </a:r>
            <a:r>
              <a:rPr lang="en-GB" sz="1100" dirty="0"/>
              <a:t>(no of protons + neutrons). This means they have different numbers of neutrons.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873C35-98A2-47EE-B23C-3F232F39DF1F}"/>
              </a:ext>
            </a:extLst>
          </p:cNvPr>
          <p:cNvSpPr/>
          <p:nvPr/>
        </p:nvSpPr>
        <p:spPr>
          <a:xfrm>
            <a:off x="103010" y="2823108"/>
            <a:ext cx="35734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Before the discovery of the electron, atoms were thought to be tiny spheres that could not be divided. The discovery of the electron led to the </a:t>
            </a:r>
            <a:r>
              <a:rPr lang="en-GB" sz="1100" b="1" dirty="0"/>
              <a:t>plum pudding </a:t>
            </a:r>
            <a:r>
              <a:rPr lang="en-GB" sz="1100" dirty="0"/>
              <a:t>model of the atom. The plum pudding model suggested that the atom is a ball of positive charge with negative electrons embedded in it.</a:t>
            </a:r>
          </a:p>
          <a:p>
            <a:endParaRPr lang="en-GB" sz="1100" dirty="0"/>
          </a:p>
        </p:txBody>
      </p:sp>
      <p:pic>
        <p:nvPicPr>
          <p:cNvPr id="16" name="Picture 15" descr="A picture containing map, text&#10;&#10;Description generated with high confidence">
            <a:extLst>
              <a:ext uri="{FF2B5EF4-FFF2-40B4-BE49-F238E27FC236}">
                <a16:creationId xmlns:a16="http://schemas.microsoft.com/office/drawing/2014/main" id="{5133510B-44F2-4CFB-800F-AC5181D7B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364" y="2827001"/>
            <a:ext cx="2787283" cy="126011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BB089C5-389F-4EE5-B3F0-070D2E6CD0CC}"/>
              </a:ext>
            </a:extLst>
          </p:cNvPr>
          <p:cNvSpPr/>
          <p:nvPr/>
        </p:nvSpPr>
        <p:spPr>
          <a:xfrm>
            <a:off x="103010" y="4087120"/>
            <a:ext cx="662310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The results from the </a:t>
            </a:r>
            <a:r>
              <a:rPr lang="en-GB" sz="1100" b="1" dirty="0"/>
              <a:t>alpha particle scattering </a:t>
            </a:r>
            <a:r>
              <a:rPr lang="en-GB" sz="1100" dirty="0"/>
              <a:t>experiment led to the conclusion that the mass of an atom was concentrated at the centre (nucleus) and that the nucleus was charged. This </a:t>
            </a:r>
            <a:r>
              <a:rPr lang="en-GB" sz="1100" b="1" dirty="0"/>
              <a:t>nuclear model </a:t>
            </a:r>
            <a:r>
              <a:rPr lang="en-GB" sz="1100" dirty="0"/>
              <a:t>replaced the plum pudding model. 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A47200C-7418-401E-B398-EEA3D4844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147" y="1784450"/>
            <a:ext cx="2438405" cy="841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A88951-ED29-4C6A-91E2-F8C78B976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955" y="813628"/>
            <a:ext cx="3573148" cy="4944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2E5492-198D-4332-93B6-C76224C1F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349" y="4760135"/>
            <a:ext cx="4611590" cy="50264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9AE32D-7D38-4D72-B5B5-CCD4693EDA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6408" y="6531428"/>
            <a:ext cx="3833057" cy="166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Types of radiation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12674F-02FC-4F8D-A6F5-D81F2169B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713" y="0"/>
            <a:ext cx="2982286" cy="15781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Picture 1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1F4432C-3E8A-4351-A2B5-333A97BEDD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" t="3007" r="3769" b="8892"/>
          <a:stretch/>
        </p:blipFill>
        <p:spPr>
          <a:xfrm>
            <a:off x="117447" y="328166"/>
            <a:ext cx="3498209" cy="24999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FB8E10-03D7-4F0F-91C4-ACF1E520084B}"/>
              </a:ext>
            </a:extLst>
          </p:cNvPr>
          <p:cNvSpPr txBox="1"/>
          <p:nvPr/>
        </p:nvSpPr>
        <p:spPr>
          <a:xfrm>
            <a:off x="3704194" y="1840448"/>
            <a:ext cx="30363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Alpha</a:t>
            </a:r>
            <a:r>
              <a:rPr lang="en-GB" sz="1100" dirty="0"/>
              <a:t> particles are the most massive (as they are made of 2 protons and 2 neutrons) and so they bump into other matter more often. When they do this they </a:t>
            </a:r>
            <a:r>
              <a:rPr lang="en-GB" sz="1100" b="1" dirty="0"/>
              <a:t>ionise</a:t>
            </a:r>
            <a:r>
              <a:rPr lang="en-GB" sz="1100" dirty="0"/>
              <a:t> matter (making it lose an electron). </a:t>
            </a:r>
            <a:r>
              <a:rPr lang="en-GB" sz="1100" b="1" dirty="0"/>
              <a:t>Alpha</a:t>
            </a:r>
            <a:r>
              <a:rPr lang="en-GB" sz="1100" dirty="0"/>
              <a:t> radiation is the most ionising but the least penetrating (it can be stopped by paper). </a:t>
            </a:r>
            <a:r>
              <a:rPr lang="en-GB" sz="1100" b="1" dirty="0"/>
              <a:t>Gamma</a:t>
            </a:r>
            <a:r>
              <a:rPr lang="en-GB" sz="1100" dirty="0"/>
              <a:t> radiation is the least ionising but the most penetrating (taking thick lead to stop it). </a:t>
            </a:r>
            <a:endParaRPr lang="en-GB" sz="11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4A60591-2F59-4FD9-90FA-109BBC90461D}"/>
                  </a:ext>
                </a:extLst>
              </p:cNvPr>
              <p:cNvSpPr/>
              <p:nvPr/>
            </p:nvSpPr>
            <p:spPr>
              <a:xfrm>
                <a:off x="275194" y="2959779"/>
                <a:ext cx="3429000" cy="179453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dirty="0"/>
                  <a:t>When a nucleus decays, the mass number, atomic number and charge is </a:t>
                </a:r>
                <a:r>
                  <a:rPr lang="en-GB" sz="1100" b="1" dirty="0"/>
                  <a:t>conserved</a:t>
                </a:r>
                <a:r>
                  <a:rPr lang="en-GB" sz="1100" dirty="0"/>
                  <a:t>. </a:t>
                </a:r>
              </a:p>
              <a:p>
                <a:endParaRPr lang="en-GB" sz="1100" dirty="0"/>
              </a:p>
              <a:p>
                <a:r>
                  <a:rPr lang="en-GB" sz="1100" dirty="0"/>
                  <a:t>Alpha decay example:</a:t>
                </a:r>
              </a:p>
              <a:p>
                <a:endParaRPr lang="en-GB" sz="11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95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241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𝐴𝑚</m:t>
                          </m:r>
                        </m:e>
                      </m:sPre>
                      <m:r>
                        <a:rPr lang="en-GB" sz="1100" i="1">
                          <a:latin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93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237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𝑁𝑝</m:t>
                          </m:r>
                        </m:e>
                      </m:sPre>
                      <m:r>
                        <a:rPr lang="en-GB" sz="1100" i="1">
                          <a:latin typeface="Cambria Math" panose="02040503050406030204" pitchFamily="18" charset="0"/>
                        </a:rPr>
                        <m:t>+ </m:t>
                      </m:r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sPre>
                    </m:oMath>
                  </m:oMathPara>
                </a14:m>
                <a:endParaRPr lang="en-GB" sz="1100" dirty="0"/>
              </a:p>
              <a:p>
                <a:endParaRPr lang="en-GB" sz="1100" dirty="0"/>
              </a:p>
              <a:p>
                <a:r>
                  <a:rPr lang="en-GB" sz="1100" dirty="0"/>
                  <a:t>Beta decay example:</a:t>
                </a:r>
              </a:p>
              <a:p>
                <a:endParaRPr lang="en-GB" sz="11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→</m:t>
                          </m:r>
                        </m:e>
                      </m:sPre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sPre>
                      <m:r>
                        <a:rPr lang="en-GB" sz="1100" i="1">
                          <a:latin typeface="Cambria Math" panose="02040503050406030204" pitchFamily="18" charset="0"/>
                        </a:rPr>
                        <m:t>+</m:t>
                      </m:r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sPre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4A60591-2F59-4FD9-90FA-109BBC9046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194" y="2959779"/>
                <a:ext cx="3429000" cy="1794530"/>
              </a:xfrm>
              <a:prstGeom prst="rect">
                <a:avLst/>
              </a:prstGeom>
              <a:blipFill>
                <a:blip r:embed="rId4"/>
                <a:stretch>
                  <a:fillRect t="-3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E9C30F74-A5C8-48D0-A3CC-4306665CAA7E}"/>
              </a:ext>
            </a:extLst>
          </p:cNvPr>
          <p:cNvSpPr/>
          <p:nvPr/>
        </p:nvSpPr>
        <p:spPr>
          <a:xfrm>
            <a:off x="3704194" y="3426157"/>
            <a:ext cx="30363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When alpha/beta decay happens, the nucleus </a:t>
            </a:r>
            <a:r>
              <a:rPr lang="en-GB" sz="1100" b="1" dirty="0"/>
              <a:t>transmutes </a:t>
            </a:r>
            <a:r>
              <a:rPr lang="en-GB" sz="1100" dirty="0"/>
              <a:t>into another element. When gamma decay happens the nucleus emits some energy but keeps the same atomic and mass numbers.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68788B-37CE-47E9-BD96-8A26063197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980" y="4754309"/>
            <a:ext cx="4558040" cy="515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Half life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826811-F3D0-4939-8ADC-FA6FFE11EA2E}"/>
              </a:ext>
            </a:extLst>
          </p:cNvPr>
          <p:cNvSpPr txBox="1"/>
          <p:nvPr/>
        </p:nvSpPr>
        <p:spPr>
          <a:xfrm>
            <a:off x="1" y="486742"/>
            <a:ext cx="41609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Half-life </a:t>
            </a:r>
            <a:r>
              <a:rPr lang="en-GB" sz="1100" dirty="0"/>
              <a:t>is the time taken for the count rate (measured in </a:t>
            </a:r>
            <a:r>
              <a:rPr lang="en-GB" sz="1100" b="1" dirty="0"/>
              <a:t>Becquerel</a:t>
            </a:r>
            <a:r>
              <a:rPr lang="en-GB" sz="1100" dirty="0"/>
              <a:t>) to halve. We can calculate this using the tree method or from a graph.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A35E3F3-4299-4B7E-866D-3696F0745F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2" t="6614" r="2172" b="4558"/>
          <a:stretch/>
        </p:blipFill>
        <p:spPr>
          <a:xfrm>
            <a:off x="4203391" y="438301"/>
            <a:ext cx="2494712" cy="20479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595842C-54AE-46EC-AE54-363123D62CEB}"/>
              </a:ext>
            </a:extLst>
          </p:cNvPr>
          <p:cNvSpPr txBox="1"/>
          <p:nvPr/>
        </p:nvSpPr>
        <p:spPr>
          <a:xfrm>
            <a:off x="0" y="973240"/>
            <a:ext cx="416093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Radioactivity is dangerous because our cells can be </a:t>
            </a:r>
            <a:r>
              <a:rPr lang="en-GB" sz="1100" b="1" dirty="0"/>
              <a:t>ionised</a:t>
            </a:r>
            <a:r>
              <a:rPr lang="en-GB" sz="1100" dirty="0"/>
              <a:t>. This can kill cells or lead to </a:t>
            </a:r>
            <a:r>
              <a:rPr lang="en-GB" sz="1100" b="1" dirty="0"/>
              <a:t>mutations</a:t>
            </a:r>
            <a:r>
              <a:rPr lang="en-GB" sz="1100" dirty="0"/>
              <a:t> and potentially </a:t>
            </a:r>
            <a:r>
              <a:rPr lang="en-GB" sz="1100" b="1" dirty="0"/>
              <a:t>cancer</a:t>
            </a:r>
            <a:r>
              <a:rPr lang="en-GB" sz="1100" dirty="0"/>
              <a:t>. If some radioactive particles are in contact with an object, we say the object is </a:t>
            </a:r>
            <a:r>
              <a:rPr lang="en-GB" sz="1100" b="1" dirty="0"/>
              <a:t>contaminated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All types of radiation are dangerous but alpha particles are most dangerous inside the body as they are most </a:t>
            </a:r>
            <a:r>
              <a:rPr lang="en-GB" sz="1100" b="1" dirty="0"/>
              <a:t>ionising</a:t>
            </a:r>
            <a:r>
              <a:rPr lang="en-GB" sz="1100" dirty="0"/>
              <a:t> and can’t escape the body. Beta particles are dangerous up to the mid-range and gamma radiation is dangerous up to the long-range.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FC420C-3B22-4F54-9BF2-545FEAE61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19903"/>
            <a:ext cx="4337741" cy="52103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B28774-7AA8-4D1D-85BA-AD8BF11F48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5539" y="6568096"/>
            <a:ext cx="3762462" cy="333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Summary question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257C44-5D3B-4AFE-9C38-FDC1D0AFC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344"/>
            <a:ext cx="4265521" cy="50499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588F63-6D67-48D8-A866-C45BB87A9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5367328"/>
            <a:ext cx="4197927" cy="3579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1ACDF0-66CB-4F52-9AA8-305E55AA7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6264" y="346308"/>
            <a:ext cx="3501734" cy="249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E23B49-8C5C-4160-A529-DB75729D2B22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67167e7-d602-4563-97eb-8b3d33f833cc"/>
    <ds:schemaRef ds:uri="http://purl.org/dc/elements/1.1/"/>
    <ds:schemaRef ds:uri="http://schemas.microsoft.com/office/2006/metadata/properties"/>
    <ds:schemaRef ds:uri="http://purl.org/dc/terms/"/>
    <ds:schemaRef ds:uri="0a78171b-79ba-49c9-a65d-fc675f22b9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1804</TotalTime>
  <Words>448</Words>
  <Application>Microsoft Office PowerPoint</Application>
  <PresentationFormat>A4 Paper (210x297 mm)</PresentationFormat>
  <Paragraphs>36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Cambria Math</vt:lpstr>
      <vt:lpstr>Arial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 E</cp:lastModifiedBy>
  <cp:revision>102</cp:revision>
  <cp:lastPrinted>2018-05-16T18:51:17Z</cp:lastPrinted>
  <dcterms:created xsi:type="dcterms:W3CDTF">2018-03-06T21:04:47Z</dcterms:created>
  <dcterms:modified xsi:type="dcterms:W3CDTF">2019-10-05T15:31:41Z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