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7EE59-3083-4CF9-ABEF-5E73E9E6257D}" v="20" dt="2019-10-23T17:25:40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" userId="57fb2244-f77a-4291-bf83-84bcf6856161" providerId="ADAL" clId="{06C7EE59-3083-4CF9-ABEF-5E73E9E6257D}"/>
    <pc:docChg chg="undo custSel modSld">
      <pc:chgData name="Peter EDMUNDS" userId="57fb2244-f77a-4291-bf83-84bcf6856161" providerId="ADAL" clId="{06C7EE59-3083-4CF9-ABEF-5E73E9E6257D}" dt="2019-10-23T17:25:59.037" v="198" actId="14100"/>
      <pc:docMkLst>
        <pc:docMk/>
      </pc:docMkLst>
      <pc:sldChg chg="addSp delSp modSp">
        <pc:chgData name="Peter EDMUNDS" userId="57fb2244-f77a-4291-bf83-84bcf6856161" providerId="ADAL" clId="{06C7EE59-3083-4CF9-ABEF-5E73E9E6257D}" dt="2019-10-23T17:17:25.381" v="175" actId="14100"/>
        <pc:sldMkLst>
          <pc:docMk/>
          <pc:sldMk cId="1257269346" sldId="256"/>
        </pc:sldMkLst>
        <pc:spChg chg="mod">
          <ac:chgData name="Peter EDMUNDS" userId="57fb2244-f77a-4291-bf83-84bcf6856161" providerId="ADAL" clId="{06C7EE59-3083-4CF9-ABEF-5E73E9E6257D}" dt="2019-10-23T17:12:49.430" v="166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" userId="57fb2244-f77a-4291-bf83-84bcf6856161" providerId="ADAL" clId="{06C7EE59-3083-4CF9-ABEF-5E73E9E6257D}" dt="2019-10-23T16:30:42.002" v="34" actId="478"/>
          <ac:spMkLst>
            <pc:docMk/>
            <pc:sldMk cId="1257269346" sldId="256"/>
            <ac:spMk id="14" creationId="{B4DD99E0-B9B7-4731-A3C1-AF789C97FC0F}"/>
          </ac:spMkLst>
        </pc:spChg>
        <pc:spChg chg="del">
          <ac:chgData name="Peter EDMUNDS" userId="57fb2244-f77a-4291-bf83-84bcf6856161" providerId="ADAL" clId="{06C7EE59-3083-4CF9-ABEF-5E73E9E6257D}" dt="2019-10-23T16:30:42.002" v="34" actId="478"/>
          <ac:spMkLst>
            <pc:docMk/>
            <pc:sldMk cId="1257269346" sldId="256"/>
            <ac:spMk id="33" creationId="{8EAD40E9-97A0-4CBE-816A-C2B6032DB177}"/>
          </ac:spMkLst>
        </pc:spChg>
        <pc:picChg chg="add del mod modCrop">
          <ac:chgData name="Peter EDMUNDS" userId="57fb2244-f77a-4291-bf83-84bcf6856161" providerId="ADAL" clId="{06C7EE59-3083-4CF9-ABEF-5E73E9E6257D}" dt="2019-10-23T17:00:03.661" v="115" actId="478"/>
          <ac:picMkLst>
            <pc:docMk/>
            <pc:sldMk cId="1257269346" sldId="256"/>
            <ac:picMk id="2" creationId="{69358E32-3D38-4BF3-94FB-2F7CCB2C7A57}"/>
          </ac:picMkLst>
        </pc:picChg>
        <pc:picChg chg="del">
          <ac:chgData name="Peter EDMUNDS" userId="57fb2244-f77a-4291-bf83-84bcf6856161" providerId="ADAL" clId="{06C7EE59-3083-4CF9-ABEF-5E73E9E6257D}" dt="2019-10-23T16:30:42.002" v="34" actId="478"/>
          <ac:picMkLst>
            <pc:docMk/>
            <pc:sldMk cId="1257269346" sldId="256"/>
            <ac:picMk id="3" creationId="{2FE1FA8D-5E7B-410D-9B22-F0986C832FEC}"/>
          </ac:picMkLst>
        </pc:picChg>
        <pc:picChg chg="add del mod modCrop">
          <ac:chgData name="Peter EDMUNDS" userId="57fb2244-f77a-4291-bf83-84bcf6856161" providerId="ADAL" clId="{06C7EE59-3083-4CF9-ABEF-5E73E9E6257D}" dt="2019-10-23T17:00:03.661" v="115" actId="478"/>
          <ac:picMkLst>
            <pc:docMk/>
            <pc:sldMk cId="1257269346" sldId="256"/>
            <ac:picMk id="6" creationId="{0F092D33-20C6-4108-B5A9-FAAC8A490D68}"/>
          </ac:picMkLst>
        </pc:picChg>
        <pc:picChg chg="del">
          <ac:chgData name="Peter EDMUNDS" userId="57fb2244-f77a-4291-bf83-84bcf6856161" providerId="ADAL" clId="{06C7EE59-3083-4CF9-ABEF-5E73E9E6257D}" dt="2019-10-23T16:30:42.002" v="34" actId="478"/>
          <ac:picMkLst>
            <pc:docMk/>
            <pc:sldMk cId="1257269346" sldId="256"/>
            <ac:picMk id="7" creationId="{365BDE65-0D6A-4843-B4DE-8D075F5AE2A2}"/>
          </ac:picMkLst>
        </pc:picChg>
        <pc:picChg chg="add del mod">
          <ac:chgData name="Peter EDMUNDS" userId="57fb2244-f77a-4291-bf83-84bcf6856161" providerId="ADAL" clId="{06C7EE59-3083-4CF9-ABEF-5E73E9E6257D}" dt="2019-10-23T17:00:03.661" v="115" actId="478"/>
          <ac:picMkLst>
            <pc:docMk/>
            <pc:sldMk cId="1257269346" sldId="256"/>
            <ac:picMk id="9" creationId="{F2B9FD26-0A17-4C99-837D-794FD9F33C61}"/>
          </ac:picMkLst>
        </pc:picChg>
        <pc:picChg chg="add mod">
          <ac:chgData name="Peter EDMUNDS" userId="57fb2244-f77a-4291-bf83-84bcf6856161" providerId="ADAL" clId="{06C7EE59-3083-4CF9-ABEF-5E73E9E6257D}" dt="2019-10-23T17:17:07.106" v="171" actId="14100"/>
          <ac:picMkLst>
            <pc:docMk/>
            <pc:sldMk cId="1257269346" sldId="256"/>
            <ac:picMk id="10" creationId="{1D8B8883-5752-47E0-901E-F7899F19CDF4}"/>
          </ac:picMkLst>
        </pc:picChg>
        <pc:picChg chg="mod">
          <ac:chgData name="Peter EDMUNDS" userId="57fb2244-f77a-4291-bf83-84bcf6856161" providerId="ADAL" clId="{06C7EE59-3083-4CF9-ABEF-5E73E9E6257D}" dt="2019-10-23T16:56:07.011" v="76" actId="1076"/>
          <ac:picMkLst>
            <pc:docMk/>
            <pc:sldMk cId="1257269346" sldId="256"/>
            <ac:picMk id="11" creationId="{C2D5F38C-B471-4C06-8BD9-7CE2D67CCFE6}"/>
          </ac:picMkLst>
        </pc:picChg>
        <pc:picChg chg="add mod">
          <ac:chgData name="Peter EDMUNDS" userId="57fb2244-f77a-4291-bf83-84bcf6856161" providerId="ADAL" clId="{06C7EE59-3083-4CF9-ABEF-5E73E9E6257D}" dt="2019-10-23T17:17:25.381" v="175" actId="14100"/>
          <ac:picMkLst>
            <pc:docMk/>
            <pc:sldMk cId="1257269346" sldId="256"/>
            <ac:picMk id="12" creationId="{D8F7E389-EAB0-4B4F-8CA4-12939CC93457}"/>
          </ac:picMkLst>
        </pc:picChg>
        <pc:picChg chg="del">
          <ac:chgData name="Peter EDMUNDS" userId="57fb2244-f77a-4291-bf83-84bcf6856161" providerId="ADAL" clId="{06C7EE59-3083-4CF9-ABEF-5E73E9E6257D}" dt="2019-10-23T16:30:42.002" v="34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" userId="57fb2244-f77a-4291-bf83-84bcf6856161" providerId="ADAL" clId="{06C7EE59-3083-4CF9-ABEF-5E73E9E6257D}" dt="2019-10-23T16:30:42.002" v="34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" userId="57fb2244-f77a-4291-bf83-84bcf6856161" providerId="ADAL" clId="{06C7EE59-3083-4CF9-ABEF-5E73E9E6257D}" dt="2019-10-23T17:25:59.037" v="198" actId="14100"/>
        <pc:sldMkLst>
          <pc:docMk/>
          <pc:sldMk cId="830485102" sldId="257"/>
        </pc:sldMkLst>
        <pc:spChg chg="del">
          <ac:chgData name="Peter EDMUNDS" userId="57fb2244-f77a-4291-bf83-84bcf6856161" providerId="ADAL" clId="{06C7EE59-3083-4CF9-ABEF-5E73E9E6257D}" dt="2019-10-23T16:29:08.300" v="2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" userId="57fb2244-f77a-4291-bf83-84bcf6856161" providerId="ADAL" clId="{06C7EE59-3083-4CF9-ABEF-5E73E9E6257D}" dt="2019-10-23T16:29:08.300" v="2" actId="478"/>
          <ac:spMkLst>
            <pc:docMk/>
            <pc:sldMk cId="830485102" sldId="257"/>
            <ac:spMk id="5" creationId="{95E115DD-CC66-4715-BAC3-F462FA4EE7AA}"/>
          </ac:spMkLst>
        </pc:spChg>
        <pc:spChg chg="del">
          <ac:chgData name="Peter EDMUNDS" userId="57fb2244-f77a-4291-bf83-84bcf6856161" providerId="ADAL" clId="{06C7EE59-3083-4CF9-ABEF-5E73E9E6257D}" dt="2019-10-23T17:18:25.531" v="176" actId="478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" userId="57fb2244-f77a-4291-bf83-84bcf6856161" providerId="ADAL" clId="{06C7EE59-3083-4CF9-ABEF-5E73E9E6257D}" dt="2019-10-23T16:29:08.300" v="2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" userId="57fb2244-f77a-4291-bf83-84bcf6856161" providerId="ADAL" clId="{06C7EE59-3083-4CF9-ABEF-5E73E9E6257D}" dt="2019-10-23T16:29:08.300" v="2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" userId="57fb2244-f77a-4291-bf83-84bcf6856161" providerId="ADAL" clId="{06C7EE59-3083-4CF9-ABEF-5E73E9E6257D}" dt="2019-10-23T17:18:39.752" v="179" actId="1076"/>
          <ac:picMkLst>
            <pc:docMk/>
            <pc:sldMk cId="830485102" sldId="257"/>
            <ac:picMk id="4" creationId="{A5D18509-0B8A-4BBE-94E2-C18D5982B326}"/>
          </ac:picMkLst>
        </pc:picChg>
        <pc:picChg chg="add mod">
          <ac:chgData name="Peter EDMUNDS" userId="57fb2244-f77a-4291-bf83-84bcf6856161" providerId="ADAL" clId="{06C7EE59-3083-4CF9-ABEF-5E73E9E6257D}" dt="2019-10-23T17:18:53.418" v="184" actId="1076"/>
          <ac:picMkLst>
            <pc:docMk/>
            <pc:sldMk cId="830485102" sldId="257"/>
            <ac:picMk id="6" creationId="{5FF0B7DA-7B01-4F9F-AA8C-CE1D11FD623E}"/>
          </ac:picMkLst>
        </pc:picChg>
        <pc:picChg chg="del">
          <ac:chgData name="Peter EDMUNDS" userId="57fb2244-f77a-4291-bf83-84bcf6856161" providerId="ADAL" clId="{06C7EE59-3083-4CF9-ABEF-5E73E9E6257D}" dt="2019-10-23T16:29:08.300" v="2" actId="478"/>
          <ac:picMkLst>
            <pc:docMk/>
            <pc:sldMk cId="830485102" sldId="257"/>
            <ac:picMk id="7" creationId="{085E7465-C8F9-42D9-B148-56EB31089C57}"/>
          </ac:picMkLst>
        </pc:picChg>
        <pc:picChg chg="add mod">
          <ac:chgData name="Peter EDMUNDS" userId="57fb2244-f77a-4291-bf83-84bcf6856161" providerId="ADAL" clId="{06C7EE59-3083-4CF9-ABEF-5E73E9E6257D}" dt="2019-10-23T17:25:30.348" v="190" actId="1076"/>
          <ac:picMkLst>
            <pc:docMk/>
            <pc:sldMk cId="830485102" sldId="257"/>
            <ac:picMk id="8" creationId="{30154680-8737-40BF-AEEB-9B8362FB9095}"/>
          </ac:picMkLst>
        </pc:picChg>
        <pc:picChg chg="add mod">
          <ac:chgData name="Peter EDMUNDS" userId="57fb2244-f77a-4291-bf83-84bcf6856161" providerId="ADAL" clId="{06C7EE59-3083-4CF9-ABEF-5E73E9E6257D}" dt="2019-10-23T17:25:59.037" v="198" actId="14100"/>
          <ac:picMkLst>
            <pc:docMk/>
            <pc:sldMk cId="830485102" sldId="257"/>
            <ac:picMk id="9" creationId="{5143B420-7F35-4062-B64C-425A33C16C1B}"/>
          </ac:picMkLst>
        </pc:picChg>
        <pc:picChg chg="del">
          <ac:chgData name="Peter EDMUNDS" userId="57fb2244-f77a-4291-bf83-84bcf6856161" providerId="ADAL" clId="{06C7EE59-3083-4CF9-ABEF-5E73E9E6257D}" dt="2019-10-23T16:29:08.300" v="2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" userId="57fb2244-f77a-4291-bf83-84bcf6856161" providerId="ADAL" clId="{06C7EE59-3083-4CF9-ABEF-5E73E9E6257D}" dt="2019-10-23T16:29:08.300" v="2" actId="478"/>
          <ac:picMkLst>
            <pc:docMk/>
            <pc:sldMk cId="830485102" sldId="257"/>
            <ac:picMk id="12" creationId="{2F4692BB-C59D-414F-8BE2-D86B0682FB56}"/>
          </ac:picMkLst>
        </pc:picChg>
        <pc:picChg chg="add del mod">
          <ac:chgData name="Peter EDMUNDS" userId="57fb2244-f77a-4291-bf83-84bcf6856161" providerId="ADAL" clId="{06C7EE59-3083-4CF9-ABEF-5E73E9E6257D}" dt="2019-10-23T16:59:03.863" v="99"/>
          <ac:picMkLst>
            <pc:docMk/>
            <pc:sldMk cId="830485102" sldId="257"/>
            <ac:picMk id="13" creationId="{583FD428-713C-47BC-9477-34CB6B6769CA}"/>
          </ac:picMkLst>
        </pc:picChg>
        <pc:picChg chg="add del mod">
          <ac:chgData name="Peter EDMUNDS" userId="57fb2244-f77a-4291-bf83-84bcf6856161" providerId="ADAL" clId="{06C7EE59-3083-4CF9-ABEF-5E73E9E6257D}" dt="2019-10-23T16:59:03.863" v="99"/>
          <ac:picMkLst>
            <pc:docMk/>
            <pc:sldMk cId="830485102" sldId="257"/>
            <ac:picMk id="14" creationId="{6234EAE2-9E09-4E55-8AFC-4978C8ED0D47}"/>
          </ac:picMkLst>
        </pc:picChg>
        <pc:picChg chg="add del">
          <ac:chgData name="Peter EDMUNDS" userId="57fb2244-f77a-4291-bf83-84bcf6856161" providerId="ADAL" clId="{06C7EE59-3083-4CF9-ABEF-5E73E9E6257D}" dt="2019-10-23T16:59:03.863" v="99"/>
          <ac:picMkLst>
            <pc:docMk/>
            <pc:sldMk cId="830485102" sldId="257"/>
            <ac:picMk id="15" creationId="{45B3C6D9-A5DF-40B8-B991-8A13CFFC6CBC}"/>
          </ac:picMkLst>
        </pc:picChg>
      </pc:sldChg>
      <pc:sldChg chg="addSp delSp modSp">
        <pc:chgData name="Peter EDMUNDS" userId="57fb2244-f77a-4291-bf83-84bcf6856161" providerId="ADAL" clId="{06C7EE59-3083-4CF9-ABEF-5E73E9E6257D}" dt="2019-10-23T17:06:44.667" v="130" actId="1076"/>
        <pc:sldMkLst>
          <pc:docMk/>
          <pc:sldMk cId="1359017385" sldId="261"/>
        </pc:sldMkLst>
        <pc:spChg chg="add mod">
          <ac:chgData name="Peter EDMUNDS" userId="57fb2244-f77a-4291-bf83-84bcf6856161" providerId="ADAL" clId="{06C7EE59-3083-4CF9-ABEF-5E73E9E6257D}" dt="2019-10-23T16:29:24.886" v="23" actId="20577"/>
          <ac:spMkLst>
            <pc:docMk/>
            <pc:sldMk cId="1359017385" sldId="261"/>
            <ac:spMk id="3" creationId="{969DC130-50AB-4D2A-9623-AC7780583423}"/>
          </ac:spMkLst>
        </pc:spChg>
        <pc:spChg chg="add mod">
          <ac:chgData name="Peter EDMUNDS" userId="57fb2244-f77a-4291-bf83-84bcf6856161" providerId="ADAL" clId="{06C7EE59-3083-4CF9-ABEF-5E73E9E6257D}" dt="2019-10-23T16:29:40.517" v="25" actId="1076"/>
          <ac:spMkLst>
            <pc:docMk/>
            <pc:sldMk cId="1359017385" sldId="261"/>
            <ac:spMk id="4" creationId="{A6A20667-75F5-414B-9DDE-DE90EA25692D}"/>
          </ac:spMkLst>
        </pc:spChg>
        <pc:picChg chg="del mod">
          <ac:chgData name="Peter EDMUNDS" userId="57fb2244-f77a-4291-bf83-84bcf6856161" providerId="ADAL" clId="{06C7EE59-3083-4CF9-ABEF-5E73E9E6257D}" dt="2019-10-23T16:59:08.141" v="100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" userId="57fb2244-f77a-4291-bf83-84bcf6856161" providerId="ADAL" clId="{06C7EE59-3083-4CF9-ABEF-5E73E9E6257D}" dt="2019-10-23T16:30:09.159" v="27" actId="1076"/>
          <ac:picMkLst>
            <pc:docMk/>
            <pc:sldMk cId="1359017385" sldId="261"/>
            <ac:picMk id="5" creationId="{C2791740-1102-4BD8-B70E-C49AEAEE4DB4}"/>
          </ac:picMkLst>
        </pc:picChg>
        <pc:picChg chg="add mod">
          <ac:chgData name="Peter EDMUNDS" userId="57fb2244-f77a-4291-bf83-84bcf6856161" providerId="ADAL" clId="{06C7EE59-3083-4CF9-ABEF-5E73E9E6257D}" dt="2019-10-23T16:29:40.517" v="25" actId="1076"/>
          <ac:picMkLst>
            <pc:docMk/>
            <pc:sldMk cId="1359017385" sldId="261"/>
            <ac:picMk id="6" creationId="{C8EB5D97-AEDD-417D-8296-84234E4C51CC}"/>
          </ac:picMkLst>
        </pc:picChg>
        <pc:picChg chg="add del mod">
          <ac:chgData name="Peter EDMUNDS" userId="57fb2244-f77a-4291-bf83-84bcf6856161" providerId="ADAL" clId="{06C7EE59-3083-4CF9-ABEF-5E73E9E6257D}" dt="2019-10-23T17:00:00.338" v="114" actId="478"/>
          <ac:picMkLst>
            <pc:docMk/>
            <pc:sldMk cId="1359017385" sldId="261"/>
            <ac:picMk id="7" creationId="{888AE6A6-B72F-48DC-A283-6CDBEF276C35}"/>
          </ac:picMkLst>
        </pc:picChg>
        <pc:picChg chg="add del mod">
          <ac:chgData name="Peter EDMUNDS" userId="57fb2244-f77a-4291-bf83-84bcf6856161" providerId="ADAL" clId="{06C7EE59-3083-4CF9-ABEF-5E73E9E6257D}" dt="2019-10-23T17:00:00.338" v="114" actId="478"/>
          <ac:picMkLst>
            <pc:docMk/>
            <pc:sldMk cId="1359017385" sldId="261"/>
            <ac:picMk id="8" creationId="{54174598-61EB-40B8-A376-A124B0FF854F}"/>
          </ac:picMkLst>
        </pc:picChg>
        <pc:picChg chg="add del mod">
          <ac:chgData name="Peter EDMUNDS" userId="57fb2244-f77a-4291-bf83-84bcf6856161" providerId="ADAL" clId="{06C7EE59-3083-4CF9-ABEF-5E73E9E6257D}" dt="2019-10-23T17:00:00.338" v="114" actId="478"/>
          <ac:picMkLst>
            <pc:docMk/>
            <pc:sldMk cId="1359017385" sldId="261"/>
            <ac:picMk id="9" creationId="{B39145EA-E8F8-490D-9A1D-0E172F3F1067}"/>
          </ac:picMkLst>
        </pc:picChg>
        <pc:picChg chg="add mod">
          <ac:chgData name="Peter EDMUNDS" userId="57fb2244-f77a-4291-bf83-84bcf6856161" providerId="ADAL" clId="{06C7EE59-3083-4CF9-ABEF-5E73E9E6257D}" dt="2019-10-23T17:06:42.723" v="129" actId="1076"/>
          <ac:picMkLst>
            <pc:docMk/>
            <pc:sldMk cId="1359017385" sldId="261"/>
            <ac:picMk id="10" creationId="{9B2B6828-9832-4E60-81B5-964097693985}"/>
          </ac:picMkLst>
        </pc:picChg>
        <pc:picChg chg="add mod">
          <ac:chgData name="Peter EDMUNDS" userId="57fb2244-f77a-4291-bf83-84bcf6856161" providerId="ADAL" clId="{06C7EE59-3083-4CF9-ABEF-5E73E9E6257D}" dt="2019-10-23T17:06:44.667" v="130" actId="1076"/>
          <ac:picMkLst>
            <pc:docMk/>
            <pc:sldMk cId="1359017385" sldId="261"/>
            <ac:picMk id="11" creationId="{F1729C25-1D8D-4E67-AE16-09EBB2C4440F}"/>
          </ac:picMkLst>
        </pc:picChg>
      </pc:sldChg>
      <pc:sldChg chg="addSp delSp modSp delAnim">
        <pc:chgData name="Peter EDMUNDS" userId="57fb2244-f77a-4291-bf83-84bcf6856161" providerId="ADAL" clId="{06C7EE59-3083-4CF9-ABEF-5E73E9E6257D}" dt="2019-10-23T17:12:28.033" v="144" actId="20577"/>
        <pc:sldMkLst>
          <pc:docMk/>
          <pc:sldMk cId="2273095663" sldId="262"/>
        </pc:sldMkLst>
        <pc:spChg chg="del">
          <ac:chgData name="Peter EDMUNDS" userId="57fb2244-f77a-4291-bf83-84bcf6856161" providerId="ADAL" clId="{06C7EE59-3083-4CF9-ABEF-5E73E9E6257D}" dt="2019-10-23T16:29:00.257" v="1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" userId="57fb2244-f77a-4291-bf83-84bcf6856161" providerId="ADAL" clId="{06C7EE59-3083-4CF9-ABEF-5E73E9E6257D}" dt="2019-10-23T16:29:00.257" v="1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" userId="57fb2244-f77a-4291-bf83-84bcf6856161" providerId="ADAL" clId="{06C7EE59-3083-4CF9-ABEF-5E73E9E6257D}" dt="2019-10-23T17:12:28.033" v="144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06C7EE59-3083-4CF9-ABEF-5E73E9E6257D}" dt="2019-10-23T16:30:28.622" v="29" actId="1076"/>
          <ac:spMkLst>
            <pc:docMk/>
            <pc:sldMk cId="2273095663" sldId="262"/>
            <ac:spMk id="9" creationId="{EA50C3D7-2899-411E-AB17-11D2CCCA466C}"/>
          </ac:spMkLst>
        </pc:spChg>
        <pc:picChg chg="del">
          <ac:chgData name="Peter EDMUNDS" userId="57fb2244-f77a-4291-bf83-84bcf6856161" providerId="ADAL" clId="{06C7EE59-3083-4CF9-ABEF-5E73E9E6257D}" dt="2019-10-23T16:29:00.257" v="1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" userId="57fb2244-f77a-4291-bf83-84bcf6856161" providerId="ADAL" clId="{06C7EE59-3083-4CF9-ABEF-5E73E9E6257D}" dt="2019-10-23T16:29:00.257" v="1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" userId="57fb2244-f77a-4291-bf83-84bcf6856161" providerId="ADAL" clId="{06C7EE59-3083-4CF9-ABEF-5E73E9E6257D}" dt="2019-10-23T16:30:28.622" v="29" actId="1076"/>
          <ac:picMkLst>
            <pc:docMk/>
            <pc:sldMk cId="2273095663" sldId="262"/>
            <ac:picMk id="10" creationId="{C07C1CC7-2A70-46C7-8A68-9065AB01AEC6}"/>
          </ac:picMkLst>
        </pc:picChg>
        <pc:picChg chg="add mod">
          <ac:chgData name="Peter EDMUNDS" userId="57fb2244-f77a-4291-bf83-84bcf6856161" providerId="ADAL" clId="{06C7EE59-3083-4CF9-ABEF-5E73E9E6257D}" dt="2019-10-23T16:30:36.866" v="33" actId="1076"/>
          <ac:picMkLst>
            <pc:docMk/>
            <pc:sldMk cId="2273095663" sldId="262"/>
            <ac:picMk id="11" creationId="{C4298FB2-7C45-4EF4-91A1-56FC61F64779}"/>
          </ac:picMkLst>
        </pc:picChg>
        <pc:picChg chg="del">
          <ac:chgData name="Peter EDMUNDS" userId="57fb2244-f77a-4291-bf83-84bcf6856161" providerId="ADAL" clId="{06C7EE59-3083-4CF9-ABEF-5E73E9E6257D}" dt="2019-10-23T16:29:00.257" v="1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" userId="57fb2244-f77a-4291-bf83-84bcf6856161" providerId="ADAL" clId="{06C7EE59-3083-4CF9-ABEF-5E73E9E6257D}" dt="2019-10-23T16:29:00.257" v="1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" userId="57fb2244-f77a-4291-bf83-84bcf6856161" providerId="ADAL" clId="{06C7EE59-3083-4CF9-ABEF-5E73E9E6257D}" dt="2019-10-23T16:59:40.751" v="110" actId="14100"/>
          <ac:picMkLst>
            <pc:docMk/>
            <pc:sldMk cId="2273095663" sldId="262"/>
            <ac:picMk id="14" creationId="{F68268A8-1C9F-4DEB-BF51-8951FE2F350E}"/>
          </ac:picMkLst>
        </pc:picChg>
        <pc:picChg chg="add mod">
          <ac:chgData name="Peter EDMUNDS" userId="57fb2244-f77a-4291-bf83-84bcf6856161" providerId="ADAL" clId="{06C7EE59-3083-4CF9-ABEF-5E73E9E6257D}" dt="2019-10-23T16:59:40.751" v="110" actId="14100"/>
          <ac:picMkLst>
            <pc:docMk/>
            <pc:sldMk cId="2273095663" sldId="262"/>
            <ac:picMk id="15" creationId="{7EB95F15-FA7C-43B7-A7B8-C3D1EE275069}"/>
          </ac:picMkLst>
        </pc:picChg>
        <pc:picChg chg="add mod">
          <ac:chgData name="Peter EDMUNDS" userId="57fb2244-f77a-4291-bf83-84bcf6856161" providerId="ADAL" clId="{06C7EE59-3083-4CF9-ABEF-5E73E9E6257D}" dt="2019-10-23T16:59:49.018" v="113" actId="14100"/>
          <ac:picMkLst>
            <pc:docMk/>
            <pc:sldMk cId="2273095663" sldId="262"/>
            <ac:picMk id="16" creationId="{89EAFB90-B7D5-41B4-9EAF-2E993F4F08FC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18932A4-A96B-4102-AEA3-513A9A3716BF}"/>
              </a:ext>
            </a:extLst>
          </p:cNvPr>
          <p:cNvSpPr/>
          <p:nvPr/>
        </p:nvSpPr>
        <p:spPr>
          <a:xfrm>
            <a:off x="1" y="231849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Paper 1 – Fusion &amp; fission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r>
              <a:rPr lang="en-GB" sz="1100" b="1" dirty="0"/>
              <a:t>Nuclear fission</a:t>
            </a:r>
          </a:p>
          <a:p>
            <a:endParaRPr lang="en-US" altLang="en-US" sz="1100" dirty="0"/>
          </a:p>
          <a:p>
            <a:r>
              <a:rPr lang="en-US" altLang="en-US" sz="1100" dirty="0"/>
              <a:t>The energy released in nuclear power plants comes from </a:t>
            </a:r>
            <a:r>
              <a:rPr lang="en-US" altLang="en-US" sz="1100" b="1" dirty="0">
                <a:solidFill>
                  <a:srgbClr val="B71562"/>
                </a:solidFill>
              </a:rPr>
              <a:t>nuclear fission</a:t>
            </a:r>
            <a:r>
              <a:rPr lang="en-US" altLang="en-US" sz="1100" dirty="0"/>
              <a:t>. Large, unstable nuclei such as uranium-235 or plutonium-239 break into smaller nuclei, releasing energy as they do so:</a:t>
            </a:r>
          </a:p>
          <a:p>
            <a:endParaRPr lang="en-US" altLang="en-US" sz="1100" dirty="0"/>
          </a:p>
          <a:p>
            <a:r>
              <a:rPr lang="en-GB" altLang="en-US" sz="1100" b="1" baseline="30000" dirty="0"/>
              <a:t>235</a:t>
            </a:r>
            <a:r>
              <a:rPr lang="en-GB" altLang="en-US" sz="1100" b="1" dirty="0"/>
              <a:t>U + neutron </a:t>
            </a:r>
            <a:r>
              <a:rPr lang="en-GB" altLang="en-US" sz="1100" b="1" dirty="0">
                <a:sym typeface="Wingdings" panose="05000000000000000000" pitchFamily="2" charset="2"/>
              </a:rPr>
              <a:t> smaller nuclei + neutrons + energy</a:t>
            </a:r>
            <a:endParaRPr lang="en-GB" altLang="en-US" sz="1100" dirty="0"/>
          </a:p>
          <a:p>
            <a:endParaRPr lang="en-GB" altLang="en-US" sz="1100" dirty="0"/>
          </a:p>
          <a:p>
            <a:r>
              <a:rPr lang="en-US" altLang="en-US" sz="1100" dirty="0"/>
              <a:t>When a uranium-235 nucleus undergoes induced fission after </a:t>
            </a:r>
          </a:p>
          <a:p>
            <a:r>
              <a:rPr lang="en-US" altLang="en-US" sz="1100" dirty="0"/>
              <a:t>collision with a neutron, it breaks up into two smaller nuclei and </a:t>
            </a:r>
          </a:p>
          <a:p>
            <a:r>
              <a:rPr lang="en-US" altLang="en-US" sz="1100" dirty="0"/>
              <a:t>two/three neutrons. These are called </a:t>
            </a:r>
            <a:r>
              <a:rPr lang="en-US" altLang="en-US" sz="1100" b="1" dirty="0">
                <a:solidFill>
                  <a:srgbClr val="B71562"/>
                </a:solidFill>
              </a:rPr>
              <a:t>fission neutrons</a:t>
            </a:r>
            <a:r>
              <a:rPr lang="en-US" altLang="en-US" sz="1100" dirty="0"/>
              <a:t>. </a:t>
            </a:r>
          </a:p>
          <a:p>
            <a:endParaRPr lang="en-GB" altLang="en-US" sz="1100" dirty="0"/>
          </a:p>
          <a:p>
            <a:endParaRPr lang="en-GB" altLang="en-US" sz="1100" dirty="0"/>
          </a:p>
          <a:p>
            <a:endParaRPr lang="en-GB" altLang="en-US" sz="1100" dirty="0"/>
          </a:p>
          <a:p>
            <a:endParaRPr lang="en-GB" sz="1100" b="1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b="1" u="sng" dirty="0"/>
          </a:p>
          <a:p>
            <a:pPr algn="ctr"/>
            <a:endParaRPr lang="en-GB" sz="1100" b="1" u="sng" dirty="0"/>
          </a:p>
          <a:p>
            <a:endParaRPr lang="en-GB" sz="1200" dirty="0"/>
          </a:p>
          <a:p>
            <a:r>
              <a:rPr lang="en-GB" sz="1200" dirty="0"/>
              <a:t> 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b="1" dirty="0"/>
          </a:p>
          <a:p>
            <a:endParaRPr lang="en-GB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721885"/>
            <a:ext cx="6547297" cy="1469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Balance the following nuclear equations by calculating the missing numbers (letters a, b, c and d)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0D270E7-8BA8-44CE-8E85-C846C63F4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52334" r="2567" b="20645"/>
          <a:stretch/>
        </p:blipFill>
        <p:spPr bwMode="auto">
          <a:xfrm>
            <a:off x="1095553" y="982075"/>
            <a:ext cx="4324394" cy="1076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hain reaction 2">
            <a:extLst>
              <a:ext uri="{FF2B5EF4-FFF2-40B4-BE49-F238E27FC236}">
                <a16:creationId xmlns:a16="http://schemas.microsoft.com/office/drawing/2014/main" id="{C2D5F38C-B471-4C06-8BD9-7CE2D67C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74" y="2880617"/>
            <a:ext cx="2844973" cy="199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8597DD-68EF-4EC5-A119-8E3718B1EF24}"/>
              </a:ext>
            </a:extLst>
          </p:cNvPr>
          <p:cNvSpPr txBox="1"/>
          <p:nvPr/>
        </p:nvSpPr>
        <p:spPr>
          <a:xfrm>
            <a:off x="0" y="4199022"/>
            <a:ext cx="40351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The fission neutrons can go on to cause further fission events, which will produce further neutrons, and so on, causing a </a:t>
            </a:r>
            <a:r>
              <a:rPr lang="en-GB" altLang="en-US" sz="1100" b="1" dirty="0">
                <a:solidFill>
                  <a:srgbClr val="B71562"/>
                </a:solidFill>
              </a:rPr>
              <a:t>chain reaction</a:t>
            </a:r>
            <a:r>
              <a:rPr lang="en-GB" altLang="en-US" sz="1100" dirty="0"/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sz="1100" dirty="0"/>
              <a:t>Uncontrolled chain reactions are used in atomic bombs.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8B8883-5752-47E0-901E-F7899F19C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19528"/>
            <a:ext cx="3177154" cy="26190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F7E389-EAB0-4B4F-8CA4-12939CC93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400" y="6060888"/>
            <a:ext cx="3530599" cy="378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9DC130-50AB-4D2A-9623-AC7780583423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Nuclear power plants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20667-75F5-414B-9DDE-DE90EA25692D}"/>
              </a:ext>
            </a:extLst>
          </p:cNvPr>
          <p:cNvSpPr txBox="1"/>
          <p:nvPr/>
        </p:nvSpPr>
        <p:spPr>
          <a:xfrm>
            <a:off x="3853295" y="391283"/>
            <a:ext cx="2822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100" dirty="0"/>
              <a:t>A </a:t>
            </a:r>
            <a:r>
              <a:rPr lang="en-US" altLang="en-US" sz="1100" b="1" dirty="0">
                <a:solidFill>
                  <a:srgbClr val="B71562"/>
                </a:solidFill>
              </a:rPr>
              <a:t>nuclear reactor</a:t>
            </a:r>
            <a:r>
              <a:rPr lang="en-US" altLang="en-US" sz="1100" dirty="0"/>
              <a:t> uses a controlled chain reaction to produce heat to produce steam for a generator. Apart from the source of heat, it works in the same way as a coal-fired power station. The reactor itself consists of </a:t>
            </a:r>
            <a:r>
              <a:rPr lang="en-US" altLang="en-US" sz="1100" b="1" dirty="0">
                <a:solidFill>
                  <a:srgbClr val="B71562"/>
                </a:solidFill>
              </a:rPr>
              <a:t>fuel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control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coolant</a:t>
            </a:r>
            <a:r>
              <a:rPr lang="en-US" altLang="en-US" sz="1100" dirty="0"/>
              <a:t> and a </a:t>
            </a:r>
            <a:r>
              <a:rPr lang="en-US" altLang="en-US" sz="1100" b="1" dirty="0">
                <a:solidFill>
                  <a:srgbClr val="B71562"/>
                </a:solidFill>
              </a:rPr>
              <a:t>moderator</a:t>
            </a:r>
            <a:r>
              <a:rPr lang="en-US" altLang="en-US" sz="1100" dirty="0"/>
              <a:t>. </a:t>
            </a:r>
            <a:endParaRPr lang="en-GB" alt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791740-1102-4BD8-B70E-C49AEAEE4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9" y="398473"/>
            <a:ext cx="3714918" cy="1839575"/>
          </a:xfrm>
          <a:prstGeom prst="rect">
            <a:avLst/>
          </a:prstGeom>
        </p:spPr>
      </p:pic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8EB5D97-AEDD-417D-8296-84234E4C51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4" b="11284"/>
          <a:stretch/>
        </p:blipFill>
        <p:spPr>
          <a:xfrm>
            <a:off x="3787077" y="1512504"/>
            <a:ext cx="2947497" cy="1614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2B6828-9832-4E60-81B5-964097693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90" y="4012787"/>
            <a:ext cx="3613707" cy="42002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729C25-1D8D-4E67-AE16-09EBB2C44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617" y="4216399"/>
            <a:ext cx="3247383" cy="379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Nuclear Fusion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50C3D7-2899-411E-AB17-11D2CCCA466C}"/>
              </a:ext>
            </a:extLst>
          </p:cNvPr>
          <p:cNvSpPr txBox="1"/>
          <p:nvPr/>
        </p:nvSpPr>
        <p:spPr>
          <a:xfrm>
            <a:off x="119047" y="317345"/>
            <a:ext cx="362244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Whereas nuclear fission involves very large nuclei splitting into smaller nuclei, fusion involves small nuclei joining together to form larger ones. The energy emitted by a star, such as the Sun, comes from</a:t>
            </a:r>
            <a:r>
              <a:rPr lang="en-GB" altLang="en-US" sz="1100" dirty="0">
                <a:solidFill>
                  <a:srgbClr val="B71562"/>
                </a:solidFill>
              </a:rPr>
              <a:t> </a:t>
            </a:r>
            <a:r>
              <a:rPr lang="en-GB" altLang="en-US" sz="1100" b="1" dirty="0">
                <a:solidFill>
                  <a:srgbClr val="B71562"/>
                </a:solidFill>
              </a:rPr>
              <a:t>nuclear fusion</a:t>
            </a:r>
            <a:r>
              <a:rPr lang="en-GB" altLang="en-US" sz="1100" dirty="0"/>
              <a:t>. In order for this to happen, the core temperature has to be extremely high – in excess of 10 million degrees. Nuclear fusion in a star like the Sun involves the combination of lighter isotopes of hydrogen to form helium, and the release of energy:</a:t>
            </a:r>
          </a:p>
          <a:p>
            <a:pPr>
              <a:spcBef>
                <a:spcPct val="50000"/>
              </a:spcBef>
            </a:pPr>
            <a:endParaRPr lang="en-GB" altLang="en-US" sz="1100" dirty="0">
              <a:solidFill>
                <a:srgbClr val="010066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11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7C1CC7-2A70-46C7-8A68-9065AB01A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55" y="1901852"/>
            <a:ext cx="2613770" cy="4003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298FB2-7C45-4EF4-91A1-56FC61F64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33" y="535295"/>
            <a:ext cx="2207623" cy="17364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8268A8-1C9F-4DEB-BF51-8951FE2F3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589072"/>
            <a:ext cx="3961899" cy="3604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B95F15-FA7C-43B7-A7B8-C3D1EE275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475" y="4143623"/>
            <a:ext cx="3319106" cy="28837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9EAFB90-B7D5-41B4-9EAF-2E993F4F08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08" y="6623214"/>
            <a:ext cx="4514885" cy="328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18509-0B8A-4BBE-94E2-C18D5982B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39869" cy="4943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0B7DA-7B01-4F9F-AA8C-CE1D11FD6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933" y="945601"/>
            <a:ext cx="3285067" cy="16277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154680-8737-40BF-AEEB-9B8362FB9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8725"/>
            <a:ext cx="3888873" cy="3241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43B420-7F35-4062-B64C-425A33C16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067" y="6383955"/>
            <a:ext cx="3494309" cy="21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1234</TotalTime>
  <Words>291</Words>
  <Application>Microsoft Office PowerPoint</Application>
  <PresentationFormat>A4 Paper (210x297 mm)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Peter EDMUNDS</cp:lastModifiedBy>
  <cp:revision>1</cp:revision>
  <cp:lastPrinted>2018-05-16T18:51:17Z</cp:lastPrinted>
  <dcterms:created xsi:type="dcterms:W3CDTF">2018-03-06T21:04:47Z</dcterms:created>
  <dcterms:modified xsi:type="dcterms:W3CDTF">2019-10-23T17:26:00Z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