
<file path=[Content_Types].xml><?xml version="1.0" encoding="utf-8"?>
<Types xmlns="http://schemas.openxmlformats.org/package/2006/content-types">
  <Default Extension="1" ContentType="image/png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21"/>
  </p:notesMasterIdLst>
  <p:sldIdLst>
    <p:sldId id="256" r:id="rId5"/>
    <p:sldId id="262" r:id="rId6"/>
    <p:sldId id="261" r:id="rId7"/>
    <p:sldId id="25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6858000" cy="9906000" type="A4"/>
  <p:notesSz cx="9931400" cy="143637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Cambria Math" panose="02040503050406030204" pitchFamily="18" charset="0"/>
      <p:regular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581357-8421-4B78-B357-26B792FD34D4}" v="33" dt="2019-09-26T12:43:06.524"/>
    <p1510:client id="{EA9E9F9A-43C1-4FF3-893F-7193ECB98ED2}" v="7" dt="2019-09-26T13:02:28.7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2307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06CD2DC9-3F62-45F5-BE77-2CEDCEA9D712}"/>
    <pc:docChg chg="modSld">
      <pc:chgData name="Peter EDMUNDS (HAB)" userId="57fb2244-f77a-4291-bf83-84bcf6856161" providerId="ADAL" clId="{06CD2DC9-3F62-45F5-BE77-2CEDCEA9D712}" dt="2019-06-07T21:23:12.111" v="4" actId="1076"/>
      <pc:docMkLst>
        <pc:docMk/>
      </pc:docMkLst>
      <pc:sldChg chg="modSp">
        <pc:chgData name="Peter EDMUNDS (HAB)" userId="57fb2244-f77a-4291-bf83-84bcf6856161" providerId="ADAL" clId="{06CD2DC9-3F62-45F5-BE77-2CEDCEA9D712}" dt="2019-06-07T21:23:12.111" v="4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06CD2DC9-3F62-45F5-BE77-2CEDCEA9D712}" dt="2019-06-07T21:08:23.167" v="2" actId="207"/>
          <ac:spMkLst>
            <pc:docMk/>
            <pc:sldMk cId="830485102" sldId="257"/>
            <ac:spMk id="2" creationId="{4F71D579-D493-4E24-955E-0A5875F9C748}"/>
          </ac:spMkLst>
        </pc:spChg>
        <pc:picChg chg="mod">
          <ac:chgData name="Peter EDMUNDS (HAB)" userId="57fb2244-f77a-4291-bf83-84bcf6856161" providerId="ADAL" clId="{06CD2DC9-3F62-45F5-BE77-2CEDCEA9D712}" dt="2019-06-07T21:23:12.111" v="4" actId="1076"/>
          <ac:picMkLst>
            <pc:docMk/>
            <pc:sldMk cId="830485102" sldId="257"/>
            <ac:picMk id="7" creationId="{085E7465-C8F9-42D9-B148-56EB31089C57}"/>
          </ac:picMkLst>
        </pc:picChg>
      </pc:sldChg>
      <pc:sldChg chg="modSp">
        <pc:chgData name="Peter EDMUNDS (HAB)" userId="57fb2244-f77a-4291-bf83-84bcf6856161" providerId="ADAL" clId="{06CD2DC9-3F62-45F5-BE77-2CEDCEA9D712}" dt="2019-06-07T21:22:00.556" v="3" actId="1076"/>
        <pc:sldMkLst>
          <pc:docMk/>
          <pc:sldMk cId="1359017385" sldId="261"/>
        </pc:sldMkLst>
        <pc:picChg chg="mod">
          <ac:chgData name="Peter EDMUNDS (HAB)" userId="57fb2244-f77a-4291-bf83-84bcf6856161" providerId="ADAL" clId="{06CD2DC9-3F62-45F5-BE77-2CEDCEA9D712}" dt="2019-06-07T21:22:00.556" v="3" actId="1076"/>
          <ac:picMkLst>
            <pc:docMk/>
            <pc:sldMk cId="1359017385" sldId="261"/>
            <ac:picMk id="2" creationId="{5DA7B753-C623-4415-AF32-2B57EC8AE1E8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 (HAB)" userId="57fb2244-f77a-4291-bf83-84bcf6856161" providerId="ADAL" clId="{EA9E9F9A-43C1-4FF3-893F-7193ECB98ED2}"/>
    <pc:docChg chg="custSel modSld">
      <pc:chgData name="Peter EDMUNDS (HAB)" userId="57fb2244-f77a-4291-bf83-84bcf6856161" providerId="ADAL" clId="{EA9E9F9A-43C1-4FF3-893F-7193ECB98ED2}" dt="2019-09-26T13:03:11.293" v="47" actId="1076"/>
      <pc:docMkLst>
        <pc:docMk/>
      </pc:docMkLst>
      <pc:sldChg chg="addSp delSp modSp">
        <pc:chgData name="Peter EDMUNDS (HAB)" userId="57fb2244-f77a-4291-bf83-84bcf6856161" providerId="ADAL" clId="{EA9E9F9A-43C1-4FF3-893F-7193ECB98ED2}" dt="2019-09-26T12:55:46.564" v="9" actId="14100"/>
        <pc:sldMkLst>
          <pc:docMk/>
          <pc:sldMk cId="1257269346" sldId="256"/>
        </pc:sldMkLst>
        <pc:picChg chg="add mod">
          <ac:chgData name="Peter EDMUNDS (HAB)" userId="57fb2244-f77a-4291-bf83-84bcf6856161" providerId="ADAL" clId="{EA9E9F9A-43C1-4FF3-893F-7193ECB98ED2}" dt="2019-09-26T12:55:42.355" v="7" actId="1076"/>
          <ac:picMkLst>
            <pc:docMk/>
            <pc:sldMk cId="1257269346" sldId="256"/>
            <ac:picMk id="2" creationId="{0B3FD591-127A-40C2-8850-93196CEFF799}"/>
          </ac:picMkLst>
        </pc:picChg>
        <pc:picChg chg="add mod">
          <ac:chgData name="Peter EDMUNDS (HAB)" userId="57fb2244-f77a-4291-bf83-84bcf6856161" providerId="ADAL" clId="{EA9E9F9A-43C1-4FF3-893F-7193ECB98ED2}" dt="2019-09-26T12:55:46.564" v="9" actId="14100"/>
          <ac:picMkLst>
            <pc:docMk/>
            <pc:sldMk cId="1257269346" sldId="256"/>
            <ac:picMk id="3" creationId="{8A8AFC65-5ED2-43E4-B393-AF706FBB151E}"/>
          </ac:picMkLst>
        </pc:picChg>
        <pc:picChg chg="del">
          <ac:chgData name="Peter EDMUNDS (HAB)" userId="57fb2244-f77a-4291-bf83-84bcf6856161" providerId="ADAL" clId="{EA9E9F9A-43C1-4FF3-893F-7193ECB98ED2}" dt="2019-09-26T12:51:55.226" v="0" actId="478"/>
          <ac:picMkLst>
            <pc:docMk/>
            <pc:sldMk cId="1257269346" sldId="256"/>
            <ac:picMk id="7" creationId="{82A10BB3-0B96-46BD-BEE2-69B9AC3F9B38}"/>
          </ac:picMkLst>
        </pc:picChg>
        <pc:picChg chg="del">
          <ac:chgData name="Peter EDMUNDS (HAB)" userId="57fb2244-f77a-4291-bf83-84bcf6856161" providerId="ADAL" clId="{EA9E9F9A-43C1-4FF3-893F-7193ECB98ED2}" dt="2019-09-26T12:51:55.226" v="0" actId="478"/>
          <ac:picMkLst>
            <pc:docMk/>
            <pc:sldMk cId="1257269346" sldId="256"/>
            <ac:picMk id="8" creationId="{0286AB40-7D5A-474B-9D32-65DE35AC52EA}"/>
          </ac:picMkLst>
        </pc:picChg>
      </pc:sldChg>
      <pc:sldChg chg="addSp delSp modSp">
        <pc:chgData name="Peter EDMUNDS (HAB)" userId="57fb2244-f77a-4291-bf83-84bcf6856161" providerId="ADAL" clId="{EA9E9F9A-43C1-4FF3-893F-7193ECB98ED2}" dt="2019-09-26T13:03:11.293" v="47" actId="1076"/>
        <pc:sldMkLst>
          <pc:docMk/>
          <pc:sldMk cId="1359017385" sldId="261"/>
        </pc:sldMkLst>
        <pc:spChg chg="mod">
          <ac:chgData name="Peter EDMUNDS (HAB)" userId="57fb2244-f77a-4291-bf83-84bcf6856161" providerId="ADAL" clId="{EA9E9F9A-43C1-4FF3-893F-7193ECB98ED2}" dt="2019-09-26T13:03:05.913" v="44" actId="1076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EA9E9F9A-43C1-4FF3-893F-7193ECB98ED2}" dt="2019-09-26T13:02:46.875" v="36" actId="14100"/>
          <ac:picMkLst>
            <pc:docMk/>
            <pc:sldMk cId="1359017385" sldId="261"/>
            <ac:picMk id="4" creationId="{99A7FB1E-6C6E-4670-B72A-D13E2B7C39CD}"/>
          </ac:picMkLst>
        </pc:picChg>
        <pc:picChg chg="mod">
          <ac:chgData name="Peter EDMUNDS (HAB)" userId="57fb2244-f77a-4291-bf83-84bcf6856161" providerId="ADAL" clId="{EA9E9F9A-43C1-4FF3-893F-7193ECB98ED2}" dt="2019-09-26T13:02:55.130" v="39" actId="1076"/>
          <ac:picMkLst>
            <pc:docMk/>
            <pc:sldMk cId="1359017385" sldId="261"/>
            <ac:picMk id="5" creationId="{B507E8AB-A6B6-4698-86EC-3CBCD77A9AAD}"/>
          </ac:picMkLst>
        </pc:picChg>
        <pc:picChg chg="add mod">
          <ac:chgData name="Peter EDMUNDS (HAB)" userId="57fb2244-f77a-4291-bf83-84bcf6856161" providerId="ADAL" clId="{EA9E9F9A-43C1-4FF3-893F-7193ECB98ED2}" dt="2019-09-26T13:03:11.293" v="47" actId="1076"/>
          <ac:picMkLst>
            <pc:docMk/>
            <pc:sldMk cId="1359017385" sldId="261"/>
            <ac:picMk id="6" creationId="{63E4FE62-6C23-4E39-A1B5-B5A49EFCE8A8}"/>
          </ac:picMkLst>
        </pc:picChg>
        <pc:picChg chg="del">
          <ac:chgData name="Peter EDMUNDS (HAB)" userId="57fb2244-f77a-4291-bf83-84bcf6856161" providerId="ADAL" clId="{EA9E9F9A-43C1-4FF3-893F-7193ECB98ED2}" dt="2019-09-26T12:58:33.513" v="17" actId="478"/>
          <ac:picMkLst>
            <pc:docMk/>
            <pc:sldMk cId="1359017385" sldId="261"/>
            <ac:picMk id="8" creationId="{885541B8-193E-438B-B161-38306AD3CCBA}"/>
          </ac:picMkLst>
        </pc:picChg>
        <pc:picChg chg="add del mod modCrop">
          <ac:chgData name="Peter EDMUNDS (HAB)" userId="57fb2244-f77a-4291-bf83-84bcf6856161" providerId="ADAL" clId="{EA9E9F9A-43C1-4FF3-893F-7193ECB98ED2}" dt="2019-09-26T13:02:27.806" v="28" actId="478"/>
          <ac:picMkLst>
            <pc:docMk/>
            <pc:sldMk cId="1359017385" sldId="261"/>
            <ac:picMk id="9" creationId="{22D72C19-4C6B-40F6-866D-FA302A274400}"/>
          </ac:picMkLst>
        </pc:picChg>
        <pc:picChg chg="del">
          <ac:chgData name="Peter EDMUNDS (HAB)" userId="57fb2244-f77a-4291-bf83-84bcf6856161" providerId="ADAL" clId="{EA9E9F9A-43C1-4FF3-893F-7193ECB98ED2}" dt="2019-09-26T12:58:33.513" v="17" actId="478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">
        <pc:chgData name="Peter EDMUNDS (HAB)" userId="57fb2244-f77a-4291-bf83-84bcf6856161" providerId="ADAL" clId="{EA9E9F9A-43C1-4FF3-893F-7193ECB98ED2}" dt="2019-09-26T12:57:51.282" v="16" actId="14100"/>
        <pc:sldMkLst>
          <pc:docMk/>
          <pc:sldMk cId="2273095663" sldId="262"/>
        </pc:sldMkLst>
        <pc:picChg chg="del">
          <ac:chgData name="Peter EDMUNDS (HAB)" userId="57fb2244-f77a-4291-bf83-84bcf6856161" providerId="ADAL" clId="{EA9E9F9A-43C1-4FF3-893F-7193ECB98ED2}" dt="2019-09-26T12:56:27.391" v="10" actId="478"/>
          <ac:picMkLst>
            <pc:docMk/>
            <pc:sldMk cId="2273095663" sldId="262"/>
            <ac:picMk id="3" creationId="{54A51394-27D8-4041-877F-D80FB0D92BDC}"/>
          </ac:picMkLst>
        </pc:picChg>
        <pc:picChg chg="del">
          <ac:chgData name="Peter EDMUNDS (HAB)" userId="57fb2244-f77a-4291-bf83-84bcf6856161" providerId="ADAL" clId="{EA9E9F9A-43C1-4FF3-893F-7193ECB98ED2}" dt="2019-09-26T12:56:27.391" v="10" actId="478"/>
          <ac:picMkLst>
            <pc:docMk/>
            <pc:sldMk cId="2273095663" sldId="262"/>
            <ac:picMk id="4" creationId="{E21FAE61-0EC3-438C-B2D4-EB6D97AB078A}"/>
          </ac:picMkLst>
        </pc:picChg>
        <pc:picChg chg="del">
          <ac:chgData name="Peter EDMUNDS (HAB)" userId="57fb2244-f77a-4291-bf83-84bcf6856161" providerId="ADAL" clId="{EA9E9F9A-43C1-4FF3-893F-7193ECB98ED2}" dt="2019-09-26T12:56:27.391" v="10" actId="478"/>
          <ac:picMkLst>
            <pc:docMk/>
            <pc:sldMk cId="2273095663" sldId="262"/>
            <ac:picMk id="5" creationId="{E013DDD7-34C5-43BD-B377-D289772CBF95}"/>
          </ac:picMkLst>
        </pc:picChg>
        <pc:picChg chg="add mod">
          <ac:chgData name="Peter EDMUNDS (HAB)" userId="57fb2244-f77a-4291-bf83-84bcf6856161" providerId="ADAL" clId="{EA9E9F9A-43C1-4FF3-893F-7193ECB98ED2}" dt="2019-09-26T12:57:01.919" v="14" actId="14100"/>
          <ac:picMkLst>
            <pc:docMk/>
            <pc:sldMk cId="2273095663" sldId="262"/>
            <ac:picMk id="6" creationId="{D1B7A392-80C1-40D0-BBE9-D917EAC30F84}"/>
          </ac:picMkLst>
        </pc:picChg>
        <pc:picChg chg="add mod">
          <ac:chgData name="Peter EDMUNDS (HAB)" userId="57fb2244-f77a-4291-bf83-84bcf6856161" providerId="ADAL" clId="{EA9E9F9A-43C1-4FF3-893F-7193ECB98ED2}" dt="2019-09-26T12:57:51.282" v="16" actId="14100"/>
          <ac:picMkLst>
            <pc:docMk/>
            <pc:sldMk cId="2273095663" sldId="262"/>
            <ac:picMk id="7" creationId="{399577F1-447A-4959-B621-48FA3BC7F65C}"/>
          </ac:picMkLst>
        </pc:picChg>
      </pc:sldChg>
    </pc:docChg>
  </pc:docChgLst>
  <pc:docChgLst>
    <pc:chgData name="Peter EDMUNDS (HAB)" userId="57fb2244-f77a-4291-bf83-84bcf6856161" providerId="ADAL" clId="{8BFB72AB-0CBB-49BE-83EF-B12693572A14}"/>
    <pc:docChg chg="undo custSel modSld">
      <pc:chgData name="Peter EDMUNDS (HAB)" userId="57fb2244-f77a-4291-bf83-84bcf6856161" providerId="ADAL" clId="{8BFB72AB-0CBB-49BE-83EF-B12693572A14}" dt="2019-06-08T10:30:20.766" v="1000" actId="1076"/>
      <pc:docMkLst>
        <pc:docMk/>
      </pc:docMkLst>
      <pc:sldChg chg="addSp delSp modSp modAnim">
        <pc:chgData name="Peter EDMUNDS (HAB)" userId="57fb2244-f77a-4291-bf83-84bcf6856161" providerId="ADAL" clId="{8BFB72AB-0CBB-49BE-83EF-B12693572A14}" dt="2019-06-08T10:30:20.766" v="1000" actId="1076"/>
        <pc:sldMkLst>
          <pc:docMk/>
          <pc:sldMk cId="1257269346" sldId="256"/>
        </pc:sldMkLst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2" creationId="{3B3D46ED-757D-4861-A536-0A6113F4E51E}"/>
          </ac:spMkLst>
        </pc:spChg>
        <pc:spChg chg="add del mod">
          <ac:chgData name="Peter EDMUNDS (HAB)" userId="57fb2244-f77a-4291-bf83-84bcf6856161" providerId="ADAL" clId="{8BFB72AB-0CBB-49BE-83EF-B12693572A14}" dt="2019-06-07T17:25:32.457" v="230" actId="478"/>
          <ac:spMkLst>
            <pc:docMk/>
            <pc:sldMk cId="1257269346" sldId="256"/>
            <ac:spMk id="3" creationId="{F69D1A12-3730-4560-8FE3-CBDF8078A7B5}"/>
          </ac:spMkLst>
        </pc:spChg>
        <pc:spChg chg="add del mod">
          <ac:chgData name="Peter EDMUNDS (HAB)" userId="57fb2244-f77a-4291-bf83-84bcf6856161" providerId="ADAL" clId="{8BFB72AB-0CBB-49BE-83EF-B12693572A14}" dt="2019-06-07T18:08:18.334" v="709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30:27.385" v="356" actId="20577"/>
          <ac:spMkLst>
            <pc:docMk/>
            <pc:sldMk cId="1257269346" sldId="256"/>
            <ac:spMk id="5" creationId="{758597DD-68EF-4EC5-A119-8E3718B1EF24}"/>
          </ac:spMkLst>
        </pc:spChg>
        <pc:spChg chg="add del mod">
          <ac:chgData name="Peter EDMUNDS (HAB)" userId="57fb2244-f77a-4291-bf83-84bcf6856161" providerId="ADAL" clId="{8BFB72AB-0CBB-49BE-83EF-B12693572A14}" dt="2019-06-07T17:29:05.557" v="348"/>
          <ac:spMkLst>
            <pc:docMk/>
            <pc:sldMk cId="1257269346" sldId="256"/>
            <ac:spMk id="6" creationId="{3976B39D-0412-4CC1-B9C1-9E83C78C80C0}"/>
          </ac:spMkLst>
        </pc:spChg>
        <pc:spChg chg="add mod">
          <ac:chgData name="Peter EDMUNDS (HAB)" userId="57fb2244-f77a-4291-bf83-84bcf6856161" providerId="ADAL" clId="{8BFB72AB-0CBB-49BE-83EF-B12693572A14}" dt="2019-06-08T10:22:18.938" v="994" actId="207"/>
          <ac:spMkLst>
            <pc:docMk/>
            <pc:sldMk cId="1257269346" sldId="256"/>
            <ac:spMk id="14" creationId="{B4DD99E0-B9B7-4731-A3C1-AF789C97FC0F}"/>
          </ac:spMkLst>
        </pc:spChg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15" creationId="{BE87D60A-61B1-4534-945A-579577964FB2}"/>
          </ac:spMkLst>
        </pc:spChg>
        <pc:spChg chg="add del mod">
          <ac:chgData name="Peter EDMUNDS (HAB)" userId="57fb2244-f77a-4291-bf83-84bcf6856161" providerId="ADAL" clId="{8BFB72AB-0CBB-49BE-83EF-B12693572A14}" dt="2019-06-07T17:30:37.888" v="361" actId="478"/>
          <ac:spMkLst>
            <pc:docMk/>
            <pc:sldMk cId="1257269346" sldId="256"/>
            <ac:spMk id="16" creationId="{C5FDB63D-BC83-4798-BE1C-958842BA647A}"/>
          </ac:spMkLst>
        </pc:spChg>
        <pc:spChg chg="mod">
          <ac:chgData name="Peter EDMUNDS (HAB)" userId="57fb2244-f77a-4291-bf83-84bcf6856161" providerId="ADAL" clId="{8BFB72AB-0CBB-49BE-83EF-B12693572A14}" dt="2019-06-08T10:30:20.193" v="999" actId="1076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57fb2244-f77a-4291-bf83-84bcf6856161" providerId="ADAL" clId="{8BFB72AB-0CBB-49BE-83EF-B12693572A14}" dt="2019-06-07T17:24:58.893" v="195" actId="1076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8BFB72AB-0CBB-49BE-83EF-B12693572A14}" dt="2019-06-08T10:20:31.007" v="872" actId="1076"/>
          <ac:spMkLst>
            <pc:docMk/>
            <pc:sldMk cId="1257269346" sldId="256"/>
            <ac:spMk id="33" creationId="{8EAD40E9-97A0-4CBE-816A-C2B6032DB177}"/>
          </ac:spMkLst>
        </pc:spChg>
        <pc:spChg chg="add del">
          <ac:chgData name="Peter EDMUNDS (HAB)" userId="57fb2244-f77a-4291-bf83-84bcf6856161" providerId="ADAL" clId="{8BFB72AB-0CBB-49BE-83EF-B12693572A14}" dt="2019-06-07T17:33:34.652" v="380" actId="478"/>
          <ac:spMkLst>
            <pc:docMk/>
            <pc:sldMk cId="1257269346" sldId="256"/>
            <ac:spMk id="34" creationId="{42DDB3CE-B023-494D-9595-022C52908CF0}"/>
          </ac:spMkLst>
        </pc:s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18" creationId="{F2C90D9E-751A-42DB-B11A-AFD011BD7BF2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4" creationId="{FBC8FEAE-B03A-47DF-960B-0B5172872A55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7" creationId="{5CBDC79D-1765-45F0-A6B2-1FACE48C2EF9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30" creationId="{2C368BDA-DA8E-45EF-AA59-0B26B310C5E2}"/>
          </ac:grpSpMkLst>
        </pc:grpChg>
        <pc:picChg chg="add mod modCrop">
          <ac:chgData name="Peter EDMUNDS (HAB)" userId="57fb2244-f77a-4291-bf83-84bcf6856161" providerId="ADAL" clId="{8BFB72AB-0CBB-49BE-83EF-B12693572A14}" dt="2019-06-08T10:30:20.766" v="1000" actId="1076"/>
          <ac:picMkLst>
            <pc:docMk/>
            <pc:sldMk cId="1257269346" sldId="256"/>
            <ac:picMk id="3" creationId="{2FE1FA8D-5E7B-410D-9B22-F0986C832FEC}"/>
          </ac:picMkLst>
        </pc:picChg>
        <pc:picChg chg="add mod">
          <ac:chgData name="Peter EDMUNDS (HAB)" userId="57fb2244-f77a-4291-bf83-84bcf6856161" providerId="ADAL" clId="{8BFB72AB-0CBB-49BE-83EF-B12693572A14}" dt="2019-06-08T10:20:27.372" v="870" actId="1076"/>
          <ac:picMkLst>
            <pc:docMk/>
            <pc:sldMk cId="1257269346" sldId="256"/>
            <ac:picMk id="7" creationId="{365BDE65-0D6A-4843-B4DE-8D075F5AE2A2}"/>
          </ac:picMkLst>
        </pc:picChg>
        <pc:picChg chg="add mod">
          <ac:chgData name="Peter EDMUNDS (HAB)" userId="57fb2244-f77a-4291-bf83-84bcf6856161" providerId="ADAL" clId="{8BFB72AB-0CBB-49BE-83EF-B12693572A14}" dt="2019-06-08T10:30:20.193" v="999" actId="1076"/>
          <ac:picMkLst>
            <pc:docMk/>
            <pc:sldMk cId="1257269346" sldId="256"/>
            <ac:picMk id="8" creationId="{40D270E7-8BA8-44CE-8E85-C846C63F4EAF}"/>
          </ac:picMkLst>
        </pc:picChg>
        <pc:picChg chg="add del mod">
          <ac:chgData name="Peter EDMUNDS (HAB)" userId="57fb2244-f77a-4291-bf83-84bcf6856161" providerId="ADAL" clId="{8BFB72AB-0CBB-49BE-83EF-B12693572A14}" dt="2019-06-07T17:27:21.754" v="311" actId="478"/>
          <ac:picMkLst>
            <pc:docMk/>
            <pc:sldMk cId="1257269346" sldId="256"/>
            <ac:picMk id="10" creationId="{F701A474-2D97-4B8B-A73E-0BFFA32C74E2}"/>
          </ac:picMkLst>
        </pc:picChg>
        <pc:picChg chg="add mod">
          <ac:chgData name="Peter EDMUNDS (HAB)" userId="57fb2244-f77a-4291-bf83-84bcf6856161" providerId="ADAL" clId="{8BFB72AB-0CBB-49BE-83EF-B12693572A14}" dt="2019-06-07T17:29:06.922" v="349" actId="1076"/>
          <ac:picMkLst>
            <pc:docMk/>
            <pc:sldMk cId="1257269346" sldId="256"/>
            <ac:picMk id="11" creationId="{C2D5F38C-B471-4C06-8BD9-7CE2D67CCFE6}"/>
          </ac:picMkLst>
        </pc:picChg>
        <pc:picChg chg="add del mod">
          <ac:chgData name="Peter EDMUNDS (HAB)" userId="57fb2244-f77a-4291-bf83-84bcf6856161" providerId="ADAL" clId="{8BFB72AB-0CBB-49BE-83EF-B12693572A14}" dt="2019-06-07T17:31:06.015" v="367"/>
          <ac:picMkLst>
            <pc:docMk/>
            <pc:sldMk cId="1257269346" sldId="256"/>
            <ac:picMk id="17" creationId="{340BB7DC-0FFA-4D56-A1B7-B2A005DE1D4A}"/>
          </ac:picMkLst>
        </pc:picChg>
        <pc:picChg chg="add mod">
          <ac:chgData name="Peter EDMUNDS (HAB)" userId="57fb2244-f77a-4291-bf83-84bcf6856161" providerId="ADAL" clId="{8BFB72AB-0CBB-49BE-83EF-B12693572A14}" dt="2019-06-08T10:20:33.214" v="873" actId="1076"/>
          <ac:picMkLst>
            <pc:docMk/>
            <pc:sldMk cId="1257269346" sldId="256"/>
            <ac:picMk id="35" creationId="{6861944B-A3A3-417B-827F-816D15742584}"/>
          </ac:picMkLst>
        </pc:picChg>
        <pc:picChg chg="add mod">
          <ac:chgData name="Peter EDMUNDS (HAB)" userId="57fb2244-f77a-4291-bf83-84bcf6856161" providerId="ADAL" clId="{8BFB72AB-0CBB-49BE-83EF-B12693572A14}" dt="2019-06-08T10:20:52.306" v="879" actId="1076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8:20:10.895" v="856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8BFB72AB-0CBB-49BE-83EF-B12693572A14}" dt="2019-06-07T18:03:21.750" v="658" actId="1076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8BFB72AB-0CBB-49BE-83EF-B12693572A14}" dt="2019-06-07T17:23:49.927" v="139" actId="478"/>
          <ac:spMkLst>
            <pc:docMk/>
            <pc:sldMk cId="830485102" sldId="257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8:10:35.920" v="830" actId="20577"/>
          <ac:spMkLst>
            <pc:docMk/>
            <pc:sldMk cId="830485102" sldId="257"/>
            <ac:spMk id="5" creationId="{95E115DD-CC66-4715-BAC3-F462FA4EE7AA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9" creationId="{7D1207B0-15EC-409B-B167-8FB02A912B17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10" creationId="{45624BB8-F1BC-479F-A2AE-6C62213F7608}"/>
          </ac:spMkLst>
        </pc:spChg>
        <pc:spChg chg="mod">
          <ac:chgData name="Peter EDMUNDS (HAB)" userId="57fb2244-f77a-4291-bf83-84bcf6856161" providerId="ADAL" clId="{8BFB72AB-0CBB-49BE-83EF-B12693572A14}" dt="2019-06-07T18:10:21.774" v="815" actId="1076"/>
          <ac:spMkLst>
            <pc:docMk/>
            <pc:sldMk cId="830485102" sldId="257"/>
            <ac:spMk id="17" creationId="{E72CA20E-301B-43A9-BFA9-D2DC49463478}"/>
          </ac:spMkLst>
        </pc:spChg>
        <pc:spChg chg="del mod">
          <ac:chgData name="Peter EDMUNDS (HAB)" userId="57fb2244-f77a-4291-bf83-84bcf6856161" providerId="ADAL" clId="{8BFB72AB-0CBB-49BE-83EF-B12693572A14}" dt="2019-06-07T17:23:46.261" v="137" actId="478"/>
          <ac:spMkLst>
            <pc:docMk/>
            <pc:sldMk cId="830485102" sldId="257"/>
            <ac:spMk id="29" creationId="{9FC1172E-351E-4907-931E-AFCBEBC54754}"/>
          </ac:spMkLst>
        </pc:spChg>
        <pc:spChg chg="mod">
          <ac:chgData name="Peter EDMUNDS (HAB)" userId="57fb2244-f77a-4291-bf83-84bcf6856161" providerId="ADAL" clId="{8BFB72AB-0CBB-49BE-83EF-B12693572A14}" dt="2019-06-07T18:00:28.583" v="640" actId="207"/>
          <ac:spMkLst>
            <pc:docMk/>
            <pc:sldMk cId="830485102" sldId="257"/>
            <ac:spMk id="36" creationId="{9AA6ECB4-4D4D-4665-B838-CB0305732CD9}"/>
          </ac:spMkLst>
        </pc:spChg>
        <pc:spChg chg="mod">
          <ac:chgData name="Peter EDMUNDS (HAB)" userId="57fb2244-f77a-4291-bf83-84bcf6856161" providerId="ADAL" clId="{8BFB72AB-0CBB-49BE-83EF-B12693572A14}" dt="2019-06-07T18:06:05.309" v="688" actId="20577"/>
          <ac:spMkLst>
            <pc:docMk/>
            <pc:sldMk cId="830485102" sldId="257"/>
            <ac:spMk id="37" creationId="{46049CDE-5E6E-400B-B865-96E3761B6D79}"/>
          </ac:spMkLst>
        </pc:spChg>
        <pc:graphicFrameChg chg="del">
          <ac:chgData name="Peter EDMUNDS (HAB)" userId="57fb2244-f77a-4291-bf83-84bcf6856161" providerId="ADAL" clId="{8BFB72AB-0CBB-49BE-83EF-B12693572A14}" dt="2019-06-07T17:23:47.646" v="138" actId="478"/>
          <ac:graphicFrameMkLst>
            <pc:docMk/>
            <pc:sldMk cId="830485102" sldId="257"/>
            <ac:graphicFrameMk id="28" creationId="{3DBB6F34-4976-482A-83F0-2A2B8A2025AD}"/>
          </ac:graphicFrameMkLst>
        </pc:graphicFrameChg>
        <pc:picChg chg="add mod">
          <ac:chgData name="Peter EDMUNDS (HAB)" userId="57fb2244-f77a-4291-bf83-84bcf6856161" providerId="ADAL" clId="{8BFB72AB-0CBB-49BE-83EF-B12693572A14}" dt="2019-06-07T18:03:02.012" v="655" actId="1076"/>
          <ac:picMkLst>
            <pc:docMk/>
            <pc:sldMk cId="830485102" sldId="257"/>
            <ac:picMk id="3" creationId="{421190E8-3CF3-4B66-98E8-54E11340758A}"/>
          </ac:picMkLst>
        </pc:picChg>
        <pc:picChg chg="add mod modCrop">
          <ac:chgData name="Peter EDMUNDS (HAB)" userId="57fb2244-f77a-4291-bf83-84bcf6856161" providerId="ADAL" clId="{8BFB72AB-0CBB-49BE-83EF-B12693572A14}" dt="2019-06-07T18:12:03.306" v="838" actId="1076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8BFB72AB-0CBB-49BE-83EF-B12693572A14}" dt="2019-06-07T18:18:34.371" v="841" actId="478"/>
          <ac:picMkLst>
            <pc:docMk/>
            <pc:sldMk cId="830485102" sldId="257"/>
            <ac:picMk id="8" creationId="{9D9E62BD-0EDC-430D-A0BD-86345800F9E6}"/>
          </ac:picMkLst>
        </pc:picChg>
        <pc:picChg chg="add mod">
          <ac:chgData name="Peter EDMUNDS (HAB)" userId="57fb2244-f77a-4291-bf83-84bcf6856161" providerId="ADAL" clId="{8BFB72AB-0CBB-49BE-83EF-B12693572A14}" dt="2019-06-07T18:19:57.383" v="855" actId="1076"/>
          <ac:picMkLst>
            <pc:docMk/>
            <pc:sldMk cId="830485102" sldId="257"/>
            <ac:picMk id="11" creationId="{F9A29EF9-4A10-4190-BA66-0E96204F334A}"/>
          </ac:picMkLst>
        </pc:picChg>
        <pc:picChg chg="add mod">
          <ac:chgData name="Peter EDMUNDS (HAB)" userId="57fb2244-f77a-4291-bf83-84bcf6856161" providerId="ADAL" clId="{8BFB72AB-0CBB-49BE-83EF-B12693572A14}" dt="2019-06-07T18:20:10.895" v="856" actId="1076"/>
          <ac:picMkLst>
            <pc:docMk/>
            <pc:sldMk cId="830485102" sldId="257"/>
            <ac:picMk id="12" creationId="{2F4692BB-C59D-414F-8BE2-D86B0682FB56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7:44:22.655" v="445" actId="1076"/>
        <pc:sldMkLst>
          <pc:docMk/>
          <pc:sldMk cId="1359017385" sldId="261"/>
        </pc:sldMkLst>
        <pc:spChg chg="del mod">
          <ac:chgData name="Peter EDMUNDS (HAB)" userId="57fb2244-f77a-4291-bf83-84bcf6856161" providerId="ADAL" clId="{8BFB72AB-0CBB-49BE-83EF-B12693572A14}" dt="2019-06-07T17:24:00.094" v="145" actId="478"/>
          <ac:spMkLst>
            <pc:docMk/>
            <pc:sldMk cId="1359017385" sldId="261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4:04.842" v="148" actId="478"/>
          <ac:spMkLst>
            <pc:docMk/>
            <pc:sldMk cId="1359017385" sldId="261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11" creationId="{DA3F4A20-38A4-484E-909A-EAABAF4C52D8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21" creationId="{818932A4-A96B-4102-AEA3-513A9A3716BF}"/>
          </ac:spMkLst>
        </pc:spChg>
        <pc:graphicFrameChg chg="add del">
          <ac:chgData name="Peter EDMUNDS (HAB)" userId="57fb2244-f77a-4291-bf83-84bcf6856161" providerId="ADAL" clId="{8BFB72AB-0CBB-49BE-83EF-B12693572A14}" dt="2019-06-07T17:40:46.778" v="443" actId="478"/>
          <ac:graphicFrameMkLst>
            <pc:docMk/>
            <pc:sldMk cId="1359017385" sldId="261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44:22.655" v="445" actId="1076"/>
          <ac:picMkLst>
            <pc:docMk/>
            <pc:sldMk cId="1359017385" sldId="261"/>
            <ac:picMk id="2" creationId="{5DA7B753-C623-4415-AF32-2B57EC8AE1E8}"/>
          </ac:picMkLst>
        </pc:picChg>
      </pc:sldChg>
      <pc:sldChg chg="addSp delSp modSp modAnim">
        <pc:chgData name="Peter EDMUNDS (HAB)" userId="57fb2244-f77a-4291-bf83-84bcf6856161" providerId="ADAL" clId="{8BFB72AB-0CBB-49BE-83EF-B12693572A14}" dt="2019-06-07T17:58:58.937" v="619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BFB72AB-0CBB-49BE-83EF-B12693572A14}" dt="2019-06-07T17:51:38.710" v="582" actId="113"/>
          <ac:spMkLst>
            <pc:docMk/>
            <pc:sldMk cId="2273095663" sldId="262"/>
            <ac:spMk id="2" creationId="{8D524C71-2AC7-4ABF-851B-BC020C00BB7B}"/>
          </ac:spMkLst>
        </pc:spChg>
        <pc:spChg chg="del mod">
          <ac:chgData name="Peter EDMUNDS (HAB)" userId="57fb2244-f77a-4291-bf83-84bcf6856161" providerId="ADAL" clId="{8BFB72AB-0CBB-49BE-83EF-B12693572A14}" dt="2019-06-07T17:23:54.381" v="141" actId="478"/>
          <ac:spMkLst>
            <pc:docMk/>
            <pc:sldMk cId="2273095663" sldId="262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55:17.989" v="606" actId="1076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8BFB72AB-0CBB-49BE-83EF-B12693572A14}" dt="2019-06-07T17:46:38.450" v="474" actId="255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3:55.602" v="142" actId="478"/>
          <ac:spMkLst>
            <pc:docMk/>
            <pc:sldMk cId="2273095663" sldId="262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58:32.195" v="611" actId="478"/>
          <ac:spMkLst>
            <pc:docMk/>
            <pc:sldMk cId="2273095663" sldId="262"/>
            <ac:spMk id="11" creationId="{DA3F4A20-38A4-484E-909A-EAABAF4C52D8}"/>
          </ac:spMkLst>
        </pc:spChg>
        <pc:graphicFrameChg chg="del">
          <ac:chgData name="Peter EDMUNDS (HAB)" userId="57fb2244-f77a-4291-bf83-84bcf6856161" providerId="ADAL" clId="{8BFB72AB-0CBB-49BE-83EF-B12693572A14}" dt="2019-06-07T17:23:56.703" v="143" actId="478"/>
          <ac:graphicFrameMkLst>
            <pc:docMk/>
            <pc:sldMk cId="2273095663" sldId="262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51:14.880" v="575" actId="1076"/>
          <ac:picMkLst>
            <pc:docMk/>
            <pc:sldMk cId="2273095663" sldId="262"/>
            <ac:picMk id="5" creationId="{F5859CE4-803B-4A6E-9CF1-77E3E1432B8E}"/>
          </ac:picMkLst>
        </pc:picChg>
        <pc:picChg chg="add mod modCrop">
          <ac:chgData name="Peter EDMUNDS (HAB)" userId="57fb2244-f77a-4291-bf83-84bcf6856161" providerId="ADAL" clId="{8BFB72AB-0CBB-49BE-83EF-B12693572A14}" dt="2019-06-07T17:58:48.127" v="616" actId="1076"/>
          <ac:picMkLst>
            <pc:docMk/>
            <pc:sldMk cId="2273095663" sldId="262"/>
            <ac:picMk id="7" creationId="{43D3611F-336A-46E1-909D-C9AE5B4801E2}"/>
          </ac:picMkLst>
        </pc:picChg>
        <pc:picChg chg="add mod modCrop">
          <ac:chgData name="Peter EDMUNDS (HAB)" userId="57fb2244-f77a-4291-bf83-84bcf6856161" providerId="ADAL" clId="{8BFB72AB-0CBB-49BE-83EF-B12693572A14}" dt="2019-06-07T17:58:51.917" v="617" actId="1076"/>
          <ac:picMkLst>
            <pc:docMk/>
            <pc:sldMk cId="2273095663" sldId="262"/>
            <ac:picMk id="12" creationId="{EB50A489-D9C5-4E2A-9256-A35FFDCBA72C}"/>
          </ac:picMkLst>
        </pc:picChg>
        <pc:picChg chg="add mod modCrop">
          <ac:chgData name="Peter EDMUNDS (HAB)" userId="57fb2244-f77a-4291-bf83-84bcf6856161" providerId="ADAL" clId="{8BFB72AB-0CBB-49BE-83EF-B12693572A14}" dt="2019-06-07T17:58:58.937" v="619" actId="1076"/>
          <ac:picMkLst>
            <pc:docMk/>
            <pc:sldMk cId="2273095663" sldId="262"/>
            <ac:picMk id="13" creationId="{CF5D97A8-F1E7-4DBC-8F5C-1750A23C58B2}"/>
          </ac:picMkLst>
        </pc:picChg>
      </pc:sldChg>
    </pc:docChg>
  </pc:docChgLst>
  <pc:docChgLst>
    <pc:chgData name="Peter EDMUNDS (HAB)" userId="57fb2244-f77a-4291-bf83-84bcf6856161" providerId="ADAL" clId="{1E6758F8-8159-460E-812B-6241723C8775}"/>
    <pc:docChg chg="undo custSel addSld delSld modSld">
      <pc:chgData name="Peter EDMUNDS (HAB)" userId="57fb2244-f77a-4291-bf83-84bcf6856161" providerId="ADAL" clId="{1E6758F8-8159-460E-812B-6241723C8775}" dt="2019-06-15T14:23:28.513" v="5786" actId="14100"/>
      <pc:docMkLst>
        <pc:docMk/>
      </pc:docMkLst>
      <pc:sldChg chg="addSp delSp modSp">
        <pc:chgData name="Peter EDMUNDS (HAB)" userId="57fb2244-f77a-4291-bf83-84bcf6856161" providerId="ADAL" clId="{1E6758F8-8159-460E-812B-6241723C8775}" dt="2019-06-15T10:56:30.270" v="1732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1E6758F8-8159-460E-812B-6241723C8775}" dt="2019-06-15T10:20:20.516" v="366" actId="1076"/>
          <ac:spMkLst>
            <pc:docMk/>
            <pc:sldMk cId="1257269346" sldId="256"/>
            <ac:spMk id="2" creationId="{F3B97C1F-4F1E-413E-9588-484E312C9DD3}"/>
          </ac:spMkLst>
        </pc:spChg>
        <pc:spChg chg="add del mod">
          <ac:chgData name="Peter EDMUNDS (HAB)" userId="57fb2244-f77a-4291-bf83-84bcf6856161" providerId="ADAL" clId="{1E6758F8-8159-460E-812B-6241723C8775}" dt="2019-06-15T10:20:52.929" v="406" actId="20577"/>
          <ac:spMkLst>
            <pc:docMk/>
            <pc:sldMk cId="1257269346" sldId="256"/>
            <ac:spMk id="4" creationId="{FCD870EF-5536-48CF-B7BF-F05592F86512}"/>
          </ac:spMkLst>
        </pc:spChg>
        <pc:spChg chg="add del">
          <ac:chgData name="Peter EDMUNDS (HAB)" userId="57fb2244-f77a-4291-bf83-84bcf6856161" providerId="ADAL" clId="{1E6758F8-8159-460E-812B-6241723C8775}" dt="2019-06-15T10:12:15.339" v="95" actId="478"/>
          <ac:spMkLst>
            <pc:docMk/>
            <pc:sldMk cId="1257269346" sldId="256"/>
            <ac:spMk id="5" creationId="{758597DD-68EF-4EC5-A119-8E3718B1EF24}"/>
          </ac:spMkLst>
        </pc:spChg>
        <pc:spChg chg="add mod">
          <ac:chgData name="Peter EDMUNDS (HAB)" userId="57fb2244-f77a-4291-bf83-84bcf6856161" providerId="ADAL" clId="{1E6758F8-8159-460E-812B-6241723C8775}" dt="2019-06-15T10:19:25.323" v="351" actId="1076"/>
          <ac:spMkLst>
            <pc:docMk/>
            <pc:sldMk cId="1257269346" sldId="256"/>
            <ac:spMk id="6" creationId="{B7F76581-44E0-477D-A6FF-E7688C3FB888}"/>
          </ac:spMkLst>
        </pc:spChg>
        <pc:spChg chg="add del mod">
          <ac:chgData name="Peter EDMUNDS (HAB)" userId="57fb2244-f77a-4291-bf83-84bcf6856161" providerId="ADAL" clId="{1E6758F8-8159-460E-812B-6241723C8775}" dt="2019-06-15T10:21:01.607" v="411"/>
          <ac:spMkLst>
            <pc:docMk/>
            <pc:sldMk cId="1257269346" sldId="256"/>
            <ac:spMk id="9" creationId="{AB3EA2C2-0B7F-4867-91B2-6B0C3EDB0511}"/>
          </ac:spMkLst>
        </pc:spChg>
        <pc:spChg chg="add mod">
          <ac:chgData name="Peter EDMUNDS (HAB)" userId="57fb2244-f77a-4291-bf83-84bcf6856161" providerId="ADAL" clId="{1E6758F8-8159-460E-812B-6241723C8775}" dt="2019-06-15T10:20:24.236" v="367" actId="1076"/>
          <ac:spMkLst>
            <pc:docMk/>
            <pc:sldMk cId="1257269346" sldId="256"/>
            <ac:spMk id="10" creationId="{D98AE73A-3DE1-456F-B22E-7EFBA208D950}"/>
          </ac:spMkLst>
        </pc:spChg>
        <pc:spChg chg="add del mod">
          <ac:chgData name="Peter EDMUNDS (HAB)" userId="57fb2244-f77a-4291-bf83-84bcf6856161" providerId="ADAL" clId="{1E6758F8-8159-460E-812B-6241723C8775}" dt="2019-06-15T10:21:01.607" v="413"/>
          <ac:spMkLst>
            <pc:docMk/>
            <pc:sldMk cId="1257269346" sldId="256"/>
            <ac:spMk id="12" creationId="{4594E686-2576-413C-8A6A-3DC41DD5C511}"/>
          </ac:spMkLst>
        </pc:spChg>
        <pc:spChg chg="add mod">
          <ac:chgData name="Peter EDMUNDS (HAB)" userId="57fb2244-f77a-4291-bf83-84bcf6856161" providerId="ADAL" clId="{1E6758F8-8159-460E-812B-6241723C8775}" dt="2019-06-15T10:25:10.531" v="738" actId="1076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1E6758F8-8159-460E-812B-6241723C8775}" dt="2019-06-15T10:12:12.608" v="94" actId="478"/>
          <ac:spMkLst>
            <pc:docMk/>
            <pc:sldMk cId="1257269346" sldId="256"/>
            <ac:spMk id="14" creationId="{B4DD99E0-B9B7-4731-A3C1-AF789C97FC0F}"/>
          </ac:spMkLst>
        </pc:spChg>
        <pc:spChg chg="mod">
          <ac:chgData name="Peter EDMUNDS (HAB)" userId="57fb2244-f77a-4291-bf83-84bcf6856161" providerId="ADAL" clId="{1E6758F8-8159-460E-812B-6241723C8775}" dt="2019-06-15T10:21:00.576" v="409" actId="20577"/>
          <ac:spMkLst>
            <pc:docMk/>
            <pc:sldMk cId="1257269346" sldId="256"/>
            <ac:spMk id="19" creationId="{91689243-74F8-44AA-B720-4388D7CBB27E}"/>
          </ac:spMkLst>
        </pc:spChg>
        <pc:spChg chg="del mod">
          <ac:chgData name="Peter EDMUNDS (HAB)" userId="57fb2244-f77a-4291-bf83-84bcf6856161" providerId="ADAL" clId="{1E6758F8-8159-460E-812B-6241723C8775}" dt="2019-06-15T10:21:16.145" v="416" actId="478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1E6758F8-8159-460E-812B-6241723C8775}" dt="2019-06-15T10:21:22.623" v="42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1E6758F8-8159-460E-812B-6241723C8775}" dt="2019-06-15T10:38:23.284" v="1344" actId="20577"/>
          <ac:spMkLst>
            <pc:docMk/>
            <pc:sldMk cId="1257269346" sldId="256"/>
            <ac:spMk id="23" creationId="{C7562A25-32A6-4382-832D-B0D7FC7B4B7C}"/>
          </ac:spMkLst>
        </pc:spChg>
        <pc:spChg chg="add mod">
          <ac:chgData name="Peter EDMUNDS (HAB)" userId="57fb2244-f77a-4291-bf83-84bcf6856161" providerId="ADAL" clId="{1E6758F8-8159-460E-812B-6241723C8775}" dt="2019-06-15T10:56:25.509" v="1731" actId="14100"/>
          <ac:spMkLst>
            <pc:docMk/>
            <pc:sldMk cId="1257269346" sldId="256"/>
            <ac:spMk id="24" creationId="{0478DFC5-82FF-4CCC-845B-987F839ECBFB}"/>
          </ac:spMkLst>
        </pc:spChg>
        <pc:spChg chg="del">
          <ac:chgData name="Peter EDMUNDS (HAB)" userId="57fb2244-f77a-4291-bf83-84bcf6856161" providerId="ADAL" clId="{1E6758F8-8159-460E-812B-6241723C8775}" dt="2019-06-15T10:12:18.491" v="99" actId="478"/>
          <ac:spMkLst>
            <pc:docMk/>
            <pc:sldMk cId="1257269346" sldId="256"/>
            <ac:spMk id="33" creationId="{8EAD40E9-97A0-4CBE-816A-C2B6032DB177}"/>
          </ac:spMkLst>
        </pc:spChg>
        <pc:picChg chg="del">
          <ac:chgData name="Peter EDMUNDS (HAB)" userId="57fb2244-f77a-4291-bf83-84bcf6856161" providerId="ADAL" clId="{1E6758F8-8159-460E-812B-6241723C8775}" dt="2019-06-15T10:12:16.628" v="97" actId="478"/>
          <ac:picMkLst>
            <pc:docMk/>
            <pc:sldMk cId="1257269346" sldId="256"/>
            <ac:picMk id="3" creationId="{2FE1FA8D-5E7B-410D-9B22-F0986C832FEC}"/>
          </ac:picMkLst>
        </pc:picChg>
        <pc:picChg chg="del">
          <ac:chgData name="Peter EDMUNDS (HAB)" userId="57fb2244-f77a-4291-bf83-84bcf6856161" providerId="ADAL" clId="{1E6758F8-8159-460E-812B-6241723C8775}" dt="2019-06-15T10:12:16.013" v="96" actId="478"/>
          <ac:picMkLst>
            <pc:docMk/>
            <pc:sldMk cId="1257269346" sldId="256"/>
            <ac:picMk id="7" creationId="{365BDE65-0D6A-4843-B4DE-8D075F5AE2A2}"/>
          </ac:picMkLst>
        </pc:picChg>
        <pc:picChg chg="del">
          <ac:chgData name="Peter EDMUNDS (HAB)" userId="57fb2244-f77a-4291-bf83-84bcf6856161" providerId="ADAL" clId="{1E6758F8-8159-460E-812B-6241723C8775}" dt="2019-06-15T10:11:51.491" v="87" actId="478"/>
          <ac:picMkLst>
            <pc:docMk/>
            <pc:sldMk cId="1257269346" sldId="256"/>
            <ac:picMk id="8" creationId="{40D270E7-8BA8-44CE-8E85-C846C63F4EAF}"/>
          </ac:picMkLst>
        </pc:picChg>
        <pc:picChg chg="del">
          <ac:chgData name="Peter EDMUNDS (HAB)" userId="57fb2244-f77a-4291-bf83-84bcf6856161" providerId="ADAL" clId="{1E6758F8-8159-460E-812B-6241723C8775}" dt="2019-06-15T10:12:09.963" v="93" actId="478"/>
          <ac:picMkLst>
            <pc:docMk/>
            <pc:sldMk cId="1257269346" sldId="256"/>
            <ac:picMk id="11" creationId="{C2D5F38C-B471-4C06-8BD9-7CE2D67CCFE6}"/>
          </ac:picMkLst>
        </pc:picChg>
        <pc:picChg chg="add mod modCrop">
          <ac:chgData name="Peter EDMUNDS (HAB)" userId="57fb2244-f77a-4291-bf83-84bcf6856161" providerId="ADAL" clId="{1E6758F8-8159-460E-812B-6241723C8775}" dt="2019-06-15T10:35:18.280" v="1052" actId="732"/>
          <ac:picMkLst>
            <pc:docMk/>
            <pc:sldMk cId="1257269346" sldId="256"/>
            <ac:picMk id="15" creationId="{85586FC8-2989-4C25-803C-6692F72D4539}"/>
          </ac:picMkLst>
        </pc:picChg>
        <pc:picChg chg="add mod">
          <ac:chgData name="Peter EDMUNDS (HAB)" userId="57fb2244-f77a-4291-bf83-84bcf6856161" providerId="ADAL" clId="{1E6758F8-8159-460E-812B-6241723C8775}" dt="2019-06-15T10:56:22.915" v="1730" actId="14100"/>
          <ac:picMkLst>
            <pc:docMk/>
            <pc:sldMk cId="1257269346" sldId="256"/>
            <ac:picMk id="16" creationId="{787E6234-52C0-4515-BEE6-554A39EB319C}"/>
          </ac:picMkLst>
        </pc:picChg>
        <pc:picChg chg="add mod">
          <ac:chgData name="Peter EDMUNDS (HAB)" userId="57fb2244-f77a-4291-bf83-84bcf6856161" providerId="ADAL" clId="{1E6758F8-8159-460E-812B-6241723C8775}" dt="2019-06-15T10:56:30.270" v="1732" actId="1076"/>
          <ac:picMkLst>
            <pc:docMk/>
            <pc:sldMk cId="1257269346" sldId="256"/>
            <ac:picMk id="17" creationId="{B42AC732-BF9B-42D5-8DD2-DE51BDD3F11D}"/>
          </ac:picMkLst>
        </pc:picChg>
        <pc:picChg chg="del">
          <ac:chgData name="Peter EDMUNDS (HAB)" userId="57fb2244-f77a-4291-bf83-84bcf6856161" providerId="ADAL" clId="{1E6758F8-8159-460E-812B-6241723C8775}" dt="2019-06-15T10:12:19.850" v="100" actId="478"/>
          <ac:picMkLst>
            <pc:docMk/>
            <pc:sldMk cId="1257269346" sldId="256"/>
            <ac:picMk id="35" creationId="{6861944B-A3A3-417B-827F-816D15742584}"/>
          </ac:picMkLst>
        </pc:picChg>
        <pc:picChg chg="del">
          <ac:chgData name="Peter EDMUNDS (HAB)" userId="57fb2244-f77a-4291-bf83-84bcf6856161" providerId="ADAL" clId="{1E6758F8-8159-460E-812B-6241723C8775}" dt="2019-06-15T10:12:17.152" v="98" actId="478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4:23:28.513" v="5786" actId="14100"/>
        <pc:sldMkLst>
          <pc:docMk/>
          <pc:sldMk cId="830485102" sldId="257"/>
        </pc:sldMkLst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5" creationId="{95E115DD-CC66-4715-BAC3-F462FA4EE7AA}"/>
          </ac:spMkLst>
        </pc:spChg>
        <pc:spChg chg="add mod">
          <ac:chgData name="Peter EDMUNDS (HAB)" userId="57fb2244-f77a-4291-bf83-84bcf6856161" providerId="ADAL" clId="{1E6758F8-8159-460E-812B-6241723C8775}" dt="2019-06-15T14:08:27.374" v="5687" actId="113"/>
          <ac:spMkLst>
            <pc:docMk/>
            <pc:sldMk cId="830485102" sldId="257"/>
            <ac:spMk id="14" creationId="{AD9B118A-875C-491F-B976-E2B1817308A0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18" creationId="{1FDAE58D-57C8-43AD-AC74-1267C96AAA07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20" creationId="{96D9962D-EDE9-4B84-A8F1-FAEA7E8C138D}"/>
          </ac:spMkLst>
        </pc:spChg>
        <pc:spChg chg="add mod">
          <ac:chgData name="Peter EDMUNDS (HAB)" userId="57fb2244-f77a-4291-bf83-84bcf6856161" providerId="ADAL" clId="{1E6758F8-8159-460E-812B-6241723C8775}" dt="2019-06-15T14:22:50.861" v="5775" actId="20577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1E6758F8-8159-460E-812B-6241723C8775}" dt="2019-06-15T14:23:13.910" v="5782" actId="14100"/>
          <ac:spMkLst>
            <pc:docMk/>
            <pc:sldMk cId="830485102" sldId="257"/>
            <ac:spMk id="24" creationId="{CE492940-0650-49E2-8E17-798659A9F530}"/>
          </ac:spMkLst>
        </pc:spChg>
        <pc:spChg chg="mod">
          <ac:chgData name="Peter EDMUNDS (HAB)" userId="57fb2244-f77a-4291-bf83-84bcf6856161" providerId="ADAL" clId="{1E6758F8-8159-460E-812B-6241723C8775}" dt="2019-06-15T12:24:14.325" v="4627" actId="20577"/>
          <ac:spMkLst>
            <pc:docMk/>
            <pc:sldMk cId="830485102" sldId="257"/>
            <ac:spMk id="36" creationId="{9AA6ECB4-4D4D-4665-B838-CB0305732CD9}"/>
          </ac:spMkLst>
        </pc:spChg>
        <pc:spChg chg="del">
          <ac:chgData name="Peter EDMUNDS (HAB)" userId="57fb2244-f77a-4291-bf83-84bcf6856161" providerId="ADAL" clId="{1E6758F8-8159-460E-812B-6241723C8775}" dt="2019-06-15T11:58:25.851" v="3645" actId="478"/>
          <ac:spMkLst>
            <pc:docMk/>
            <pc:sldMk cId="830485102" sldId="257"/>
            <ac:spMk id="37" creationId="{46049CDE-5E6E-400B-B865-96E3761B6D79}"/>
          </ac:spMkLst>
        </pc:sp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3" creationId="{421190E8-3CF3-4B66-98E8-54E11340758A}"/>
          </ac:picMkLst>
        </pc:picChg>
        <pc:picChg chg="add mod">
          <ac:chgData name="Peter EDMUNDS (HAB)" userId="57fb2244-f77a-4291-bf83-84bcf6856161" providerId="ADAL" clId="{1E6758F8-8159-460E-812B-6241723C8775}" dt="2019-06-15T12:25:10.161" v="4632" actId="1076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1E6758F8-8159-460E-812B-6241723C8775}" dt="2019-06-15T12:34:45.174" v="4637" actId="478"/>
          <ac:picMkLst>
            <pc:docMk/>
            <pc:sldMk cId="830485102" sldId="257"/>
            <ac:picMk id="9" creationId="{10442349-B4AF-4256-8CFB-EA777AF7021B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1" creationId="{F9A29EF9-4A10-4190-BA66-0E96204F334A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2" creationId="{2F4692BB-C59D-414F-8BE2-D86B0682FB56}"/>
          </ac:picMkLst>
        </pc:picChg>
        <pc:picChg chg="add mod modCrop">
          <ac:chgData name="Peter EDMUNDS (HAB)" userId="57fb2244-f77a-4291-bf83-84bcf6856161" providerId="ADAL" clId="{1E6758F8-8159-460E-812B-6241723C8775}" dt="2019-06-15T12:35:07.024" v="4646" actId="1076"/>
          <ac:picMkLst>
            <pc:docMk/>
            <pc:sldMk cId="830485102" sldId="257"/>
            <ac:picMk id="13" creationId="{2B760D6F-28A3-4714-A101-0571AFF6701E}"/>
          </ac:picMkLst>
        </pc:picChg>
        <pc:picChg chg="add mod modCrop">
          <ac:chgData name="Peter EDMUNDS (HAB)" userId="57fb2244-f77a-4291-bf83-84bcf6856161" providerId="ADAL" clId="{1E6758F8-8159-460E-812B-6241723C8775}" dt="2019-06-15T14:18:28.227" v="5710" actId="1076"/>
          <ac:picMkLst>
            <pc:docMk/>
            <pc:sldMk cId="830485102" sldId="257"/>
            <ac:picMk id="15" creationId="{A3C793E3-7750-4F7E-A3D0-93374DA6989C}"/>
          </ac:picMkLst>
        </pc:picChg>
        <pc:picChg chg="add mod">
          <ac:chgData name="Peter EDMUNDS (HAB)" userId="57fb2244-f77a-4291-bf83-84bcf6856161" providerId="ADAL" clId="{1E6758F8-8159-460E-812B-6241723C8775}" dt="2019-06-15T14:23:22.189" v="5784" actId="14100"/>
          <ac:picMkLst>
            <pc:docMk/>
            <pc:sldMk cId="830485102" sldId="257"/>
            <ac:picMk id="16" creationId="{DAEA1B0B-2724-4491-A853-C31E8B91965F}"/>
          </ac:picMkLst>
        </pc:picChg>
        <pc:picChg chg="add mod">
          <ac:chgData name="Peter EDMUNDS (HAB)" userId="57fb2244-f77a-4291-bf83-84bcf6856161" providerId="ADAL" clId="{1E6758F8-8159-460E-812B-6241723C8775}" dt="2019-06-15T14:23:28.513" v="5786" actId="14100"/>
          <ac:picMkLst>
            <pc:docMk/>
            <pc:sldMk cId="830485102" sldId="257"/>
            <ac:picMk id="19" creationId="{461D20A4-ADB3-424E-8E07-B009F960BF70}"/>
          </ac:picMkLst>
        </pc:picChg>
        <pc:picChg chg="add mod">
          <ac:chgData name="Peter EDMUNDS (HAB)" userId="57fb2244-f77a-4291-bf83-84bcf6856161" providerId="ADAL" clId="{1E6758F8-8159-460E-812B-6241723C8775}" dt="2019-06-15T14:22:44.188" v="5773" actId="1076"/>
          <ac:picMkLst>
            <pc:docMk/>
            <pc:sldMk cId="830485102" sldId="257"/>
            <ac:picMk id="23" creationId="{E8F52B81-CC03-455A-B39F-FA313407528E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1:39:43.466" v="3605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1E6758F8-8159-460E-812B-6241723C8775}" dt="2019-06-15T10:57:42.618" v="1746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1E6758F8-8159-460E-812B-6241723C8775}" dt="2019-06-15T11:21:40.976" v="2945" actId="14100"/>
          <ac:spMkLst>
            <pc:docMk/>
            <pc:sldMk cId="1359017385" sldId="261"/>
            <ac:spMk id="4" creationId="{AE74429B-B201-4488-874F-A8021E4106CA}"/>
          </ac:spMkLst>
        </pc:spChg>
        <pc:spChg chg="add mod">
          <ac:chgData name="Peter EDMUNDS (HAB)" userId="57fb2244-f77a-4291-bf83-84bcf6856161" providerId="ADAL" clId="{1E6758F8-8159-460E-812B-6241723C8775}" dt="2019-06-15T11:28:45.984" v="3597" actId="1076"/>
          <ac:spMkLst>
            <pc:docMk/>
            <pc:sldMk cId="1359017385" sldId="261"/>
            <ac:spMk id="7" creationId="{1D976911-C770-4564-BB1A-6372DBED267C}"/>
          </ac:spMkLst>
        </pc:spChg>
        <pc:spChg chg="add mod">
          <ac:chgData name="Peter EDMUNDS (HAB)" userId="57fb2244-f77a-4291-bf83-84bcf6856161" providerId="ADAL" clId="{1E6758F8-8159-460E-812B-6241723C8775}" dt="2019-06-15T11:27:34.876" v="3449" actId="113"/>
          <ac:spMkLst>
            <pc:docMk/>
            <pc:sldMk cId="1359017385" sldId="261"/>
            <ac:spMk id="11" creationId="{B04BEC00-3A4E-44A1-9963-8D79C81DC0EC}"/>
          </ac:spMkLst>
        </pc:spChg>
        <pc:spChg chg="add mod">
          <ac:chgData name="Peter EDMUNDS (HAB)" userId="57fb2244-f77a-4291-bf83-84bcf6856161" providerId="ADAL" clId="{1E6758F8-8159-460E-812B-6241723C8775}" dt="2019-06-15T11:28:39.348" v="3596" actId="20577"/>
          <ac:spMkLst>
            <pc:docMk/>
            <pc:sldMk cId="1359017385" sldId="261"/>
            <ac:spMk id="12" creationId="{D06170B6-AAB0-4F39-ADB7-9D0969C8AED6}"/>
          </ac:spMkLst>
        </pc:spChg>
        <pc:picChg chg="del">
          <ac:chgData name="Peter EDMUNDS (HAB)" userId="57fb2244-f77a-4291-bf83-84bcf6856161" providerId="ADAL" clId="{1E6758F8-8159-460E-812B-6241723C8775}" dt="2019-06-15T10:57:30.609" v="1733" actId="478"/>
          <ac:picMkLst>
            <pc:docMk/>
            <pc:sldMk cId="1359017385" sldId="261"/>
            <ac:picMk id="2" creationId="{5DA7B753-C623-4415-AF32-2B57EC8AE1E8}"/>
          </ac:picMkLst>
        </pc:picChg>
        <pc:picChg chg="add mod">
          <ac:chgData name="Peter EDMUNDS (HAB)" userId="57fb2244-f77a-4291-bf83-84bcf6856161" providerId="ADAL" clId="{1E6758F8-8159-460E-812B-6241723C8775}" dt="2019-06-15T11:21:37.959" v="2944" actId="14100"/>
          <ac:picMkLst>
            <pc:docMk/>
            <pc:sldMk cId="1359017385" sldId="261"/>
            <ac:picMk id="6" creationId="{F902440E-D789-4809-8680-FE4CF82E7BEE}"/>
          </ac:picMkLst>
        </pc:picChg>
        <pc:picChg chg="add mod ord">
          <ac:chgData name="Peter EDMUNDS (HAB)" userId="57fb2244-f77a-4291-bf83-84bcf6856161" providerId="ADAL" clId="{1E6758F8-8159-460E-812B-6241723C8775}" dt="2019-06-15T11:21:48.003" v="2947" actId="1076"/>
          <ac:picMkLst>
            <pc:docMk/>
            <pc:sldMk cId="1359017385" sldId="261"/>
            <ac:picMk id="9" creationId="{1349D6F5-DEDD-493D-B395-8E5CEC00AB9F}"/>
          </ac:picMkLst>
        </pc:picChg>
        <pc:picChg chg="add mod">
          <ac:chgData name="Peter EDMUNDS (HAB)" userId="57fb2244-f77a-4291-bf83-84bcf6856161" providerId="ADAL" clId="{1E6758F8-8159-460E-812B-6241723C8775}" dt="2019-06-15T11:21:43.047" v="2946" actId="1076"/>
          <ac:picMkLst>
            <pc:docMk/>
            <pc:sldMk cId="1359017385" sldId="261"/>
            <ac:picMk id="10" creationId="{1F45C48B-B650-4D84-AF20-EE0EFFFF04F4}"/>
          </ac:picMkLst>
        </pc:picChg>
        <pc:picChg chg="add mod">
          <ac:chgData name="Peter EDMUNDS (HAB)" userId="57fb2244-f77a-4291-bf83-84bcf6856161" providerId="ADAL" clId="{1E6758F8-8159-460E-812B-6241723C8775}" dt="2019-06-15T11:37:51.726" v="3601" actId="14100"/>
          <ac:picMkLst>
            <pc:docMk/>
            <pc:sldMk cId="1359017385" sldId="261"/>
            <ac:picMk id="13" creationId="{DF1E68A1-70C4-4364-8ACE-781CD239AF4F}"/>
          </ac:picMkLst>
        </pc:picChg>
        <pc:picChg chg="add mod">
          <ac:chgData name="Peter EDMUNDS (HAB)" userId="57fb2244-f77a-4291-bf83-84bcf6856161" providerId="ADAL" clId="{1E6758F8-8159-460E-812B-6241723C8775}" dt="2019-06-15T11:39:43.466" v="3605" actId="1076"/>
          <ac:picMkLst>
            <pc:docMk/>
            <pc:sldMk cId="1359017385" sldId="261"/>
            <ac:picMk id="14" creationId="{EFBFE42B-321A-4C03-A575-62A93AF17F5E}"/>
          </ac:picMkLst>
        </pc:picChg>
      </pc:sldChg>
      <pc:sldChg chg="addSp delSp modSp delAnim">
        <pc:chgData name="Peter EDMUNDS (HAB)" userId="57fb2244-f77a-4291-bf83-84bcf6856161" providerId="ADAL" clId="{1E6758F8-8159-460E-812B-6241723C8775}" dt="2019-06-15T12:21:42.963" v="4610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2" creationId="{8D524C71-2AC7-4ABF-851B-BC020C00BB7B}"/>
          </ac:spMkLst>
        </pc:spChg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1E6758F8-8159-460E-812B-6241723C8775}" dt="2019-06-15T11:49:05.366" v="362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1E6758F8-8159-460E-812B-6241723C8775}" dt="2019-06-15T12:10:38.717" v="3921" actId="20577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1E6758F8-8159-460E-812B-6241723C8775}" dt="2019-06-15T12:17:26.328" v="4596" actId="113"/>
          <ac:spMkLst>
            <pc:docMk/>
            <pc:sldMk cId="2273095663" sldId="262"/>
            <ac:spMk id="16" creationId="{65D647D1-C7FD-46DB-9D3E-E85A0163C78F}"/>
          </ac:spMkLst>
        </pc:spChg>
        <pc:picChg chg="add del mod">
          <ac:chgData name="Peter EDMUNDS (HAB)" userId="57fb2244-f77a-4291-bf83-84bcf6856161" providerId="ADAL" clId="{1E6758F8-8159-460E-812B-6241723C8775}" dt="2019-06-15T11:56:15.029" v="3637" actId="478"/>
          <ac:picMkLst>
            <pc:docMk/>
            <pc:sldMk cId="2273095663" sldId="262"/>
            <ac:picMk id="4" creationId="{A8D6841C-D7EF-4769-9A96-5D82FB2044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5" creationId="{F5859CE4-803B-4A6E-9CF1-77E3E1432B8E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7" creationId="{43D3611F-336A-46E1-909D-C9AE5B4801E2}"/>
          </ac:picMkLst>
        </pc:picChg>
        <pc:picChg chg="add mod">
          <ac:chgData name="Peter EDMUNDS (HAB)" userId="57fb2244-f77a-4291-bf83-84bcf6856161" providerId="ADAL" clId="{1E6758F8-8159-460E-812B-6241723C8775}" dt="2019-06-15T11:56:26.888" v="3644" actId="1076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2" creationId="{EB50A489-D9C5-4E2A-9256-A35FFDCBA7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3" creationId="{CF5D97A8-F1E7-4DBC-8F5C-1750A23C58B2}"/>
          </ac:picMkLst>
        </pc:picChg>
        <pc:picChg chg="add mod">
          <ac:chgData name="Peter EDMUNDS (HAB)" userId="57fb2244-f77a-4291-bf83-84bcf6856161" providerId="ADAL" clId="{1E6758F8-8159-460E-812B-6241723C8775}" dt="2019-06-15T12:10:18.317" v="3860" actId="1076"/>
          <ac:picMkLst>
            <pc:docMk/>
            <pc:sldMk cId="2273095663" sldId="262"/>
            <ac:picMk id="15" creationId="{EEAB0D4F-AF54-4D8F-BF3F-1655800F1C2F}"/>
          </ac:picMkLst>
        </pc:picChg>
        <pc:picChg chg="add del mod modCrop">
          <ac:chgData name="Peter EDMUNDS (HAB)" userId="57fb2244-f77a-4291-bf83-84bcf6856161" providerId="ADAL" clId="{1E6758F8-8159-460E-812B-6241723C8775}" dt="2019-06-15T12:21:19.719" v="4607" actId="478"/>
          <ac:picMkLst>
            <pc:docMk/>
            <pc:sldMk cId="2273095663" sldId="262"/>
            <ac:picMk id="17" creationId="{EA6D83A3-BFC2-4EAD-AE82-420535B65292}"/>
          </ac:picMkLst>
        </pc:picChg>
        <pc:picChg chg="add mod ord">
          <ac:chgData name="Peter EDMUNDS (HAB)" userId="57fb2244-f77a-4291-bf83-84bcf6856161" providerId="ADAL" clId="{1E6758F8-8159-460E-812B-6241723C8775}" dt="2019-06-15T12:21:42.963" v="4610" actId="1076"/>
          <ac:picMkLst>
            <pc:docMk/>
            <pc:sldMk cId="2273095663" sldId="262"/>
            <ac:picMk id="18" creationId="{DEABCF9F-D5C8-478C-A6CA-3E11B6B3ED20}"/>
          </ac:picMkLst>
        </pc:picChg>
        <pc:picChg chg="add mod">
          <ac:chgData name="Peter EDMUNDS (HAB)" userId="57fb2244-f77a-4291-bf83-84bcf6856161" providerId="ADAL" clId="{1E6758F8-8159-460E-812B-6241723C8775}" dt="2019-06-15T12:21:36.292" v="4609" actId="14100"/>
          <ac:picMkLst>
            <pc:docMk/>
            <pc:sldMk cId="2273095663" sldId="262"/>
            <ac:picMk id="19" creationId="{9EE6DDC8-4446-4A99-BFC3-0352865B9DC1}"/>
          </ac:picMkLst>
        </pc:picChg>
      </pc:sldChg>
      <pc:sldChg chg="delSp modSp add del delAnim">
        <pc:chgData name="Peter EDMUNDS (HAB)" userId="57fb2244-f77a-4291-bf83-84bcf6856161" providerId="ADAL" clId="{1E6758F8-8159-460E-812B-6241723C8775}" dt="2019-06-15T13:50:09.645" v="5027" actId="2696"/>
        <pc:sldMkLst>
          <pc:docMk/>
          <pc:sldMk cId="1726115878" sldId="363"/>
        </pc:sldMkLst>
        <pc:spChg chg="mod">
          <ac:chgData name="Peter EDMUNDS (HAB)" userId="57fb2244-f77a-4291-bf83-84bcf6856161" providerId="ADAL" clId="{1E6758F8-8159-460E-812B-6241723C8775}" dt="2019-06-15T13:49:03.605" v="5016" actId="27636"/>
          <ac:spMkLst>
            <pc:docMk/>
            <pc:sldMk cId="1726115878" sldId="363"/>
            <ac:spMk id="226306" creationId="{7E436ECD-1777-4E8E-A578-F58DF484D34A}"/>
          </ac:spMkLst>
        </pc:spChg>
        <pc:spChg chg="del">
          <ac:chgData name="Peter EDMUNDS (HAB)" userId="57fb2244-f77a-4291-bf83-84bcf6856161" providerId="ADAL" clId="{1E6758F8-8159-460E-812B-6241723C8775}" dt="2019-06-15T13:49:15.293" v="5019" actId="478"/>
          <ac:spMkLst>
            <pc:docMk/>
            <pc:sldMk cId="1726115878" sldId="363"/>
            <ac:spMk id="226313" creationId="{5B6CD0BC-B0BD-4E2C-94B2-19111EFE88D3}"/>
          </ac:spMkLst>
        </pc:spChg>
        <pc:spChg chg="del">
          <ac:chgData name="Peter EDMUNDS (HAB)" userId="57fb2244-f77a-4291-bf83-84bcf6856161" providerId="ADAL" clId="{1E6758F8-8159-460E-812B-6241723C8775}" dt="2019-06-15T13:49:15.968" v="5020" actId="478"/>
          <ac:spMkLst>
            <pc:docMk/>
            <pc:sldMk cId="1726115878" sldId="363"/>
            <ac:spMk id="226314" creationId="{E63D9E8B-BBE9-4B01-8ED6-3AC7BB21D159}"/>
          </ac:spMkLst>
        </pc:spChg>
        <pc:spChg chg="mod">
          <ac:chgData name="Peter EDMUNDS (HAB)" userId="57fb2244-f77a-4291-bf83-84bcf6856161" providerId="ADAL" clId="{1E6758F8-8159-460E-812B-6241723C8775}" dt="2019-06-15T13:49:13.757" v="5018" actId="14100"/>
          <ac:spMkLst>
            <pc:docMk/>
            <pc:sldMk cId="1726115878" sldId="363"/>
            <ac:spMk id="226316" creationId="{E17C25C8-B3B9-4A4B-932D-1E93E6F32E7D}"/>
          </ac:spMkLst>
        </pc:spChg>
        <pc:spChg chg="del">
          <ac:chgData name="Peter EDMUNDS (HAB)" userId="57fb2244-f77a-4291-bf83-84bcf6856161" providerId="ADAL" clId="{1E6758F8-8159-460E-812B-6241723C8775}" dt="2019-06-15T13:49:17.525" v="5021" actId="478"/>
          <ac:spMkLst>
            <pc:docMk/>
            <pc:sldMk cId="1726115878" sldId="363"/>
            <ac:spMk id="226318" creationId="{61DDB973-20AE-4BCA-A20F-80C48D554352}"/>
          </ac:spMkLst>
        </pc:spChg>
        <pc:spChg chg="mod">
          <ac:chgData name="Peter EDMUNDS (HAB)" userId="57fb2244-f77a-4291-bf83-84bcf6856161" providerId="ADAL" clId="{1E6758F8-8159-460E-812B-6241723C8775}" dt="2019-06-15T13:49:29.486" v="5025" actId="20577"/>
          <ac:spMkLst>
            <pc:docMk/>
            <pc:sldMk cId="1726115878" sldId="363"/>
            <ac:spMk id="226320" creationId="{552BB6EC-1818-4254-9731-B2A4A4389D5D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2" creationId="{6FED2420-DF7A-4EB4-AFAC-E92FA0D4E8FB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4" creationId="{E7F8736C-F74D-4B54-B3A9-5E2839D6A8B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5" creationId="{1B33587F-EF13-415A-82CE-D201AE2B5D4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6" creationId="{03644860-C2F2-4493-B0E3-F93DBC2E6B47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7" creationId="{131B9E85-F05E-4843-9B87-421A655D20DA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8" creationId="{A372833D-44FC-41BA-86E7-353170162937}"/>
          </ac:spMkLst>
        </pc:spChg>
      </pc:sldChg>
    </pc:docChg>
  </pc:docChgLst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2:43:16.576" v="3032" actId="20577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2:30:56.299" v="2896" actId="14100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2:30:40.130" v="2891" actId="166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2:30:12.409" v="2887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://www.google.co.uk/url?sa=i&amp;rct=j&amp;q=&amp;esrc=s&amp;source=images&amp;cd=&amp;cad=rja&amp;uact=8&amp;ved=0ahUKEwi4hvGsnI_QAhVCOhQKHcjeCUgQjRwIBw&amp;url=http://www.bbc.co.uk/schools/gcsebitesize/science/edexcel_pre_2011/electricityintheory/voltagecurrentresistancerev5.shtml&amp;psig=AFQjCNG0ypy-3LXbWz-bgIy-tspXgjdcjA&amp;ust=1478353031378074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1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1. Energy revision</a:t>
            </a:r>
          </a:p>
          <a:p>
            <a:pPr algn="ctr"/>
            <a:r>
              <a:rPr lang="en-GB" sz="1100" dirty="0"/>
              <a:t>Keywords: Store, system, kinetic, gravitational, kinetic, elastic, heat capacity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Energy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0D3C9B-BDE8-4239-B4F8-D4D6CD23618A}"/>
              </a:ext>
            </a:extLst>
          </p:cNvPr>
          <p:cNvSpPr txBox="1"/>
          <p:nvPr/>
        </p:nvSpPr>
        <p:spPr>
          <a:xfrm>
            <a:off x="0" y="1768067"/>
            <a:ext cx="6781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There are ten different types of energy, and eight energy stores (the underlined energies): “</a:t>
            </a:r>
            <a:r>
              <a:rPr lang="en-GB" sz="1100" b="1" dirty="0"/>
              <a:t>M</a:t>
            </a:r>
            <a:r>
              <a:rPr lang="en-GB" sz="1100" dirty="0"/>
              <a:t>ost </a:t>
            </a:r>
            <a:r>
              <a:rPr lang="en-GB" sz="1100" b="1" dirty="0"/>
              <a:t>K</a:t>
            </a:r>
            <a:r>
              <a:rPr lang="en-GB" sz="1100" dirty="0"/>
              <a:t>ids </a:t>
            </a:r>
            <a:r>
              <a:rPr lang="en-GB" sz="1100" b="1" dirty="0"/>
              <a:t>H</a:t>
            </a:r>
            <a:r>
              <a:rPr lang="en-GB" sz="1100" dirty="0"/>
              <a:t>ate </a:t>
            </a:r>
            <a:r>
              <a:rPr lang="en-GB" sz="1100" b="1" dirty="0"/>
              <a:t>L</a:t>
            </a:r>
            <a:r>
              <a:rPr lang="en-GB" sz="1100" dirty="0"/>
              <a:t>earning </a:t>
            </a:r>
            <a:r>
              <a:rPr lang="en-GB" sz="1100" b="1" dirty="0"/>
              <a:t>GCSE</a:t>
            </a:r>
            <a:r>
              <a:rPr lang="en-GB" sz="1100" dirty="0"/>
              <a:t> </a:t>
            </a:r>
            <a:r>
              <a:rPr lang="en-GB" sz="1100" b="1" dirty="0"/>
              <a:t>E</a:t>
            </a:r>
            <a:r>
              <a:rPr lang="en-GB" sz="1100" dirty="0"/>
              <a:t>nergy </a:t>
            </a:r>
            <a:r>
              <a:rPr lang="en-GB" sz="1100" b="1" dirty="0"/>
              <a:t>N</a:t>
            </a:r>
            <a:r>
              <a:rPr lang="en-GB" sz="1100" dirty="0"/>
              <a:t>ames”. The first letters stand for </a:t>
            </a:r>
            <a:r>
              <a:rPr lang="en-GB" sz="1100" u="sng" dirty="0"/>
              <a:t>Magnetic</a:t>
            </a:r>
            <a:r>
              <a:rPr lang="en-GB" sz="1100" dirty="0"/>
              <a:t>, </a:t>
            </a:r>
            <a:r>
              <a:rPr lang="en-GB" sz="1100" u="sng" dirty="0"/>
              <a:t>Kinetic</a:t>
            </a:r>
            <a:r>
              <a:rPr lang="en-GB" sz="1100" dirty="0"/>
              <a:t>, </a:t>
            </a:r>
            <a:r>
              <a:rPr lang="en-GB" sz="1100" u="sng" dirty="0"/>
              <a:t>Heat (thermal)</a:t>
            </a:r>
            <a:r>
              <a:rPr lang="en-GB" sz="1100" dirty="0"/>
              <a:t>, Light, </a:t>
            </a:r>
            <a:r>
              <a:rPr lang="en-GB" sz="1100" u="sng" dirty="0"/>
              <a:t>Gravitational</a:t>
            </a:r>
            <a:r>
              <a:rPr lang="en-GB" sz="1100" dirty="0"/>
              <a:t>, </a:t>
            </a:r>
            <a:r>
              <a:rPr lang="en-GB" sz="1100" u="sng" dirty="0"/>
              <a:t>Chemical</a:t>
            </a:r>
            <a:r>
              <a:rPr lang="en-GB" sz="1100" dirty="0"/>
              <a:t>, Sound, </a:t>
            </a:r>
            <a:r>
              <a:rPr lang="en-GB" sz="1100" u="sng" dirty="0"/>
              <a:t>Electrical</a:t>
            </a:r>
            <a:r>
              <a:rPr lang="en-GB" sz="1100" dirty="0"/>
              <a:t>, </a:t>
            </a:r>
            <a:r>
              <a:rPr lang="en-GB" sz="1100" u="sng" dirty="0"/>
              <a:t>Elastic</a:t>
            </a:r>
            <a:r>
              <a:rPr lang="en-GB" sz="1100" dirty="0"/>
              <a:t>, </a:t>
            </a:r>
            <a:r>
              <a:rPr lang="en-GB" sz="1100" u="sng" dirty="0"/>
              <a:t>Nuclear</a:t>
            </a:r>
            <a:r>
              <a:rPr lang="en-GB" sz="1100" dirty="0"/>
              <a:t>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5B07D5-AF16-44D5-9421-50FA92D8BDF5}"/>
              </a:ext>
            </a:extLst>
          </p:cNvPr>
          <p:cNvSpPr txBox="1"/>
          <p:nvPr/>
        </p:nvSpPr>
        <p:spPr>
          <a:xfrm>
            <a:off x="-2" y="2423563"/>
            <a:ext cx="35729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</a:t>
            </a:r>
            <a:r>
              <a:rPr lang="en-GB" sz="1100" b="1" dirty="0"/>
              <a:t>system</a:t>
            </a:r>
            <a:r>
              <a:rPr lang="en-GB" sz="1100" dirty="0"/>
              <a:t> is an object or a group of objects. When a system changes, energy is transferred. </a:t>
            </a:r>
          </a:p>
          <a:p>
            <a:endParaRPr lang="en-GB" sz="1100" dirty="0"/>
          </a:p>
          <a:p>
            <a:r>
              <a:rPr lang="en-GB" sz="1100" dirty="0"/>
              <a:t>The </a:t>
            </a:r>
            <a:r>
              <a:rPr lang="en-GB" sz="1100" b="1" dirty="0"/>
              <a:t>principle of conservation </a:t>
            </a:r>
            <a:r>
              <a:rPr lang="en-GB" sz="1100" dirty="0"/>
              <a:t>of energy says that energy is never created or destroyed, only changed from one form to another. </a:t>
            </a:r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3B6528A-0944-4944-9CF1-5403B3B45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117" y="2977561"/>
            <a:ext cx="2473282" cy="178900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3869C86-1CE1-43E8-9699-B2147374B400}"/>
              </a:ext>
            </a:extLst>
          </p:cNvPr>
          <p:cNvSpPr txBox="1"/>
          <p:nvPr/>
        </p:nvSpPr>
        <p:spPr>
          <a:xfrm>
            <a:off x="0" y="3545371"/>
            <a:ext cx="3572935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You have to remember the equations for gravitational potential and kinetic energy, but get given the equation for elastic potential energy.</a:t>
            </a:r>
          </a:p>
          <a:p>
            <a:pPr lvl="0"/>
            <a:r>
              <a:rPr lang="en-GB" sz="1100" b="1" dirty="0" err="1"/>
              <a:t>E</a:t>
            </a:r>
            <a:r>
              <a:rPr lang="en-GB" sz="1100" b="1" baseline="-25000" dirty="0" err="1"/>
              <a:t>k</a:t>
            </a:r>
            <a:r>
              <a:rPr lang="en-GB" sz="1100" b="1" dirty="0"/>
              <a:t> = 0.5 x m x v</a:t>
            </a:r>
            <a:r>
              <a:rPr lang="en-GB" sz="1100" b="1" baseline="30000" dirty="0"/>
              <a:t>2</a:t>
            </a:r>
            <a:endParaRPr lang="en-GB" sz="1100" dirty="0"/>
          </a:p>
          <a:p>
            <a:r>
              <a:rPr lang="en-GB" sz="1100" dirty="0"/>
              <a:t>Kinetic energy (J) = 0.5 × mass (kg) × velocity</a:t>
            </a:r>
            <a:r>
              <a:rPr lang="en-GB" sz="1100" baseline="30000" dirty="0"/>
              <a:t>2</a:t>
            </a:r>
            <a:r>
              <a:rPr lang="en-GB" sz="1100" dirty="0"/>
              <a:t> (m/s)    </a:t>
            </a:r>
          </a:p>
          <a:p>
            <a:pPr lvl="0"/>
            <a:r>
              <a:rPr lang="en-GB" sz="1100" b="1" dirty="0"/>
              <a:t>E</a:t>
            </a:r>
            <a:r>
              <a:rPr lang="en-GB" sz="1100" b="1" baseline="-25000" dirty="0"/>
              <a:t>p</a:t>
            </a:r>
            <a:r>
              <a:rPr lang="en-GB" sz="1100" b="1" dirty="0"/>
              <a:t> = m x g x h</a:t>
            </a:r>
            <a:endParaRPr lang="en-GB" sz="1100" dirty="0"/>
          </a:p>
          <a:p>
            <a:r>
              <a:rPr lang="en-GB" sz="1100" dirty="0"/>
              <a:t>GPE (J) = mass (kg) × gravitational field strength (N/kg) × height (m)</a:t>
            </a:r>
          </a:p>
          <a:p>
            <a:pPr lvl="0"/>
            <a:r>
              <a:rPr lang="en-GB" sz="1100" b="1" dirty="0" err="1"/>
              <a:t>E</a:t>
            </a:r>
            <a:r>
              <a:rPr lang="en-GB" sz="1100" b="1" baseline="-25000" dirty="0" err="1"/>
              <a:t>e</a:t>
            </a:r>
            <a:r>
              <a:rPr lang="en-GB" sz="1100" b="1" dirty="0"/>
              <a:t> = ½ x k x e</a:t>
            </a:r>
            <a:r>
              <a:rPr lang="en-GB" sz="1100" b="1" baseline="30000" dirty="0"/>
              <a:t>2</a:t>
            </a:r>
            <a:endParaRPr lang="en-GB" sz="1100" dirty="0"/>
          </a:p>
          <a:p>
            <a:r>
              <a:rPr lang="en-GB" sz="1100" dirty="0"/>
              <a:t>EPE (J) = 0.5 × spring constant (N/m) × extension</a:t>
            </a:r>
            <a:r>
              <a:rPr lang="en-GB" sz="1100" baseline="30000" dirty="0"/>
              <a:t>2</a:t>
            </a:r>
            <a:r>
              <a:rPr lang="en-GB" sz="1100" dirty="0"/>
              <a:t> (m)</a:t>
            </a:r>
          </a:p>
          <a:p>
            <a:endParaRPr lang="en-GB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C77B0-5A18-48D6-8129-388AD75BA706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-Energy</a:t>
            </a:r>
          </a:p>
          <a:p>
            <a:r>
              <a:rPr lang="en-GB" sz="1100" dirty="0"/>
              <a:t>-Height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9C48A-0491-48A5-A791-54ED19D34BAB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-Gravitational field strength?</a:t>
            </a:r>
          </a:p>
          <a:p>
            <a:r>
              <a:rPr lang="en-GB" sz="1100" dirty="0"/>
              <a:t>-Velocity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E56E14-95F8-47EB-9797-ABD6B8833407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-Spring constant</a:t>
            </a:r>
          </a:p>
          <a:p>
            <a:r>
              <a:rPr lang="en-GB" sz="1100" dirty="0"/>
              <a:t>-Mass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  <a:p>
            <a:r>
              <a:rPr lang="en-GB" sz="1100" dirty="0"/>
              <a:t>-Efficiency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FD591-127A-40C2-8850-93196CEFF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900" y="5375898"/>
            <a:ext cx="3458697" cy="41943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8AFC65-5ED2-43E4-B393-AF706FBB1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" y="5375898"/>
            <a:ext cx="3378257" cy="393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Power and efficiency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DAB74F-9FC8-4024-842C-A8F0D1ECB890}"/>
              </a:ext>
            </a:extLst>
          </p:cNvPr>
          <p:cNvSpPr/>
          <p:nvPr/>
        </p:nvSpPr>
        <p:spPr>
          <a:xfrm>
            <a:off x="0" y="317345"/>
            <a:ext cx="6714067" cy="2850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 measured of how much energy is being used/work done is transferred per second.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E ÷ t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 (W) = Energy (J) ÷ time (s)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W ÷ t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 (W) = work done (J)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(s)	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the process of an energy transfer, energy is usually lost (mostly in the form of thermal and sound energy).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 measure of how usefully the energy/power is transferred.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 = useful power output (W) ÷ total power in (W)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 = useful energy output (J) ÷ total energy in (J)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DDAB83-BF9F-42E1-9641-C3392B662A6D}"/>
              </a:ext>
            </a:extLst>
          </p:cNvPr>
          <p:cNvSpPr/>
          <p:nvPr/>
        </p:nvSpPr>
        <p:spPr>
          <a:xfrm>
            <a:off x="1" y="2848880"/>
            <a:ext cx="3352800" cy="2257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want to reduce energy unwanted energy transfers. We can do this by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lubrication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(for example on the wheels of a bike), or reduce energy loss in the home by: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double glazing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cavity wall insulation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(which decreases the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thermal conductivity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wall and reduces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convection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also).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loft insulation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draught excluders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B7A392-80C1-40D0-BBE9-D917EAC30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875" y="2848880"/>
            <a:ext cx="3513124" cy="7057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9577F1-447A-4959-B621-48FA3BC7F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06293"/>
            <a:ext cx="3278744" cy="334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Specific heat capacity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6298E-8952-4E9A-9162-5DB23E53BD49}"/>
              </a:ext>
            </a:extLst>
          </p:cNvPr>
          <p:cNvSpPr/>
          <p:nvPr/>
        </p:nvSpPr>
        <p:spPr>
          <a:xfrm>
            <a:off x="0" y="317345"/>
            <a:ext cx="66751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When a substance is changing temperature, the energy change can be calculated by using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The </a:t>
            </a:r>
            <a:r>
              <a:rPr lang="en-GB" sz="1100" b="1" dirty="0"/>
              <a:t>specific heat capacity </a:t>
            </a:r>
            <a:r>
              <a:rPr lang="en-GB" sz="1100" dirty="0"/>
              <a:t>is the energy needed to heat up 1 kg of a substance by 1 degree. </a:t>
            </a:r>
          </a:p>
          <a:p>
            <a:endParaRPr lang="en-GB" sz="1100" dirty="0"/>
          </a:p>
          <a:p>
            <a:r>
              <a:rPr lang="en-GB" sz="1100" dirty="0"/>
              <a:t>Required practical 1 gets us to measure the specific heat capacity of a material. To do this we:</a:t>
            </a:r>
          </a:p>
          <a:p>
            <a:r>
              <a:rPr lang="en-GB" sz="1100" dirty="0"/>
              <a:t>-Use a metal block with two holes in it (one for heater and one for </a:t>
            </a:r>
            <a:r>
              <a:rPr lang="en-GB" sz="1100" b="1" dirty="0"/>
              <a:t>thermometer</a:t>
            </a:r>
            <a:r>
              <a:rPr lang="en-GB" sz="1100" dirty="0"/>
              <a:t> to measure the temperature. </a:t>
            </a:r>
          </a:p>
          <a:p>
            <a:r>
              <a:rPr lang="en-GB" sz="1100" dirty="0"/>
              <a:t>-Use a </a:t>
            </a:r>
            <a:r>
              <a:rPr lang="en-GB" sz="1100" b="1" dirty="0"/>
              <a:t>balance</a:t>
            </a:r>
            <a:r>
              <a:rPr lang="en-GB" sz="1100" dirty="0"/>
              <a:t> to measure the mass of the metal block. </a:t>
            </a:r>
          </a:p>
          <a:p>
            <a:r>
              <a:rPr lang="en-GB" sz="1100" dirty="0"/>
              <a:t>-Use a </a:t>
            </a:r>
            <a:r>
              <a:rPr lang="en-GB" sz="1100" b="1" dirty="0"/>
              <a:t>power pack </a:t>
            </a:r>
            <a:r>
              <a:rPr lang="en-GB" sz="1100" dirty="0"/>
              <a:t>to supply energy to the metal block, a </a:t>
            </a:r>
            <a:r>
              <a:rPr lang="en-GB" sz="1100" b="1" dirty="0"/>
              <a:t>Joulemeter</a:t>
            </a:r>
            <a:r>
              <a:rPr lang="en-GB" sz="1100" dirty="0"/>
              <a:t> can be used to measure the thermal energy going into the block.  (Note: you can use an ammeter, voltmeter and stopwatch instead of a Joulemeter). </a:t>
            </a:r>
          </a:p>
          <a:p>
            <a:r>
              <a:rPr lang="en-GB" sz="1100" dirty="0"/>
              <a:t>-If we have measured the mass, energy change, and temperature change then we can use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 </a:t>
            </a:r>
            <a:r>
              <a:rPr lang="en-GB" sz="1100" dirty="0"/>
              <a:t>to calculate the specific heat capacity. </a:t>
            </a:r>
          </a:p>
          <a:p>
            <a:endParaRPr lang="en-GB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07E8AB-A6B6-4698-86EC-3CBCD77A9A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6" t="4433" r="16477" b="14917"/>
          <a:stretch/>
        </p:blipFill>
        <p:spPr>
          <a:xfrm>
            <a:off x="600902" y="6335184"/>
            <a:ext cx="5656194" cy="3111159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4200FD4-12B0-4756-AF8D-ECFE0C88E20E}"/>
              </a:ext>
            </a:extLst>
          </p:cNvPr>
          <p:cNvSpPr/>
          <p:nvPr/>
        </p:nvSpPr>
        <p:spPr>
          <a:xfrm>
            <a:off x="0" y="5873519"/>
            <a:ext cx="3590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Stretch:</a:t>
            </a:r>
            <a:r>
              <a:rPr lang="en-GB" sz="1200" dirty="0"/>
              <a:t> Calculate the specific heat capacity of the copper block from the information in the diagram. </a:t>
            </a:r>
            <a:endParaRPr lang="en-GB" sz="1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A7FB1E-6C6E-4670-B72A-D13E2B7C39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025"/>
          <a:stretch/>
        </p:blipFill>
        <p:spPr>
          <a:xfrm>
            <a:off x="-1" y="2342661"/>
            <a:ext cx="3956183" cy="30116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E4FE62-6C23-4E39-A1B5-B5A49EFCE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712" y="2137972"/>
            <a:ext cx="3237194" cy="414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Energy Resources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D1F87-CF22-45B3-9385-036129E0C6C0}"/>
              </a:ext>
            </a:extLst>
          </p:cNvPr>
          <p:cNvSpPr txBox="1"/>
          <p:nvPr/>
        </p:nvSpPr>
        <p:spPr>
          <a:xfrm>
            <a:off x="76201" y="471754"/>
            <a:ext cx="335026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Renewable</a:t>
            </a:r>
            <a:r>
              <a:rPr lang="en-GB" sz="1100" dirty="0"/>
              <a:t> energy resources are renewed. They do not run out. Examples include; tidal, wave, geothermal, wind and solar. </a:t>
            </a:r>
          </a:p>
          <a:p>
            <a:endParaRPr lang="en-GB" sz="1100" dirty="0"/>
          </a:p>
          <a:p>
            <a:r>
              <a:rPr lang="en-GB" sz="1100" b="1" dirty="0"/>
              <a:t>Non-renewable</a:t>
            </a:r>
            <a:r>
              <a:rPr lang="en-GB" sz="1100" dirty="0"/>
              <a:t> energy resources do run out. They are </a:t>
            </a:r>
            <a:r>
              <a:rPr lang="en-GB" sz="1100" b="1" dirty="0"/>
              <a:t>fossil fuels </a:t>
            </a:r>
            <a:r>
              <a:rPr lang="en-GB" sz="1100" dirty="0"/>
              <a:t>(coal, oil and gas) and nuclear. Non-renewables generally work by heating water in a boiler until it turns to steam. This steam is highly pressurised and turns the blades of a </a:t>
            </a:r>
            <a:r>
              <a:rPr lang="en-GB" sz="1100" b="1" dirty="0"/>
              <a:t>turbine</a:t>
            </a:r>
            <a:r>
              <a:rPr lang="en-GB" sz="1100" dirty="0"/>
              <a:t>. This turbine then turns a </a:t>
            </a:r>
            <a:r>
              <a:rPr lang="en-GB" sz="1100" b="1" dirty="0"/>
              <a:t>generator</a:t>
            </a:r>
            <a:r>
              <a:rPr lang="en-GB" sz="1100" dirty="0"/>
              <a:t> which converts kinetic energy into electrical energy.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8C0B2F3-EE43-4683-A2F8-837539E45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664" y="467054"/>
            <a:ext cx="3108010" cy="16476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0609888-8F76-4202-AB34-2EF404FA67AB}"/>
              </a:ext>
            </a:extLst>
          </p:cNvPr>
          <p:cNvSpPr txBox="1"/>
          <p:nvPr/>
        </p:nvSpPr>
        <p:spPr>
          <a:xfrm>
            <a:off x="3749989" y="2426135"/>
            <a:ext cx="31080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Each method of generating electricity has advantages and disadvantages. Burning fossil fuels creates </a:t>
            </a:r>
            <a:r>
              <a:rPr lang="en-GB" sz="1100" b="1" dirty="0"/>
              <a:t>carbon dioxide </a:t>
            </a:r>
            <a:r>
              <a:rPr lang="en-GB" sz="1100" dirty="0"/>
              <a:t>which leads to </a:t>
            </a:r>
            <a:r>
              <a:rPr lang="en-GB" sz="1100" b="1" dirty="0"/>
              <a:t>global warming</a:t>
            </a:r>
            <a:r>
              <a:rPr lang="en-GB" sz="1100" dirty="0"/>
              <a:t>; but they generate electricity reliably. Wind and solar power are </a:t>
            </a:r>
            <a:r>
              <a:rPr lang="en-GB" sz="1100" b="1" dirty="0"/>
              <a:t>unreliable</a:t>
            </a:r>
            <a:r>
              <a:rPr lang="en-GB" sz="1100" dirty="0"/>
              <a:t> but do not generate carbon dioxide and once built are cheap to run.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628BFFB-8187-4056-A0E3-80840B96C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465658"/>
            <a:ext cx="3665223" cy="560366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3FADDF9-3D57-4E04-B407-4A2045CD7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0910" y="4108578"/>
            <a:ext cx="3438994" cy="235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2. Electricity revision</a:t>
            </a:r>
          </a:p>
          <a:p>
            <a:pPr algn="ctr"/>
            <a:r>
              <a:rPr lang="en-GB" sz="1100" dirty="0"/>
              <a:t>Keywords: Charge, current, potential difference, resistance, ammeter, voltmeter, series, parallel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Symbols, charge, current and Ohm’s law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</p:txBody>
      </p:sp>
      <p:pic>
        <p:nvPicPr>
          <p:cNvPr id="16" name="Picture 15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A8EA0D25-9D8A-4B83-BB30-AD7BE5512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881" y="1448589"/>
            <a:ext cx="2470557" cy="25275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D64D09-77AA-4D40-AC51-7D37535C31D6}"/>
              </a:ext>
            </a:extLst>
          </p:cNvPr>
          <p:cNvSpPr txBox="1"/>
          <p:nvPr/>
        </p:nvSpPr>
        <p:spPr>
          <a:xfrm>
            <a:off x="59267" y="1888067"/>
            <a:ext cx="418253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Current</a:t>
            </a:r>
            <a:r>
              <a:rPr lang="en-GB" sz="1100" dirty="0"/>
              <a:t> is the flow of charged particles (</a:t>
            </a:r>
            <a:r>
              <a:rPr lang="en-GB" sz="1100" b="1" dirty="0"/>
              <a:t>electrons</a:t>
            </a:r>
            <a:r>
              <a:rPr lang="en-GB" sz="1100" dirty="0"/>
              <a:t>). The equation that links charge, current and time is: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Q = I x t</a:t>
            </a:r>
            <a:endParaRPr lang="en-GB" sz="1100" dirty="0"/>
          </a:p>
          <a:p>
            <a:r>
              <a:rPr lang="en-GB" sz="1100" dirty="0"/>
              <a:t>Charge (C) = Current (A) × time (s)</a:t>
            </a:r>
          </a:p>
          <a:p>
            <a:endParaRPr lang="en-GB" sz="1100" dirty="0"/>
          </a:p>
          <a:p>
            <a:r>
              <a:rPr lang="en-GB" sz="1100" b="1" dirty="0"/>
              <a:t>Ohm’s law </a:t>
            </a:r>
            <a:r>
              <a:rPr lang="en-GB" sz="1100" dirty="0"/>
              <a:t>says that for an Ohmic conductor, the potential difference is directly proportional to the current.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V = I x R</a:t>
            </a:r>
            <a:endParaRPr lang="en-GB" sz="1100" dirty="0"/>
          </a:p>
          <a:p>
            <a:r>
              <a:rPr lang="en-GB" sz="1100" dirty="0"/>
              <a:t>Potential difference (V) = Current (I) × Resistance (Ω).</a:t>
            </a:r>
          </a:p>
          <a:p>
            <a:endParaRPr lang="en-GB" sz="1100" dirty="0"/>
          </a:p>
          <a:p>
            <a:endParaRPr lang="en-GB" dirty="0"/>
          </a:p>
        </p:txBody>
      </p:sp>
      <p:pic>
        <p:nvPicPr>
          <p:cNvPr id="24" name="irc_mi" descr="Image result for filament bulb graph">
            <a:hlinkClick r:id="rId3"/>
            <a:extLst>
              <a:ext uri="{FF2B5EF4-FFF2-40B4-BE49-F238E27FC236}">
                <a16:creationId xmlns:a16="http://schemas.microsoft.com/office/drawing/2014/main" id="{A72E1B3A-9FA8-48D7-A49B-E9A1718170A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833" y="3751818"/>
            <a:ext cx="1474328" cy="1595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77A2B6B-0C13-42A2-99A7-10380FCDD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563" y="3920993"/>
            <a:ext cx="1693191" cy="12573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D129D4-7889-4FCA-A97D-E91994F4E5A8}"/>
              </a:ext>
            </a:extLst>
          </p:cNvPr>
          <p:cNvSpPr txBox="1"/>
          <p:nvPr/>
        </p:nvSpPr>
        <p:spPr>
          <a:xfrm>
            <a:off x="360770" y="5178384"/>
            <a:ext cx="1809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resistor</a:t>
            </a:r>
            <a:r>
              <a:rPr lang="en-GB" sz="1100" dirty="0"/>
              <a:t>. A resistor is </a:t>
            </a:r>
            <a:r>
              <a:rPr lang="en-GB" sz="1100" b="1" dirty="0"/>
              <a:t>Ohmic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741C9-10F6-4A0F-8B87-003125E774A7}"/>
              </a:ext>
            </a:extLst>
          </p:cNvPr>
          <p:cNvSpPr txBox="1"/>
          <p:nvPr/>
        </p:nvSpPr>
        <p:spPr>
          <a:xfrm>
            <a:off x="2524347" y="5164287"/>
            <a:ext cx="1809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lamp</a:t>
            </a:r>
            <a:r>
              <a:rPr lang="en-GB" sz="1100" dirty="0"/>
              <a:t>. A lamp is </a:t>
            </a:r>
            <a:r>
              <a:rPr lang="en-GB" sz="1100" b="1" dirty="0"/>
              <a:t>non-Ohmic</a:t>
            </a:r>
            <a:r>
              <a:rPr lang="en-GB" sz="1100" dirty="0"/>
              <a:t> (resistance increases as it heats)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BE4279B-F821-48CE-9926-C75D47533BE7}"/>
              </a:ext>
            </a:extLst>
          </p:cNvPr>
          <p:cNvSpPr txBox="1"/>
          <p:nvPr/>
        </p:nvSpPr>
        <p:spPr>
          <a:xfrm>
            <a:off x="4501133" y="5164287"/>
            <a:ext cx="1809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diode</a:t>
            </a:r>
            <a:r>
              <a:rPr lang="en-GB" sz="1100" dirty="0"/>
              <a:t>. A diode is </a:t>
            </a:r>
            <a:r>
              <a:rPr lang="en-GB" sz="1100" b="1" dirty="0"/>
              <a:t>non-Ohmic</a:t>
            </a:r>
            <a:r>
              <a:rPr lang="en-GB" sz="1100" dirty="0"/>
              <a:t> (only lets current flow one way)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254D653-BA57-42B1-85F4-7A110BB3AB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770" y="3858713"/>
            <a:ext cx="1809300" cy="13055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DC9B9C-D12D-453D-931C-078EDB0102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770" y="5758920"/>
            <a:ext cx="2718014" cy="41415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D2B59B-A1D6-403E-A524-4CFEC43B1A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8997" y="5758920"/>
            <a:ext cx="3067050" cy="406241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-Voltage</a:t>
            </a:r>
          </a:p>
          <a:p>
            <a:r>
              <a:rPr lang="en-GB" sz="1100" dirty="0"/>
              <a:t>-Current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-Resistance</a:t>
            </a:r>
          </a:p>
          <a:p>
            <a:r>
              <a:rPr lang="en-GB" sz="1100" dirty="0"/>
              <a:t>-Charge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AEC1D9-87B8-4436-AD5E-0A2D77FAE6F5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-Time</a:t>
            </a:r>
          </a:p>
          <a:p>
            <a:r>
              <a:rPr lang="en-GB" sz="1100" dirty="0"/>
              <a:t>-Energy</a:t>
            </a:r>
          </a:p>
        </p:txBody>
      </p:sp>
    </p:spTree>
    <p:extLst>
      <p:ext uri="{BB962C8B-B14F-4D97-AF65-F5344CB8AC3E}">
        <p14:creationId xmlns:p14="http://schemas.microsoft.com/office/powerpoint/2010/main" val="3109998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Series and parallel circuits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85777-7CED-4C0D-92A9-1CA6DE85F510}"/>
              </a:ext>
            </a:extLst>
          </p:cNvPr>
          <p:cNvSpPr txBox="1"/>
          <p:nvPr/>
        </p:nvSpPr>
        <p:spPr>
          <a:xfrm>
            <a:off x="0" y="317345"/>
            <a:ext cx="401216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</a:t>
            </a:r>
            <a:r>
              <a:rPr lang="en-GB" sz="1100" b="1" dirty="0"/>
              <a:t>series</a:t>
            </a:r>
            <a:r>
              <a:rPr lang="en-GB" sz="1100" dirty="0"/>
              <a:t> circuit only has one path, a </a:t>
            </a:r>
            <a:r>
              <a:rPr lang="en-GB" sz="1100" b="1" dirty="0"/>
              <a:t>parallel</a:t>
            </a:r>
            <a:r>
              <a:rPr lang="en-GB" sz="1100" dirty="0"/>
              <a:t> circuit has more than one path. </a:t>
            </a:r>
          </a:p>
          <a:p>
            <a:endParaRPr lang="en-GB" sz="1100" dirty="0"/>
          </a:p>
          <a:p>
            <a:r>
              <a:rPr lang="en-GB" sz="1100" dirty="0"/>
              <a:t>Current is the same everywhere in a series circuit, but splits on each path of a parallel circuit. Voltage is the same on each path of a parallel circuit, but splits across components in a series circuit. </a:t>
            </a:r>
          </a:p>
          <a:p>
            <a:endParaRPr lang="en-GB" sz="1100" dirty="0"/>
          </a:p>
          <a:p>
            <a:r>
              <a:rPr lang="en-GB" sz="1100" b="1" dirty="0"/>
              <a:t>Ammeters</a:t>
            </a:r>
            <a:r>
              <a:rPr lang="en-GB" sz="1100" dirty="0"/>
              <a:t> are used to measure current and go in series. </a:t>
            </a:r>
            <a:r>
              <a:rPr lang="en-GB" sz="1100" b="1" dirty="0"/>
              <a:t>Voltmeters</a:t>
            </a:r>
            <a:r>
              <a:rPr lang="en-GB" sz="1100" dirty="0"/>
              <a:t> are used to measure potential difference and go in parallel across the component you want the voltage across.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FEA358-6D46-41C0-89D0-AC7640B1F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944" y="0"/>
            <a:ext cx="2732055" cy="10450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6C28AE-75CA-4FCE-A410-AE87E9B0B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944" y="3039073"/>
            <a:ext cx="2732056" cy="13504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B69133-1543-4737-ACFE-BFAF36490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55" y="2218983"/>
            <a:ext cx="2336209" cy="2500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C18F73-179F-4FA1-AFB0-9FB9FCEFD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944" y="1410838"/>
            <a:ext cx="2732056" cy="124306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51D1181-F255-42F1-BC4C-A2EC9D039B1A}"/>
              </a:ext>
            </a:extLst>
          </p:cNvPr>
          <p:cNvSpPr/>
          <p:nvPr/>
        </p:nvSpPr>
        <p:spPr>
          <a:xfrm>
            <a:off x="3429000" y="4616748"/>
            <a:ext cx="3429000" cy="8771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100" dirty="0"/>
              <a:t>Resistance is added together when two resistors are in series:</a:t>
            </a:r>
          </a:p>
          <a:p>
            <a:r>
              <a:rPr lang="en-GB" sz="1100" b="1" dirty="0"/>
              <a:t>R</a:t>
            </a:r>
            <a:r>
              <a:rPr lang="en-GB" sz="1100" b="1" baseline="-25000" dirty="0"/>
              <a:t>TOT</a:t>
            </a:r>
            <a:r>
              <a:rPr lang="en-GB" sz="1100" b="1" dirty="0"/>
              <a:t> = R</a:t>
            </a:r>
            <a:r>
              <a:rPr lang="en-GB" sz="1100" b="1" baseline="-25000" dirty="0"/>
              <a:t>1</a:t>
            </a:r>
            <a:r>
              <a:rPr lang="en-GB" sz="1100" b="1" dirty="0"/>
              <a:t> + R</a:t>
            </a:r>
            <a:r>
              <a:rPr lang="en-GB" sz="1100" b="1" baseline="-25000" dirty="0"/>
              <a:t>2</a:t>
            </a:r>
            <a:r>
              <a:rPr lang="en-GB" sz="1100" b="1" dirty="0"/>
              <a:t> </a:t>
            </a:r>
            <a:r>
              <a:rPr lang="en-GB" sz="1100" dirty="0"/>
              <a:t>(all in Ω)</a:t>
            </a:r>
          </a:p>
          <a:p>
            <a:r>
              <a:rPr lang="en-GB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DFFADC-438B-4F93-9608-B9E4D5D023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1129" y="5493910"/>
            <a:ext cx="3212758" cy="43837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C71A0E-9BC2-489A-A3D8-0606BAED3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409515"/>
            <a:ext cx="3615133" cy="438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01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Mains electricity and the National Grid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D917F3-9F4E-4A93-BBC4-4C5CB238A395}"/>
              </a:ext>
            </a:extLst>
          </p:cNvPr>
          <p:cNvSpPr/>
          <p:nvPr/>
        </p:nvSpPr>
        <p:spPr>
          <a:xfrm>
            <a:off x="4942837" y="645419"/>
            <a:ext cx="1915162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AC</a:t>
            </a:r>
            <a:r>
              <a:rPr lang="en-GB" sz="1100" dirty="0"/>
              <a:t> current (</a:t>
            </a:r>
            <a:r>
              <a:rPr lang="en-GB" sz="1100" dirty="0" err="1"/>
              <a:t>eg.</a:t>
            </a:r>
            <a:r>
              <a:rPr lang="en-GB" sz="1100" dirty="0"/>
              <a:t> mains electricity) changes direction, but </a:t>
            </a:r>
            <a:r>
              <a:rPr lang="en-GB" sz="1100" b="1" dirty="0"/>
              <a:t>DC</a:t>
            </a:r>
            <a:r>
              <a:rPr lang="en-GB" sz="1100" dirty="0"/>
              <a:t> does not (</a:t>
            </a:r>
            <a:r>
              <a:rPr lang="en-GB" sz="1100" dirty="0" err="1"/>
              <a:t>eg.</a:t>
            </a:r>
            <a:r>
              <a:rPr lang="en-GB" sz="1100" dirty="0"/>
              <a:t> batteries). </a:t>
            </a:r>
            <a:r>
              <a:rPr lang="en-GB" sz="1100" b="1" dirty="0"/>
              <a:t>Mains electricity </a:t>
            </a:r>
            <a:r>
              <a:rPr lang="en-GB" sz="1100" dirty="0"/>
              <a:t>has a voltage of </a:t>
            </a:r>
            <a:r>
              <a:rPr lang="en-GB" sz="1100" b="1" dirty="0"/>
              <a:t>230V</a:t>
            </a:r>
            <a:r>
              <a:rPr lang="en-GB" sz="1100" dirty="0"/>
              <a:t> and a frequency of </a:t>
            </a:r>
            <a:r>
              <a:rPr lang="en-GB" sz="1100" b="1" dirty="0"/>
              <a:t>50 Hz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Plugs have three wires. The </a:t>
            </a:r>
            <a:r>
              <a:rPr lang="en-GB" sz="1100" b="1" dirty="0"/>
              <a:t>live</a:t>
            </a:r>
            <a:r>
              <a:rPr lang="en-GB" sz="1100" dirty="0"/>
              <a:t> wire carries the AC and is brown. The </a:t>
            </a:r>
            <a:r>
              <a:rPr lang="en-GB" sz="1100" b="1" dirty="0"/>
              <a:t>neutral</a:t>
            </a:r>
            <a:r>
              <a:rPr lang="en-GB" sz="1100" dirty="0"/>
              <a:t> wire completes the circuit and is blue. The </a:t>
            </a:r>
            <a:r>
              <a:rPr lang="en-GB" sz="1100" b="1" dirty="0"/>
              <a:t>earth</a:t>
            </a:r>
            <a:r>
              <a:rPr lang="en-GB" sz="1100" dirty="0"/>
              <a:t> wire is for safety and is green/yellow.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52151D-BAA0-4F79-A0B1-3629C5F747D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2" y="412725"/>
            <a:ext cx="3431959" cy="156558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  <p:pic>
        <p:nvPicPr>
          <p:cNvPr id="11" name="Picture 10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97D0E467-76D0-4C6F-BC69-6CBACF751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932" y="837220"/>
            <a:ext cx="1621904" cy="18208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0FC8AE-5615-4C7B-A250-2413C942A79A}"/>
              </a:ext>
            </a:extLst>
          </p:cNvPr>
          <p:cNvSpPr txBox="1"/>
          <p:nvPr/>
        </p:nvSpPr>
        <p:spPr>
          <a:xfrm>
            <a:off x="134221" y="1931926"/>
            <a:ext cx="343195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national grid </a:t>
            </a:r>
            <a:r>
              <a:rPr lang="en-GB" sz="1100" dirty="0"/>
              <a:t>is made up of transformers and transmission cables. Directly after a power station is a </a:t>
            </a:r>
            <a:r>
              <a:rPr lang="en-GB" sz="1100" b="1" dirty="0"/>
              <a:t>step-up transformer</a:t>
            </a:r>
            <a:r>
              <a:rPr lang="en-GB" sz="1100" dirty="0"/>
              <a:t>. This increases the voltage but decreases the current. This reduces the </a:t>
            </a:r>
            <a:r>
              <a:rPr lang="en-GB" sz="1100" b="1" dirty="0"/>
              <a:t>energy lost to heating</a:t>
            </a:r>
            <a:r>
              <a:rPr lang="en-GB" sz="1100" dirty="0"/>
              <a:t> in the cables. </a:t>
            </a:r>
          </a:p>
          <a:p>
            <a:endParaRPr lang="en-GB" sz="1100" dirty="0"/>
          </a:p>
          <a:p>
            <a:r>
              <a:rPr lang="en-GB" sz="1100" dirty="0"/>
              <a:t>The cables are also </a:t>
            </a:r>
            <a:r>
              <a:rPr lang="en-GB" sz="1100" b="1" dirty="0"/>
              <a:t>low resistance </a:t>
            </a:r>
            <a:r>
              <a:rPr lang="en-GB" sz="1100" dirty="0"/>
              <a:t>to reduce energy lost to heating. Before electricity is delivered to consumers it goes to a </a:t>
            </a:r>
            <a:r>
              <a:rPr lang="en-GB" sz="1100" b="1" dirty="0"/>
              <a:t>step down transformer </a:t>
            </a:r>
            <a:r>
              <a:rPr lang="en-GB" sz="1100" dirty="0"/>
              <a:t>which reduces the voltage to a safe level for consumers.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C36A6D-C2DA-4BDE-8D96-007601324BA1}"/>
              </a:ext>
            </a:extLst>
          </p:cNvPr>
          <p:cNvSpPr/>
          <p:nvPr/>
        </p:nvSpPr>
        <p:spPr>
          <a:xfrm>
            <a:off x="3566180" y="2894095"/>
            <a:ext cx="322890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fuse</a:t>
            </a:r>
            <a:r>
              <a:rPr lang="en-GB" sz="1100" dirty="0"/>
              <a:t> is also for safety and melts if the current is too large. The </a:t>
            </a:r>
            <a:r>
              <a:rPr lang="en-GB" sz="1100" b="1" dirty="0"/>
              <a:t>cable grip</a:t>
            </a:r>
            <a:r>
              <a:rPr lang="en-GB" sz="1100" dirty="0"/>
              <a:t> prevents the cables from coming out of the plug.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4BA746-82C7-4275-A893-9B31726FB117}"/>
              </a:ext>
            </a:extLst>
          </p:cNvPr>
          <p:cNvSpPr txBox="1"/>
          <p:nvPr/>
        </p:nvSpPr>
        <p:spPr>
          <a:xfrm>
            <a:off x="134221" y="3835400"/>
            <a:ext cx="655444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Two equations for power:</a:t>
            </a:r>
          </a:p>
          <a:p>
            <a:pPr lvl="0"/>
            <a:r>
              <a:rPr lang="en-GB" sz="1100" b="1" dirty="0"/>
              <a:t>P = I x V</a:t>
            </a:r>
            <a:endParaRPr lang="en-GB" sz="1100" dirty="0"/>
          </a:p>
          <a:p>
            <a:r>
              <a:rPr lang="en-GB" sz="1100" dirty="0"/>
              <a:t>Power (W) = Current (I) × Voltage (V)</a:t>
            </a:r>
          </a:p>
          <a:p>
            <a:r>
              <a:rPr lang="en-GB" sz="1100" b="1" dirty="0"/>
              <a:t>P = I</a:t>
            </a:r>
            <a:r>
              <a:rPr lang="en-GB" sz="1100" b="1" baseline="30000" dirty="0"/>
              <a:t>2</a:t>
            </a:r>
            <a:r>
              <a:rPr lang="en-GB" sz="1100" b="1" dirty="0"/>
              <a:t> x R</a:t>
            </a:r>
            <a:endParaRPr lang="en-GB" sz="1100" dirty="0"/>
          </a:p>
          <a:p>
            <a:r>
              <a:rPr lang="en-GB" sz="1100" dirty="0"/>
              <a:t>Power (W) = Current</a:t>
            </a:r>
            <a:r>
              <a:rPr lang="en-GB" sz="1100" baseline="30000" dirty="0"/>
              <a:t>2</a:t>
            </a:r>
            <a:r>
              <a:rPr lang="en-GB" sz="1100" dirty="0"/>
              <a:t> (A) × Resistance (Ω).</a:t>
            </a:r>
          </a:p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B0504E-4FE4-4B5B-9140-5055AA66326F}"/>
              </a:ext>
            </a:extLst>
          </p:cNvPr>
          <p:cNvSpPr txBox="1"/>
          <p:nvPr/>
        </p:nvSpPr>
        <p:spPr>
          <a:xfrm>
            <a:off x="3566180" y="3736960"/>
            <a:ext cx="322890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Potential difference is how much energy each charge has:</a:t>
            </a:r>
          </a:p>
          <a:p>
            <a:pPr lvl="0"/>
            <a:r>
              <a:rPr lang="en-GB" sz="1100" b="1" dirty="0"/>
              <a:t>E = Q x V</a:t>
            </a:r>
            <a:endParaRPr lang="en-GB" sz="1100" dirty="0"/>
          </a:p>
          <a:p>
            <a:r>
              <a:rPr lang="en-GB" sz="1100" dirty="0"/>
              <a:t>Energy (J) = Charge (C) × Voltage (V)</a:t>
            </a:r>
          </a:p>
          <a:p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B657B43-AF8D-496B-87B7-A6B624631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49557"/>
            <a:ext cx="3601612" cy="40148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8CCABC1-C7BF-4DDD-9782-A2854E3A1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181" y="4644454"/>
            <a:ext cx="3291819" cy="364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6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Required practical 3/4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A7A6F8-8814-4F23-B6D5-13A291865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01" y="317344"/>
            <a:ext cx="5911998" cy="958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1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3. Particle model of matter revision</a:t>
            </a:r>
          </a:p>
          <a:p>
            <a:pPr algn="ctr"/>
            <a:r>
              <a:rPr lang="en-GB" sz="1100" dirty="0"/>
              <a:t>Keywords: States, solid, liquid, gas, density, internal energy, heat capacity, latent heat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States of matter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-Mass</a:t>
            </a:r>
          </a:p>
          <a:p>
            <a:r>
              <a:rPr lang="en-GB" sz="1100" dirty="0"/>
              <a:t>-Energy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-Volume</a:t>
            </a:r>
          </a:p>
          <a:p>
            <a:r>
              <a:rPr lang="en-GB" sz="1100" dirty="0"/>
              <a:t>-Density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AEC1D9-87B8-4436-AD5E-0A2D77FAE6F5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-Specific Heat capacity</a:t>
            </a:r>
          </a:p>
          <a:p>
            <a:r>
              <a:rPr lang="en-GB" sz="1100" dirty="0"/>
              <a:t>-Latent Heat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289777-1E47-4758-B681-F3AF8452494A}"/>
              </a:ext>
            </a:extLst>
          </p:cNvPr>
          <p:cNvSpPr txBox="1"/>
          <p:nvPr/>
        </p:nvSpPr>
        <p:spPr>
          <a:xfrm>
            <a:off x="0" y="1762108"/>
            <a:ext cx="196302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State changes:</a:t>
            </a:r>
          </a:p>
          <a:p>
            <a:r>
              <a:rPr lang="en-GB" sz="1100" b="1" dirty="0"/>
              <a:t>Melting</a:t>
            </a:r>
            <a:r>
              <a:rPr lang="en-GB" sz="1100" dirty="0"/>
              <a:t>: Solid → Liquid</a:t>
            </a:r>
          </a:p>
          <a:p>
            <a:r>
              <a:rPr lang="en-GB" sz="1100" b="1" dirty="0"/>
              <a:t>Evaporation</a:t>
            </a:r>
            <a:r>
              <a:rPr lang="en-GB" sz="1100" dirty="0"/>
              <a:t>: Liquid → Gas</a:t>
            </a:r>
          </a:p>
          <a:p>
            <a:r>
              <a:rPr lang="en-GB" sz="1100" b="1" dirty="0"/>
              <a:t>Condensation</a:t>
            </a:r>
            <a:r>
              <a:rPr lang="en-GB" sz="1100" dirty="0"/>
              <a:t>: Gas → Liquid</a:t>
            </a:r>
          </a:p>
          <a:p>
            <a:r>
              <a:rPr lang="en-GB" sz="1100" b="1" dirty="0"/>
              <a:t>Freezing</a:t>
            </a:r>
            <a:r>
              <a:rPr lang="en-GB" sz="1100" dirty="0"/>
              <a:t>: Liquid → Solid</a:t>
            </a:r>
          </a:p>
          <a:p>
            <a:r>
              <a:rPr lang="en-GB" sz="1100" b="1" dirty="0"/>
              <a:t>Sublimation</a:t>
            </a:r>
            <a:r>
              <a:rPr lang="en-GB" sz="1100" dirty="0"/>
              <a:t>: Solid → Gas</a:t>
            </a:r>
          </a:p>
          <a:p>
            <a:r>
              <a:rPr lang="en-GB" sz="1100" dirty="0"/>
              <a:t>	    or Gas → Solid</a:t>
            </a:r>
          </a:p>
          <a:p>
            <a:endParaRPr lang="en-GB" sz="1100" dirty="0"/>
          </a:p>
          <a:p>
            <a:r>
              <a:rPr lang="en-GB" sz="1100" dirty="0"/>
              <a:t>The amount of mass per unit volume is called the </a:t>
            </a:r>
            <a:r>
              <a:rPr lang="en-GB" sz="1100" b="1" dirty="0"/>
              <a:t>density:</a:t>
            </a:r>
            <a:endParaRPr lang="en-GB" sz="1100" dirty="0"/>
          </a:p>
          <a:p>
            <a:endParaRPr lang="en-GB" sz="1100" dirty="0"/>
          </a:p>
        </p:txBody>
      </p:sp>
      <p:pic>
        <p:nvPicPr>
          <p:cNvPr id="26" name="Picture 2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9C9A4D6-0559-4324-ACC7-BCDB1EE87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37" y="1444763"/>
            <a:ext cx="4827863" cy="215861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9183DCD-B8FE-4B57-B509-E589668092A2}"/>
              </a:ext>
            </a:extLst>
          </p:cNvPr>
          <p:cNvSpPr txBox="1"/>
          <p:nvPr/>
        </p:nvSpPr>
        <p:spPr>
          <a:xfrm>
            <a:off x="0" y="3432964"/>
            <a:ext cx="42161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100" b="1" dirty="0"/>
              <a:t>ρ = m ÷ V</a:t>
            </a:r>
            <a:endParaRPr lang="en-GB" sz="1100" dirty="0"/>
          </a:p>
          <a:p>
            <a:r>
              <a:rPr lang="en-GB" sz="1100" dirty="0"/>
              <a:t>Density (kg/m</a:t>
            </a:r>
            <a:r>
              <a:rPr lang="en-GB" sz="1100" baseline="30000" dirty="0"/>
              <a:t>3</a:t>
            </a:r>
            <a:r>
              <a:rPr lang="en-GB" sz="1100" dirty="0"/>
              <a:t>) = mass (kg) ÷ volume (m</a:t>
            </a:r>
            <a:r>
              <a:rPr lang="en-GB" sz="1100" baseline="30000" dirty="0"/>
              <a:t>3</a:t>
            </a:r>
            <a:r>
              <a:rPr lang="en-GB" sz="1100" dirty="0"/>
              <a:t>)</a:t>
            </a:r>
          </a:p>
          <a:p>
            <a:endParaRPr lang="en-GB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45DF4F-96F7-48FD-83B8-1A332C0A1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47" y="4033128"/>
            <a:ext cx="4913871" cy="585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97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Internal energy &amp; particle motion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158AE9-7567-489B-ABA6-B9637235F4EE}"/>
              </a:ext>
            </a:extLst>
          </p:cNvPr>
          <p:cNvSpPr/>
          <p:nvPr/>
        </p:nvSpPr>
        <p:spPr>
          <a:xfrm>
            <a:off x="0" y="369548"/>
            <a:ext cx="259177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Internal energy </a:t>
            </a:r>
            <a:r>
              <a:rPr lang="en-GB" sz="1100" dirty="0"/>
              <a:t>is the total </a:t>
            </a:r>
            <a:r>
              <a:rPr lang="en-GB" sz="1100" b="1" dirty="0"/>
              <a:t>kinetic</a:t>
            </a:r>
            <a:r>
              <a:rPr lang="en-GB" sz="1100" dirty="0"/>
              <a:t> energy and </a:t>
            </a:r>
            <a:r>
              <a:rPr lang="en-GB" sz="1100" b="1" dirty="0"/>
              <a:t>potential</a:t>
            </a:r>
            <a:r>
              <a:rPr lang="en-GB" sz="1100" dirty="0"/>
              <a:t> energy of all the</a:t>
            </a:r>
          </a:p>
          <a:p>
            <a:r>
              <a:rPr lang="en-GB" sz="1100" dirty="0"/>
              <a:t>particles (atoms and molecules) that make up a system.</a:t>
            </a:r>
          </a:p>
          <a:p>
            <a:endParaRPr lang="en-GB" sz="1100" dirty="0"/>
          </a:p>
          <a:p>
            <a:r>
              <a:rPr lang="en-GB" sz="1100" dirty="0"/>
              <a:t>Heating a system increases the energy of the particles. This either raises the</a:t>
            </a:r>
          </a:p>
          <a:p>
            <a:r>
              <a:rPr lang="en-GB" sz="1100" b="1" dirty="0"/>
              <a:t>temperature</a:t>
            </a:r>
            <a:r>
              <a:rPr lang="en-GB" sz="1100" dirty="0"/>
              <a:t> of the system or produces a </a:t>
            </a:r>
            <a:r>
              <a:rPr lang="en-GB" sz="1100" b="1" dirty="0"/>
              <a:t>change of state</a:t>
            </a:r>
            <a:r>
              <a:rPr lang="en-GB" sz="1100" dirty="0"/>
              <a:t>.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D7B84B3-7198-4DD8-80ED-258DFE216F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t="26384" r="3949" b="19867"/>
          <a:stretch/>
        </p:blipFill>
        <p:spPr>
          <a:xfrm>
            <a:off x="2591770" y="-1023"/>
            <a:ext cx="4266229" cy="14141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467EF9-ED39-4C35-BDB0-46CE3472953D}"/>
              </a:ext>
            </a:extLst>
          </p:cNvPr>
          <p:cNvSpPr/>
          <p:nvPr/>
        </p:nvSpPr>
        <p:spPr>
          <a:xfrm>
            <a:off x="2521880" y="1685293"/>
            <a:ext cx="391750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Gas particles move </a:t>
            </a:r>
            <a:r>
              <a:rPr lang="en-GB" sz="1100" b="1" dirty="0"/>
              <a:t>randomly</a:t>
            </a:r>
            <a:r>
              <a:rPr lang="en-GB" sz="1100" dirty="0"/>
              <a:t> in all directions at different speeds. As a gas </a:t>
            </a:r>
            <a:r>
              <a:rPr lang="en-GB" sz="1100" b="1" dirty="0"/>
              <a:t>heats</a:t>
            </a:r>
            <a:r>
              <a:rPr lang="en-GB" sz="1100" dirty="0"/>
              <a:t>, it gains energy and the </a:t>
            </a:r>
            <a:r>
              <a:rPr lang="en-GB" sz="1100" b="1" dirty="0"/>
              <a:t>speed</a:t>
            </a:r>
            <a:r>
              <a:rPr lang="en-GB" sz="1100" dirty="0"/>
              <a:t> of the particles </a:t>
            </a:r>
            <a:r>
              <a:rPr lang="en-GB" sz="1100" b="1" dirty="0"/>
              <a:t>increases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US" sz="1100" dirty="0"/>
              <a:t>The reason balloons get bigger when you blow them us is because more air means more </a:t>
            </a:r>
            <a:r>
              <a:rPr lang="en-US" sz="1100" b="1" dirty="0"/>
              <a:t>particles</a:t>
            </a:r>
            <a:r>
              <a:rPr lang="en-US" sz="1100" dirty="0"/>
              <a:t>. More particles means more </a:t>
            </a:r>
            <a:r>
              <a:rPr lang="en-US" sz="1100" b="1" dirty="0"/>
              <a:t>collisions </a:t>
            </a:r>
            <a:r>
              <a:rPr lang="en-US" sz="1100" dirty="0"/>
              <a:t>and a larger </a:t>
            </a:r>
            <a:r>
              <a:rPr lang="en-US" sz="1100" b="1" dirty="0"/>
              <a:t>force </a:t>
            </a:r>
            <a:r>
              <a:rPr lang="en-US" sz="1100" dirty="0"/>
              <a:t>on the walls of the balloon.  This means a higher </a:t>
            </a:r>
            <a:r>
              <a:rPr lang="en-US" sz="1100" b="1" dirty="0"/>
              <a:t>pressure</a:t>
            </a:r>
            <a:r>
              <a:rPr lang="en-US" sz="1100" dirty="0"/>
              <a:t>.  </a:t>
            </a:r>
          </a:p>
          <a:p>
            <a:endParaRPr lang="en-US" sz="1100" dirty="0"/>
          </a:p>
          <a:p>
            <a:r>
              <a:rPr lang="en-US" sz="1100" b="1" dirty="0"/>
              <a:t>Similarly</a:t>
            </a:r>
            <a:r>
              <a:rPr lang="en-US" sz="1100" dirty="0"/>
              <a:t>, if we heat the gas inside a balloon the particles move more </a:t>
            </a:r>
            <a:r>
              <a:rPr lang="en-US" sz="1100" b="1" dirty="0"/>
              <a:t>quickly</a:t>
            </a:r>
            <a:r>
              <a:rPr lang="en-US" sz="1100" dirty="0"/>
              <a:t>. This means more </a:t>
            </a:r>
            <a:r>
              <a:rPr lang="en-US" sz="1100" b="1" dirty="0"/>
              <a:t>collisions</a:t>
            </a:r>
            <a:r>
              <a:rPr lang="en-US" sz="1100" dirty="0"/>
              <a:t> with the wall of the balloon and therefore a higher </a:t>
            </a:r>
            <a:r>
              <a:rPr lang="en-US" sz="1100" b="1" dirty="0"/>
              <a:t>force</a:t>
            </a:r>
            <a:r>
              <a:rPr lang="en-US" sz="1100" dirty="0"/>
              <a:t> on the walls. This leads again to a higher </a:t>
            </a:r>
            <a:r>
              <a:rPr lang="en-US" sz="1100" b="1" dirty="0"/>
              <a:t>pressure</a:t>
            </a:r>
            <a:r>
              <a:rPr lang="en-US" sz="1100" dirty="0"/>
              <a:t>. </a:t>
            </a:r>
            <a:endParaRPr lang="en-US" sz="1100" b="1" dirty="0"/>
          </a:p>
          <a:p>
            <a:endParaRPr lang="en-GB" sz="1100" dirty="0"/>
          </a:p>
        </p:txBody>
      </p:sp>
      <p:pic>
        <p:nvPicPr>
          <p:cNvPr id="19" name="Picture 116">
            <a:extLst>
              <a:ext uri="{FF2B5EF4-FFF2-40B4-BE49-F238E27FC236}">
                <a16:creationId xmlns:a16="http://schemas.microsoft.com/office/drawing/2014/main" id="{76E3BCB9-3B2A-4EC7-8F8B-27D6BA58AB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8" r="56381"/>
          <a:stretch/>
        </p:blipFill>
        <p:spPr bwMode="auto">
          <a:xfrm>
            <a:off x="95818" y="1985375"/>
            <a:ext cx="2330245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6">
            <a:extLst>
              <a:ext uri="{FF2B5EF4-FFF2-40B4-BE49-F238E27FC236}">
                <a16:creationId xmlns:a16="http://schemas.microsoft.com/office/drawing/2014/main" id="{B39B6564-BB80-46A9-92B9-46370231CA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912" r="5189"/>
          <a:stretch/>
        </p:blipFill>
        <p:spPr bwMode="auto">
          <a:xfrm>
            <a:off x="136661" y="3601202"/>
            <a:ext cx="2318447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FFF4BB-7EAD-4EEF-9B62-43FAC95212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5" b="385"/>
          <a:stretch/>
        </p:blipFill>
        <p:spPr>
          <a:xfrm>
            <a:off x="0" y="5217028"/>
            <a:ext cx="4266837" cy="45876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5057C1-4AB1-4465-8883-3E55FACBA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352" y="5217028"/>
            <a:ext cx="3515856" cy="229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00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										            Specific and latent heat</a:t>
            </a:r>
          </a:p>
        </p:txBody>
      </p:sp>
      <p:pic>
        <p:nvPicPr>
          <p:cNvPr id="11" name="Picture 10" descr="A close up of a map&#10;&#10;Description generated with high confidence">
            <a:extLst>
              <a:ext uri="{FF2B5EF4-FFF2-40B4-BE49-F238E27FC236}">
                <a16:creationId xmlns:a16="http://schemas.microsoft.com/office/drawing/2014/main" id="{7A8A144C-ECFC-4358-A38C-74B4AD735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4278286" cy="29496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3A3028E-C035-40CE-8615-DCF3CCC09B13}"/>
              </a:ext>
            </a:extLst>
          </p:cNvPr>
          <p:cNvSpPr txBox="1"/>
          <p:nvPr/>
        </p:nvSpPr>
        <p:spPr>
          <a:xfrm>
            <a:off x="0" y="3134164"/>
            <a:ext cx="68830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When a substance is changing temperature, the energy change can be calculated by using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</a:t>
            </a:r>
            <a:r>
              <a:rPr lang="en-GB" sz="1100" dirty="0"/>
              <a:t>. The </a:t>
            </a:r>
            <a:r>
              <a:rPr lang="en-GB" sz="1100" b="1" dirty="0"/>
              <a:t>specific heat capacity </a:t>
            </a:r>
            <a:r>
              <a:rPr lang="en-GB" sz="1100" dirty="0"/>
              <a:t>is the energy needed to heat up 1 kg of a substance by 1 degree.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ΔE= m x c x </a:t>
            </a:r>
            <a:r>
              <a:rPr lang="en-GB" sz="1100" b="1" dirty="0" err="1"/>
              <a:t>Δϑ</a:t>
            </a:r>
            <a:endParaRPr lang="en-GB" sz="1100" dirty="0"/>
          </a:p>
          <a:p>
            <a:r>
              <a:rPr lang="en-GB" sz="1100" dirty="0"/>
              <a:t>Change in energy (J) = mass (kg) × specific heat (J/</a:t>
            </a:r>
            <a:r>
              <a:rPr lang="en-GB" sz="1100" dirty="0" err="1"/>
              <a:t>kg°C</a:t>
            </a:r>
            <a:r>
              <a:rPr lang="en-GB" sz="1100" dirty="0"/>
              <a:t>) × change in temp (°C)</a:t>
            </a:r>
          </a:p>
          <a:p>
            <a:endParaRPr lang="en-GB" sz="11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5BF3D4-F6F6-4E40-B50A-1FB4D4ABA55B}"/>
              </a:ext>
            </a:extLst>
          </p:cNvPr>
          <p:cNvSpPr txBox="1"/>
          <p:nvPr/>
        </p:nvSpPr>
        <p:spPr>
          <a:xfrm>
            <a:off x="61713" y="4291068"/>
            <a:ext cx="3346089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When a substance is changing state, energy goes into </a:t>
            </a:r>
            <a:r>
              <a:rPr lang="en-GB" sz="1100" b="1" dirty="0"/>
              <a:t>breaking the bonds</a:t>
            </a:r>
            <a:r>
              <a:rPr lang="en-GB" sz="1100" dirty="0"/>
              <a:t> instead of increasing the temperature of the substance. The energy needed to change state can be calculated by </a:t>
            </a:r>
            <a:r>
              <a:rPr lang="en-GB" sz="1100" b="1" dirty="0"/>
              <a:t>E = m x L</a:t>
            </a:r>
            <a:r>
              <a:rPr lang="en-GB" sz="1100" dirty="0"/>
              <a:t>. The </a:t>
            </a:r>
            <a:r>
              <a:rPr lang="en-GB" sz="1100" b="1" dirty="0"/>
              <a:t>latent heat</a:t>
            </a:r>
            <a:r>
              <a:rPr lang="en-GB" sz="1100" dirty="0"/>
              <a:t> is the energy needed to change state of 1 kg of a substance.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E = m x L</a:t>
            </a:r>
            <a:endParaRPr lang="en-GB" sz="1100" dirty="0"/>
          </a:p>
          <a:p>
            <a:r>
              <a:rPr lang="en-GB" sz="1100" dirty="0"/>
              <a:t>Energy (J) = mass (kg) × latent heat (J/kg)</a:t>
            </a:r>
          </a:p>
          <a:p>
            <a:endParaRPr lang="en-GB" sz="1100" dirty="0"/>
          </a:p>
          <a:p>
            <a:endParaRPr lang="en-GB" sz="1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F32F7D-862E-40A6-8034-C1654CE50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11" y="4819773"/>
            <a:ext cx="3361389" cy="14176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8530F9-3652-42D4-8899-3388DEA6C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802" y="6240042"/>
            <a:ext cx="3450198" cy="3662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CA5F47-6F16-4A1E-8EDA-E52DC3ADB6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46549"/>
            <a:ext cx="3204058" cy="3312192"/>
          </a:xfrm>
          <a:prstGeom prst="rect">
            <a:avLst/>
          </a:prstGeom>
        </p:spPr>
      </p:pic>
      <p:pic>
        <p:nvPicPr>
          <p:cNvPr id="6" name="Picture 5" descr="A picture containing object&#10;&#10;Description automatically generated">
            <a:extLst>
              <a:ext uri="{FF2B5EF4-FFF2-40B4-BE49-F238E27FC236}">
                <a16:creationId xmlns:a16="http://schemas.microsoft.com/office/drawing/2014/main" id="{48A824B2-1B41-411E-83FB-36653BBA7F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58" y="589342"/>
            <a:ext cx="2438611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20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Required practical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5AE042-651B-44DB-A00B-7A95745C1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394786"/>
            <a:ext cx="6858000" cy="79365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63A754-9889-438E-ACF4-542583E452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70"/>
          <a:stretch/>
        </p:blipFill>
        <p:spPr>
          <a:xfrm>
            <a:off x="318565" y="8408785"/>
            <a:ext cx="6539433" cy="883853"/>
          </a:xfrm>
          <a:prstGeom prst="rect">
            <a:avLst/>
          </a:prstGeom>
        </p:spPr>
      </p:pic>
      <p:pic>
        <p:nvPicPr>
          <p:cNvPr id="8" name="Picture 7" descr="A screenshot of a video game&#10;&#10;Description automatically generated">
            <a:extLst>
              <a:ext uri="{FF2B5EF4-FFF2-40B4-BE49-F238E27FC236}">
                <a16:creationId xmlns:a16="http://schemas.microsoft.com/office/drawing/2014/main" id="{F3F69006-8A8A-49A3-9F58-978AF876FD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142" y="-1"/>
            <a:ext cx="1626857" cy="157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82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1" y="28564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4. Atomic structure revision</a:t>
            </a:r>
          </a:p>
          <a:p>
            <a:pPr algn="ctr"/>
            <a:r>
              <a:rPr lang="en-GB" sz="1100" dirty="0"/>
              <a:t>Keywords: Nucleus, electron, proton, neutron, alpha, beta, gamma, radiation, half life, ionising, penetrating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How many protons, neutrons and electrons are there in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Atomic structure &amp; development of the model of the atom.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F7C27-3BF1-4C70-AC12-F86A3F1B83E7}"/>
              </a:ext>
            </a:extLst>
          </p:cNvPr>
          <p:cNvSpPr txBox="1"/>
          <p:nvPr/>
        </p:nvSpPr>
        <p:spPr>
          <a:xfrm>
            <a:off x="155349" y="1897651"/>
            <a:ext cx="3057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Isotopes</a:t>
            </a:r>
            <a:r>
              <a:rPr lang="en-GB" sz="1100" dirty="0"/>
              <a:t> are elements with the </a:t>
            </a:r>
            <a:r>
              <a:rPr lang="en-GB" sz="1100" b="1" dirty="0"/>
              <a:t>same atomic number</a:t>
            </a:r>
            <a:r>
              <a:rPr lang="en-GB" sz="1100" dirty="0"/>
              <a:t> (no. of protons) and different </a:t>
            </a:r>
            <a:r>
              <a:rPr lang="en-GB" sz="1100" b="1" dirty="0"/>
              <a:t>mass numbers </a:t>
            </a:r>
            <a:r>
              <a:rPr lang="en-GB" sz="1100" dirty="0"/>
              <a:t>(no of protons + neutrons). This means they have different numbers of neutrons.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873C35-98A2-47EE-B23C-3F232F39DF1F}"/>
              </a:ext>
            </a:extLst>
          </p:cNvPr>
          <p:cNvSpPr/>
          <p:nvPr/>
        </p:nvSpPr>
        <p:spPr>
          <a:xfrm>
            <a:off x="103010" y="2823108"/>
            <a:ext cx="35734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Before the discovery of the electron, atoms were thought to be tiny spheres that could not be divided. The discovery of the electron led to the </a:t>
            </a:r>
            <a:r>
              <a:rPr lang="en-GB" sz="1100" b="1" dirty="0"/>
              <a:t>plum pudding </a:t>
            </a:r>
            <a:r>
              <a:rPr lang="en-GB" sz="1100" dirty="0"/>
              <a:t>model of the atom. The plum pudding model suggested that the atom is a ball of positive charge with negative electrons embedded in it.</a:t>
            </a:r>
          </a:p>
          <a:p>
            <a:endParaRPr lang="en-GB" sz="1100" dirty="0"/>
          </a:p>
        </p:txBody>
      </p:sp>
      <p:pic>
        <p:nvPicPr>
          <p:cNvPr id="16" name="Picture 15" descr="A picture containing map, text&#10;&#10;Description generated with high confidence">
            <a:extLst>
              <a:ext uri="{FF2B5EF4-FFF2-40B4-BE49-F238E27FC236}">
                <a16:creationId xmlns:a16="http://schemas.microsoft.com/office/drawing/2014/main" id="{5133510B-44F2-4CFB-800F-AC5181D7B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364" y="2827001"/>
            <a:ext cx="2787283" cy="126011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B089C5-389F-4EE5-B3F0-070D2E6CD0CC}"/>
              </a:ext>
            </a:extLst>
          </p:cNvPr>
          <p:cNvSpPr/>
          <p:nvPr/>
        </p:nvSpPr>
        <p:spPr>
          <a:xfrm>
            <a:off x="103010" y="4087120"/>
            <a:ext cx="66231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results from the </a:t>
            </a:r>
            <a:r>
              <a:rPr lang="en-GB" sz="1100" b="1" dirty="0"/>
              <a:t>alpha particle scattering </a:t>
            </a:r>
            <a:r>
              <a:rPr lang="en-GB" sz="1100" dirty="0"/>
              <a:t>experiment led to the conclusion that the mass of an atom was concentrated at the centre (nucleus) and that the nucleus was charged. This </a:t>
            </a:r>
            <a:r>
              <a:rPr lang="en-GB" sz="1100" b="1" dirty="0"/>
              <a:t>nuclear model </a:t>
            </a:r>
            <a:r>
              <a:rPr lang="en-GB" sz="1100" dirty="0"/>
              <a:t>replaced the plum pudding model. 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A47200C-7418-401E-B398-EEA3D4844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47" y="1784450"/>
            <a:ext cx="2438405" cy="841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A88951-ED29-4C6A-91E2-F8C78B976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955" y="813628"/>
            <a:ext cx="3573148" cy="494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2E5492-198D-4332-93B6-C76224C1F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349" y="4760135"/>
            <a:ext cx="4611590" cy="5026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9AE32D-7D38-4D72-B5B5-CCD4693EDA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6408" y="6531428"/>
            <a:ext cx="3833057" cy="166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85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Types of radiation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12674F-02FC-4F8D-A6F5-D81F2169B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713" y="0"/>
            <a:ext cx="2982286" cy="15781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Picture 1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1F4432C-3E8A-4351-A2B5-333A97BEDD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t="3007" r="3769" b="8892"/>
          <a:stretch/>
        </p:blipFill>
        <p:spPr>
          <a:xfrm>
            <a:off x="117447" y="328166"/>
            <a:ext cx="3498209" cy="24999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FB8E10-03D7-4F0F-91C4-ACF1E520084B}"/>
              </a:ext>
            </a:extLst>
          </p:cNvPr>
          <p:cNvSpPr txBox="1"/>
          <p:nvPr/>
        </p:nvSpPr>
        <p:spPr>
          <a:xfrm>
            <a:off x="3704194" y="1840448"/>
            <a:ext cx="3036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Alpha</a:t>
            </a:r>
            <a:r>
              <a:rPr lang="en-GB" sz="1100" dirty="0"/>
              <a:t> particles are the most massive (as they are made of 2 protons and 2 neutrons) and so they bump into other matter more often. When they do this they </a:t>
            </a:r>
            <a:r>
              <a:rPr lang="en-GB" sz="1100" b="1" dirty="0"/>
              <a:t>ionise</a:t>
            </a:r>
            <a:r>
              <a:rPr lang="en-GB" sz="1100" dirty="0"/>
              <a:t> matter (making it lose an electron). </a:t>
            </a:r>
            <a:r>
              <a:rPr lang="en-GB" sz="1100" b="1" dirty="0"/>
              <a:t>Alpha</a:t>
            </a:r>
            <a:r>
              <a:rPr lang="en-GB" sz="1100" dirty="0"/>
              <a:t> radiation is the most ionising but the least penetrating (it can be stopped by paper). </a:t>
            </a:r>
            <a:r>
              <a:rPr lang="en-GB" sz="1100" b="1" dirty="0"/>
              <a:t>Gamma</a:t>
            </a:r>
            <a:r>
              <a:rPr lang="en-GB" sz="1100" dirty="0"/>
              <a:t> radiation is the least ionising but the most penetrating (taking thick lead to stop it). </a:t>
            </a:r>
            <a:endParaRPr lang="en-GB" sz="11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4A60591-2F59-4FD9-90FA-109BBC90461D}"/>
                  </a:ext>
                </a:extLst>
              </p:cNvPr>
              <p:cNvSpPr/>
              <p:nvPr/>
            </p:nvSpPr>
            <p:spPr>
              <a:xfrm>
                <a:off x="275194" y="2959779"/>
                <a:ext cx="3429000" cy="17945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dirty="0"/>
                  <a:t>When a nucleus decays, the mass number, atomic number and charge is </a:t>
                </a:r>
                <a:r>
                  <a:rPr lang="en-GB" sz="1100" b="1" dirty="0"/>
                  <a:t>conserved</a:t>
                </a:r>
                <a:r>
                  <a:rPr lang="en-GB" sz="1100" dirty="0"/>
                  <a:t>. </a:t>
                </a:r>
              </a:p>
              <a:p>
                <a:endParaRPr lang="en-GB" sz="1100" dirty="0"/>
              </a:p>
              <a:p>
                <a:r>
                  <a:rPr lang="en-GB" sz="1100" dirty="0"/>
                  <a:t>Alpha decay example:</a:t>
                </a:r>
              </a:p>
              <a:p>
                <a:endParaRPr lang="en-GB" sz="11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95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241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𝐴𝑚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93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237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𝑁𝑝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+ 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sPre>
                    </m:oMath>
                  </m:oMathPara>
                </a14:m>
                <a:endParaRPr lang="en-GB" sz="1100" dirty="0"/>
              </a:p>
              <a:p>
                <a:endParaRPr lang="en-GB" sz="1100" dirty="0"/>
              </a:p>
              <a:p>
                <a:r>
                  <a:rPr lang="en-GB" sz="1100" dirty="0"/>
                  <a:t>Beta decay example:</a:t>
                </a:r>
              </a:p>
              <a:p>
                <a:endParaRPr lang="en-GB" sz="11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→</m:t>
                          </m:r>
                        </m:e>
                      </m:sPre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sPre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4A60591-2F59-4FD9-90FA-109BBC9046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94" y="2959779"/>
                <a:ext cx="3429000" cy="1794530"/>
              </a:xfrm>
              <a:prstGeom prst="rect">
                <a:avLst/>
              </a:prstGeom>
              <a:blipFill>
                <a:blip r:embed="rId4"/>
                <a:stretch>
                  <a:fillRect t="-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E9C30F74-A5C8-48D0-A3CC-4306665CAA7E}"/>
              </a:ext>
            </a:extLst>
          </p:cNvPr>
          <p:cNvSpPr/>
          <p:nvPr/>
        </p:nvSpPr>
        <p:spPr>
          <a:xfrm>
            <a:off x="3704194" y="3426157"/>
            <a:ext cx="30363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When alpha/beta decay happens, the nucleus </a:t>
            </a:r>
            <a:r>
              <a:rPr lang="en-GB" sz="1100" b="1" dirty="0"/>
              <a:t>transmutes </a:t>
            </a:r>
            <a:r>
              <a:rPr lang="en-GB" sz="1100" dirty="0"/>
              <a:t>into another element. When gamma decay happens the nucleus emits some energy but keeps the same atomic and mass numbers.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68788B-37CE-47E9-BD96-8A26063197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980" y="4754309"/>
            <a:ext cx="4558040" cy="515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87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Half life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826811-F3D0-4939-8ADC-FA6FFE11EA2E}"/>
              </a:ext>
            </a:extLst>
          </p:cNvPr>
          <p:cNvSpPr txBox="1"/>
          <p:nvPr/>
        </p:nvSpPr>
        <p:spPr>
          <a:xfrm>
            <a:off x="1" y="486742"/>
            <a:ext cx="41609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Half-life </a:t>
            </a:r>
            <a:r>
              <a:rPr lang="en-GB" sz="1100" dirty="0"/>
              <a:t>is the time taken for the count rate (measured in </a:t>
            </a:r>
            <a:r>
              <a:rPr lang="en-GB" sz="1100" b="1" dirty="0"/>
              <a:t>Becquerel</a:t>
            </a:r>
            <a:r>
              <a:rPr lang="en-GB" sz="1100" dirty="0"/>
              <a:t>) to halve. We can calculate this using the tree method or from a graph.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A35E3F3-4299-4B7E-866D-3696F0745F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" t="6614" r="2172" b="4558"/>
          <a:stretch/>
        </p:blipFill>
        <p:spPr>
          <a:xfrm>
            <a:off x="4203391" y="438301"/>
            <a:ext cx="2494712" cy="20479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595842C-54AE-46EC-AE54-363123D62CEB}"/>
              </a:ext>
            </a:extLst>
          </p:cNvPr>
          <p:cNvSpPr txBox="1"/>
          <p:nvPr/>
        </p:nvSpPr>
        <p:spPr>
          <a:xfrm>
            <a:off x="0" y="973240"/>
            <a:ext cx="416093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Radioactivity is dangerous because our cells can be </a:t>
            </a:r>
            <a:r>
              <a:rPr lang="en-GB" sz="1100" b="1" dirty="0"/>
              <a:t>ionised</a:t>
            </a:r>
            <a:r>
              <a:rPr lang="en-GB" sz="1100" dirty="0"/>
              <a:t>. This can kill cells or lead to </a:t>
            </a:r>
            <a:r>
              <a:rPr lang="en-GB" sz="1100" b="1" dirty="0"/>
              <a:t>mutations</a:t>
            </a:r>
            <a:r>
              <a:rPr lang="en-GB" sz="1100" dirty="0"/>
              <a:t> and potentially </a:t>
            </a:r>
            <a:r>
              <a:rPr lang="en-GB" sz="1100" b="1" dirty="0"/>
              <a:t>cancer</a:t>
            </a:r>
            <a:r>
              <a:rPr lang="en-GB" sz="1100" dirty="0"/>
              <a:t>. If some radioactive particles are in contact with an object, we say the object is </a:t>
            </a:r>
            <a:r>
              <a:rPr lang="en-GB" sz="1100" b="1" dirty="0"/>
              <a:t>contaminated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All types of radiation are dangerous but alpha particles are most dangerous inside the body as they are most </a:t>
            </a:r>
            <a:r>
              <a:rPr lang="en-GB" sz="1100" b="1" dirty="0"/>
              <a:t>ionising</a:t>
            </a:r>
            <a:r>
              <a:rPr lang="en-GB" sz="1100" dirty="0"/>
              <a:t> and can’t escape the body. Beta particles are dangerous up to the mid-range and gamma radiation is dangerous up to the long-range.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FC420C-3B22-4F54-9BF2-545FEAE61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19903"/>
            <a:ext cx="4337741" cy="52103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B28774-7AA8-4D1D-85BA-AD8BF11F4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539" y="6568096"/>
            <a:ext cx="3762462" cy="333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53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Summary question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257C44-5D3B-4AFE-9C38-FDC1D0AFC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344"/>
            <a:ext cx="4265521" cy="50499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588F63-6D67-48D8-A866-C45BB87A9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5367328"/>
            <a:ext cx="4197927" cy="3579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1ACDF0-66CB-4F52-9AA8-305E55AA7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6264" y="346308"/>
            <a:ext cx="3501734" cy="249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0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1554</TotalTime>
  <Words>2144</Words>
  <Application>Microsoft Office PowerPoint</Application>
  <PresentationFormat>A4 Paper (210x297 mm)</PresentationFormat>
  <Paragraphs>212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 Light</vt:lpstr>
      <vt:lpstr>Calibri</vt:lpstr>
      <vt:lpstr>Cambria Math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 E</cp:lastModifiedBy>
  <cp:revision>104</cp:revision>
  <cp:lastPrinted>2018-05-16T18:51:17Z</cp:lastPrinted>
  <dcterms:created xsi:type="dcterms:W3CDTF">2018-03-06T21:04:47Z</dcterms:created>
  <dcterms:modified xsi:type="dcterms:W3CDTF">2019-10-31T15:57:46Z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