
<file path=[Content_Types].xml><?xml version="1.0" encoding="utf-8"?>
<Types xmlns="http://schemas.openxmlformats.org/package/2006/content-types">
  <Default Extension="1" ContentType="image/png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21"/>
  </p:notesMasterIdLst>
  <p:sldIdLst>
    <p:sldId id="256" r:id="rId5"/>
    <p:sldId id="262" r:id="rId6"/>
    <p:sldId id="261" r:id="rId7"/>
    <p:sldId id="25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6858000" cy="9906000" type="A4"/>
  <p:notesSz cx="9931400" cy="143637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Cambria Math" panose="02040503050406030204" pitchFamily="18" charset="0"/>
      <p:regular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581357-8421-4B78-B357-26B792FD34D4}" v="33" dt="2019-09-26T12:43:06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2307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06CD2DC9-3F62-45F5-BE77-2CEDCEA9D712}"/>
    <pc:docChg chg="modSld">
      <pc:chgData name="Peter EDMUNDS (HAB)" userId="57fb2244-f77a-4291-bf83-84bcf6856161" providerId="ADAL" clId="{06CD2DC9-3F62-45F5-BE77-2CEDCEA9D712}" dt="2019-06-07T21:23:12.111" v="4" actId="1076"/>
      <pc:docMkLst>
        <pc:docMk/>
      </pc:docMkLst>
      <pc:sldChg chg="modSp">
        <pc:chgData name="Peter EDMUNDS (HAB)" userId="57fb2244-f77a-4291-bf83-84bcf6856161" providerId="ADAL" clId="{06CD2DC9-3F62-45F5-BE77-2CEDCEA9D712}" dt="2019-06-07T21:23:12.111" v="4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06CD2DC9-3F62-45F5-BE77-2CEDCEA9D712}" dt="2019-06-07T21:08:23.167" v="2" actId="207"/>
          <ac:spMkLst>
            <pc:docMk/>
            <pc:sldMk cId="830485102" sldId="257"/>
            <ac:spMk id="2" creationId="{4F71D579-D493-4E24-955E-0A5875F9C748}"/>
          </ac:spMkLst>
        </pc:spChg>
        <pc:picChg chg="mod">
          <ac:chgData name="Peter EDMUNDS (HAB)" userId="57fb2244-f77a-4291-bf83-84bcf6856161" providerId="ADAL" clId="{06CD2DC9-3F62-45F5-BE77-2CEDCEA9D712}" dt="2019-06-07T21:23:12.111" v="4" actId="1076"/>
          <ac:picMkLst>
            <pc:docMk/>
            <pc:sldMk cId="830485102" sldId="257"/>
            <ac:picMk id="7" creationId="{085E7465-C8F9-42D9-B148-56EB31089C57}"/>
          </ac:picMkLst>
        </pc:picChg>
      </pc:sldChg>
      <pc:sldChg chg="modSp">
        <pc:chgData name="Peter EDMUNDS (HAB)" userId="57fb2244-f77a-4291-bf83-84bcf6856161" providerId="ADAL" clId="{06CD2DC9-3F62-45F5-BE77-2CEDCEA9D712}" dt="2019-06-07T21:22:00.556" v="3" actId="1076"/>
        <pc:sldMkLst>
          <pc:docMk/>
          <pc:sldMk cId="1359017385" sldId="261"/>
        </pc:sldMkLst>
        <pc:picChg chg="mod">
          <ac:chgData name="Peter EDMUNDS (HAB)" userId="57fb2244-f77a-4291-bf83-84bcf6856161" providerId="ADAL" clId="{06CD2DC9-3F62-45F5-BE77-2CEDCEA9D712}" dt="2019-06-07T21:22:00.556" v="3" actId="1076"/>
          <ac:picMkLst>
            <pc:docMk/>
            <pc:sldMk cId="1359017385" sldId="261"/>
            <ac:picMk id="2" creationId="{5DA7B753-C623-4415-AF32-2B57EC8AE1E8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 (HAB)" userId="57fb2244-f77a-4291-bf83-84bcf6856161" providerId="ADAL" clId="{8BFB72AB-0CBB-49BE-83EF-B12693572A14}"/>
    <pc:docChg chg="undo custSel modSld">
      <pc:chgData name="Peter EDMUNDS (HAB)" userId="57fb2244-f77a-4291-bf83-84bcf6856161" providerId="ADAL" clId="{8BFB72AB-0CBB-49BE-83EF-B12693572A14}" dt="2019-06-08T10:30:20.766" v="1000" actId="1076"/>
      <pc:docMkLst>
        <pc:docMk/>
      </pc:docMkLst>
      <pc:sldChg chg="addSp delSp modSp modAnim">
        <pc:chgData name="Peter EDMUNDS (HAB)" userId="57fb2244-f77a-4291-bf83-84bcf6856161" providerId="ADAL" clId="{8BFB72AB-0CBB-49BE-83EF-B12693572A14}" dt="2019-06-08T10:30:20.766" v="1000" actId="1076"/>
        <pc:sldMkLst>
          <pc:docMk/>
          <pc:sldMk cId="1257269346" sldId="256"/>
        </pc:sldMkLst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2" creationId="{3B3D46ED-757D-4861-A536-0A6113F4E51E}"/>
          </ac:spMkLst>
        </pc:spChg>
        <pc:spChg chg="add del mod">
          <ac:chgData name="Peter EDMUNDS (HAB)" userId="57fb2244-f77a-4291-bf83-84bcf6856161" providerId="ADAL" clId="{8BFB72AB-0CBB-49BE-83EF-B12693572A14}" dt="2019-06-07T17:25:32.457" v="230" actId="478"/>
          <ac:spMkLst>
            <pc:docMk/>
            <pc:sldMk cId="1257269346" sldId="256"/>
            <ac:spMk id="3" creationId="{F69D1A12-3730-4560-8FE3-CBDF8078A7B5}"/>
          </ac:spMkLst>
        </pc:spChg>
        <pc:spChg chg="add del mod">
          <ac:chgData name="Peter EDMUNDS (HAB)" userId="57fb2244-f77a-4291-bf83-84bcf6856161" providerId="ADAL" clId="{8BFB72AB-0CBB-49BE-83EF-B12693572A14}" dt="2019-06-07T18:08:18.334" v="709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30:27.385" v="356" actId="20577"/>
          <ac:spMkLst>
            <pc:docMk/>
            <pc:sldMk cId="1257269346" sldId="256"/>
            <ac:spMk id="5" creationId="{758597DD-68EF-4EC5-A119-8E3718B1EF24}"/>
          </ac:spMkLst>
        </pc:spChg>
        <pc:spChg chg="add del mod">
          <ac:chgData name="Peter EDMUNDS (HAB)" userId="57fb2244-f77a-4291-bf83-84bcf6856161" providerId="ADAL" clId="{8BFB72AB-0CBB-49BE-83EF-B12693572A14}" dt="2019-06-07T17:29:05.557" v="348"/>
          <ac:spMkLst>
            <pc:docMk/>
            <pc:sldMk cId="1257269346" sldId="256"/>
            <ac:spMk id="6" creationId="{3976B39D-0412-4CC1-B9C1-9E83C78C80C0}"/>
          </ac:spMkLst>
        </pc:spChg>
        <pc:spChg chg="add mod">
          <ac:chgData name="Peter EDMUNDS (HAB)" userId="57fb2244-f77a-4291-bf83-84bcf6856161" providerId="ADAL" clId="{8BFB72AB-0CBB-49BE-83EF-B12693572A14}" dt="2019-06-08T10:22:18.938" v="994" actId="207"/>
          <ac:spMkLst>
            <pc:docMk/>
            <pc:sldMk cId="1257269346" sldId="256"/>
            <ac:spMk id="14" creationId="{B4DD99E0-B9B7-4731-A3C1-AF789C97FC0F}"/>
          </ac:spMkLst>
        </pc:spChg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15" creationId="{BE87D60A-61B1-4534-945A-579577964FB2}"/>
          </ac:spMkLst>
        </pc:spChg>
        <pc:spChg chg="add del mod">
          <ac:chgData name="Peter EDMUNDS (HAB)" userId="57fb2244-f77a-4291-bf83-84bcf6856161" providerId="ADAL" clId="{8BFB72AB-0CBB-49BE-83EF-B12693572A14}" dt="2019-06-07T17:30:37.888" v="361" actId="478"/>
          <ac:spMkLst>
            <pc:docMk/>
            <pc:sldMk cId="1257269346" sldId="256"/>
            <ac:spMk id="16" creationId="{C5FDB63D-BC83-4798-BE1C-958842BA647A}"/>
          </ac:spMkLst>
        </pc:spChg>
        <pc:spChg chg="mod">
          <ac:chgData name="Peter EDMUNDS (HAB)" userId="57fb2244-f77a-4291-bf83-84bcf6856161" providerId="ADAL" clId="{8BFB72AB-0CBB-49BE-83EF-B12693572A14}" dt="2019-06-08T10:30:20.193" v="999" actId="1076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57fb2244-f77a-4291-bf83-84bcf6856161" providerId="ADAL" clId="{8BFB72AB-0CBB-49BE-83EF-B12693572A14}" dt="2019-06-07T17:24:58.893" v="195" actId="1076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8BFB72AB-0CBB-49BE-83EF-B12693572A14}" dt="2019-06-08T10:20:31.007" v="872" actId="1076"/>
          <ac:spMkLst>
            <pc:docMk/>
            <pc:sldMk cId="1257269346" sldId="256"/>
            <ac:spMk id="33" creationId="{8EAD40E9-97A0-4CBE-816A-C2B6032DB177}"/>
          </ac:spMkLst>
        </pc:spChg>
        <pc:spChg chg="add del">
          <ac:chgData name="Peter EDMUNDS (HAB)" userId="57fb2244-f77a-4291-bf83-84bcf6856161" providerId="ADAL" clId="{8BFB72AB-0CBB-49BE-83EF-B12693572A14}" dt="2019-06-07T17:33:34.652" v="380" actId="478"/>
          <ac:spMkLst>
            <pc:docMk/>
            <pc:sldMk cId="1257269346" sldId="256"/>
            <ac:spMk id="34" creationId="{42DDB3CE-B023-494D-9595-022C52908CF0}"/>
          </ac:spMkLst>
        </pc:s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18" creationId="{F2C90D9E-751A-42DB-B11A-AFD011BD7BF2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4" creationId="{FBC8FEAE-B03A-47DF-960B-0B5172872A55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7" creationId="{5CBDC79D-1765-45F0-A6B2-1FACE48C2EF9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30" creationId="{2C368BDA-DA8E-45EF-AA59-0B26B310C5E2}"/>
          </ac:grpSpMkLst>
        </pc:grpChg>
        <pc:picChg chg="add mod modCrop">
          <ac:chgData name="Peter EDMUNDS (HAB)" userId="57fb2244-f77a-4291-bf83-84bcf6856161" providerId="ADAL" clId="{8BFB72AB-0CBB-49BE-83EF-B12693572A14}" dt="2019-06-08T10:30:20.766" v="1000" actId="1076"/>
          <ac:picMkLst>
            <pc:docMk/>
            <pc:sldMk cId="1257269346" sldId="256"/>
            <ac:picMk id="3" creationId="{2FE1FA8D-5E7B-410D-9B22-F0986C832FEC}"/>
          </ac:picMkLst>
        </pc:picChg>
        <pc:picChg chg="add mod">
          <ac:chgData name="Peter EDMUNDS (HAB)" userId="57fb2244-f77a-4291-bf83-84bcf6856161" providerId="ADAL" clId="{8BFB72AB-0CBB-49BE-83EF-B12693572A14}" dt="2019-06-08T10:20:27.372" v="870" actId="1076"/>
          <ac:picMkLst>
            <pc:docMk/>
            <pc:sldMk cId="1257269346" sldId="256"/>
            <ac:picMk id="7" creationId="{365BDE65-0D6A-4843-B4DE-8D075F5AE2A2}"/>
          </ac:picMkLst>
        </pc:picChg>
        <pc:picChg chg="add mod">
          <ac:chgData name="Peter EDMUNDS (HAB)" userId="57fb2244-f77a-4291-bf83-84bcf6856161" providerId="ADAL" clId="{8BFB72AB-0CBB-49BE-83EF-B12693572A14}" dt="2019-06-08T10:30:20.193" v="999" actId="1076"/>
          <ac:picMkLst>
            <pc:docMk/>
            <pc:sldMk cId="1257269346" sldId="256"/>
            <ac:picMk id="8" creationId="{40D270E7-8BA8-44CE-8E85-C846C63F4EAF}"/>
          </ac:picMkLst>
        </pc:picChg>
        <pc:picChg chg="add del mod">
          <ac:chgData name="Peter EDMUNDS (HAB)" userId="57fb2244-f77a-4291-bf83-84bcf6856161" providerId="ADAL" clId="{8BFB72AB-0CBB-49BE-83EF-B12693572A14}" dt="2019-06-07T17:27:21.754" v="311" actId="478"/>
          <ac:picMkLst>
            <pc:docMk/>
            <pc:sldMk cId="1257269346" sldId="256"/>
            <ac:picMk id="10" creationId="{F701A474-2D97-4B8B-A73E-0BFFA32C74E2}"/>
          </ac:picMkLst>
        </pc:picChg>
        <pc:picChg chg="add mod">
          <ac:chgData name="Peter EDMUNDS (HAB)" userId="57fb2244-f77a-4291-bf83-84bcf6856161" providerId="ADAL" clId="{8BFB72AB-0CBB-49BE-83EF-B12693572A14}" dt="2019-06-07T17:29:06.922" v="349" actId="1076"/>
          <ac:picMkLst>
            <pc:docMk/>
            <pc:sldMk cId="1257269346" sldId="256"/>
            <ac:picMk id="11" creationId="{C2D5F38C-B471-4C06-8BD9-7CE2D67CCFE6}"/>
          </ac:picMkLst>
        </pc:picChg>
        <pc:picChg chg="add del mod">
          <ac:chgData name="Peter EDMUNDS (HAB)" userId="57fb2244-f77a-4291-bf83-84bcf6856161" providerId="ADAL" clId="{8BFB72AB-0CBB-49BE-83EF-B12693572A14}" dt="2019-06-07T17:31:06.015" v="367"/>
          <ac:picMkLst>
            <pc:docMk/>
            <pc:sldMk cId="1257269346" sldId="256"/>
            <ac:picMk id="17" creationId="{340BB7DC-0FFA-4D56-A1B7-B2A005DE1D4A}"/>
          </ac:picMkLst>
        </pc:picChg>
        <pc:picChg chg="add mod">
          <ac:chgData name="Peter EDMUNDS (HAB)" userId="57fb2244-f77a-4291-bf83-84bcf6856161" providerId="ADAL" clId="{8BFB72AB-0CBB-49BE-83EF-B12693572A14}" dt="2019-06-08T10:20:33.214" v="873" actId="1076"/>
          <ac:picMkLst>
            <pc:docMk/>
            <pc:sldMk cId="1257269346" sldId="256"/>
            <ac:picMk id="35" creationId="{6861944B-A3A3-417B-827F-816D15742584}"/>
          </ac:picMkLst>
        </pc:picChg>
        <pc:picChg chg="add mod">
          <ac:chgData name="Peter EDMUNDS (HAB)" userId="57fb2244-f77a-4291-bf83-84bcf6856161" providerId="ADAL" clId="{8BFB72AB-0CBB-49BE-83EF-B12693572A14}" dt="2019-06-08T10:20:52.306" v="879" actId="1076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8:20:10.895" v="856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8BFB72AB-0CBB-49BE-83EF-B12693572A14}" dt="2019-06-07T18:03:21.750" v="658" actId="1076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8BFB72AB-0CBB-49BE-83EF-B12693572A14}" dt="2019-06-07T17:23:49.927" v="139" actId="478"/>
          <ac:spMkLst>
            <pc:docMk/>
            <pc:sldMk cId="830485102" sldId="257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8:10:35.920" v="830" actId="20577"/>
          <ac:spMkLst>
            <pc:docMk/>
            <pc:sldMk cId="830485102" sldId="257"/>
            <ac:spMk id="5" creationId="{95E115DD-CC66-4715-BAC3-F462FA4EE7AA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9" creationId="{7D1207B0-15EC-409B-B167-8FB02A912B17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10" creationId="{45624BB8-F1BC-479F-A2AE-6C62213F7608}"/>
          </ac:spMkLst>
        </pc:spChg>
        <pc:spChg chg="mod">
          <ac:chgData name="Peter EDMUNDS (HAB)" userId="57fb2244-f77a-4291-bf83-84bcf6856161" providerId="ADAL" clId="{8BFB72AB-0CBB-49BE-83EF-B12693572A14}" dt="2019-06-07T18:10:21.774" v="815" actId="1076"/>
          <ac:spMkLst>
            <pc:docMk/>
            <pc:sldMk cId="830485102" sldId="257"/>
            <ac:spMk id="17" creationId="{E72CA20E-301B-43A9-BFA9-D2DC49463478}"/>
          </ac:spMkLst>
        </pc:spChg>
        <pc:spChg chg="del mod">
          <ac:chgData name="Peter EDMUNDS (HAB)" userId="57fb2244-f77a-4291-bf83-84bcf6856161" providerId="ADAL" clId="{8BFB72AB-0CBB-49BE-83EF-B12693572A14}" dt="2019-06-07T17:23:46.261" v="137" actId="478"/>
          <ac:spMkLst>
            <pc:docMk/>
            <pc:sldMk cId="830485102" sldId="257"/>
            <ac:spMk id="29" creationId="{9FC1172E-351E-4907-931E-AFCBEBC54754}"/>
          </ac:spMkLst>
        </pc:spChg>
        <pc:spChg chg="mod">
          <ac:chgData name="Peter EDMUNDS (HAB)" userId="57fb2244-f77a-4291-bf83-84bcf6856161" providerId="ADAL" clId="{8BFB72AB-0CBB-49BE-83EF-B12693572A14}" dt="2019-06-07T18:00:28.583" v="640" actId="207"/>
          <ac:spMkLst>
            <pc:docMk/>
            <pc:sldMk cId="830485102" sldId="257"/>
            <ac:spMk id="36" creationId="{9AA6ECB4-4D4D-4665-B838-CB0305732CD9}"/>
          </ac:spMkLst>
        </pc:spChg>
        <pc:spChg chg="mod">
          <ac:chgData name="Peter EDMUNDS (HAB)" userId="57fb2244-f77a-4291-bf83-84bcf6856161" providerId="ADAL" clId="{8BFB72AB-0CBB-49BE-83EF-B12693572A14}" dt="2019-06-07T18:06:05.309" v="688" actId="20577"/>
          <ac:spMkLst>
            <pc:docMk/>
            <pc:sldMk cId="830485102" sldId="257"/>
            <ac:spMk id="37" creationId="{46049CDE-5E6E-400B-B865-96E3761B6D79}"/>
          </ac:spMkLst>
        </pc:spChg>
        <pc:graphicFrameChg chg="del">
          <ac:chgData name="Peter EDMUNDS (HAB)" userId="57fb2244-f77a-4291-bf83-84bcf6856161" providerId="ADAL" clId="{8BFB72AB-0CBB-49BE-83EF-B12693572A14}" dt="2019-06-07T17:23:47.646" v="138" actId="478"/>
          <ac:graphicFrameMkLst>
            <pc:docMk/>
            <pc:sldMk cId="830485102" sldId="257"/>
            <ac:graphicFrameMk id="28" creationId="{3DBB6F34-4976-482A-83F0-2A2B8A2025AD}"/>
          </ac:graphicFrameMkLst>
        </pc:graphicFrameChg>
        <pc:picChg chg="add mod">
          <ac:chgData name="Peter EDMUNDS (HAB)" userId="57fb2244-f77a-4291-bf83-84bcf6856161" providerId="ADAL" clId="{8BFB72AB-0CBB-49BE-83EF-B12693572A14}" dt="2019-06-07T18:03:02.012" v="655" actId="1076"/>
          <ac:picMkLst>
            <pc:docMk/>
            <pc:sldMk cId="830485102" sldId="257"/>
            <ac:picMk id="3" creationId="{421190E8-3CF3-4B66-98E8-54E11340758A}"/>
          </ac:picMkLst>
        </pc:picChg>
        <pc:picChg chg="add mod modCrop">
          <ac:chgData name="Peter EDMUNDS (HAB)" userId="57fb2244-f77a-4291-bf83-84bcf6856161" providerId="ADAL" clId="{8BFB72AB-0CBB-49BE-83EF-B12693572A14}" dt="2019-06-07T18:12:03.306" v="838" actId="1076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8BFB72AB-0CBB-49BE-83EF-B12693572A14}" dt="2019-06-07T18:18:34.371" v="841" actId="478"/>
          <ac:picMkLst>
            <pc:docMk/>
            <pc:sldMk cId="830485102" sldId="257"/>
            <ac:picMk id="8" creationId="{9D9E62BD-0EDC-430D-A0BD-86345800F9E6}"/>
          </ac:picMkLst>
        </pc:picChg>
        <pc:picChg chg="add mod">
          <ac:chgData name="Peter EDMUNDS (HAB)" userId="57fb2244-f77a-4291-bf83-84bcf6856161" providerId="ADAL" clId="{8BFB72AB-0CBB-49BE-83EF-B12693572A14}" dt="2019-06-07T18:19:57.383" v="855" actId="1076"/>
          <ac:picMkLst>
            <pc:docMk/>
            <pc:sldMk cId="830485102" sldId="257"/>
            <ac:picMk id="11" creationId="{F9A29EF9-4A10-4190-BA66-0E96204F334A}"/>
          </ac:picMkLst>
        </pc:picChg>
        <pc:picChg chg="add mod">
          <ac:chgData name="Peter EDMUNDS (HAB)" userId="57fb2244-f77a-4291-bf83-84bcf6856161" providerId="ADAL" clId="{8BFB72AB-0CBB-49BE-83EF-B12693572A14}" dt="2019-06-07T18:20:10.895" v="856" actId="1076"/>
          <ac:picMkLst>
            <pc:docMk/>
            <pc:sldMk cId="830485102" sldId="257"/>
            <ac:picMk id="12" creationId="{2F4692BB-C59D-414F-8BE2-D86B0682FB56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7:44:22.655" v="445" actId="1076"/>
        <pc:sldMkLst>
          <pc:docMk/>
          <pc:sldMk cId="1359017385" sldId="261"/>
        </pc:sldMkLst>
        <pc:spChg chg="del mod">
          <ac:chgData name="Peter EDMUNDS (HAB)" userId="57fb2244-f77a-4291-bf83-84bcf6856161" providerId="ADAL" clId="{8BFB72AB-0CBB-49BE-83EF-B12693572A14}" dt="2019-06-07T17:24:00.094" v="145" actId="478"/>
          <ac:spMkLst>
            <pc:docMk/>
            <pc:sldMk cId="1359017385" sldId="261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4:04.842" v="148" actId="478"/>
          <ac:spMkLst>
            <pc:docMk/>
            <pc:sldMk cId="1359017385" sldId="261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11" creationId="{DA3F4A20-38A4-484E-909A-EAABAF4C52D8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21" creationId="{818932A4-A96B-4102-AEA3-513A9A3716BF}"/>
          </ac:spMkLst>
        </pc:spChg>
        <pc:graphicFrameChg chg="add del">
          <ac:chgData name="Peter EDMUNDS (HAB)" userId="57fb2244-f77a-4291-bf83-84bcf6856161" providerId="ADAL" clId="{8BFB72AB-0CBB-49BE-83EF-B12693572A14}" dt="2019-06-07T17:40:46.778" v="443" actId="478"/>
          <ac:graphicFrameMkLst>
            <pc:docMk/>
            <pc:sldMk cId="1359017385" sldId="261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44:22.655" v="445" actId="1076"/>
          <ac:picMkLst>
            <pc:docMk/>
            <pc:sldMk cId="1359017385" sldId="261"/>
            <ac:picMk id="2" creationId="{5DA7B753-C623-4415-AF32-2B57EC8AE1E8}"/>
          </ac:picMkLst>
        </pc:picChg>
      </pc:sldChg>
      <pc:sldChg chg="addSp delSp modSp modAnim">
        <pc:chgData name="Peter EDMUNDS (HAB)" userId="57fb2244-f77a-4291-bf83-84bcf6856161" providerId="ADAL" clId="{8BFB72AB-0CBB-49BE-83EF-B12693572A14}" dt="2019-06-07T17:58:58.937" v="619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BFB72AB-0CBB-49BE-83EF-B12693572A14}" dt="2019-06-07T17:51:38.710" v="582" actId="113"/>
          <ac:spMkLst>
            <pc:docMk/>
            <pc:sldMk cId="2273095663" sldId="262"/>
            <ac:spMk id="2" creationId="{8D524C71-2AC7-4ABF-851B-BC020C00BB7B}"/>
          </ac:spMkLst>
        </pc:spChg>
        <pc:spChg chg="del mod">
          <ac:chgData name="Peter EDMUNDS (HAB)" userId="57fb2244-f77a-4291-bf83-84bcf6856161" providerId="ADAL" clId="{8BFB72AB-0CBB-49BE-83EF-B12693572A14}" dt="2019-06-07T17:23:54.381" v="141" actId="478"/>
          <ac:spMkLst>
            <pc:docMk/>
            <pc:sldMk cId="2273095663" sldId="262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55:17.989" v="606" actId="1076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8BFB72AB-0CBB-49BE-83EF-B12693572A14}" dt="2019-06-07T17:46:38.450" v="474" actId="255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3:55.602" v="142" actId="478"/>
          <ac:spMkLst>
            <pc:docMk/>
            <pc:sldMk cId="2273095663" sldId="262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58:32.195" v="611" actId="478"/>
          <ac:spMkLst>
            <pc:docMk/>
            <pc:sldMk cId="2273095663" sldId="262"/>
            <ac:spMk id="11" creationId="{DA3F4A20-38A4-484E-909A-EAABAF4C52D8}"/>
          </ac:spMkLst>
        </pc:spChg>
        <pc:graphicFrameChg chg="del">
          <ac:chgData name="Peter EDMUNDS (HAB)" userId="57fb2244-f77a-4291-bf83-84bcf6856161" providerId="ADAL" clId="{8BFB72AB-0CBB-49BE-83EF-B12693572A14}" dt="2019-06-07T17:23:56.703" v="143" actId="478"/>
          <ac:graphicFrameMkLst>
            <pc:docMk/>
            <pc:sldMk cId="2273095663" sldId="262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51:14.880" v="575" actId="1076"/>
          <ac:picMkLst>
            <pc:docMk/>
            <pc:sldMk cId="2273095663" sldId="262"/>
            <ac:picMk id="5" creationId="{F5859CE4-803B-4A6E-9CF1-77E3E1432B8E}"/>
          </ac:picMkLst>
        </pc:picChg>
        <pc:picChg chg="add mod modCrop">
          <ac:chgData name="Peter EDMUNDS (HAB)" userId="57fb2244-f77a-4291-bf83-84bcf6856161" providerId="ADAL" clId="{8BFB72AB-0CBB-49BE-83EF-B12693572A14}" dt="2019-06-07T17:58:48.127" v="616" actId="1076"/>
          <ac:picMkLst>
            <pc:docMk/>
            <pc:sldMk cId="2273095663" sldId="262"/>
            <ac:picMk id="7" creationId="{43D3611F-336A-46E1-909D-C9AE5B4801E2}"/>
          </ac:picMkLst>
        </pc:picChg>
        <pc:picChg chg="add mod modCrop">
          <ac:chgData name="Peter EDMUNDS (HAB)" userId="57fb2244-f77a-4291-bf83-84bcf6856161" providerId="ADAL" clId="{8BFB72AB-0CBB-49BE-83EF-B12693572A14}" dt="2019-06-07T17:58:51.917" v="617" actId="1076"/>
          <ac:picMkLst>
            <pc:docMk/>
            <pc:sldMk cId="2273095663" sldId="262"/>
            <ac:picMk id="12" creationId="{EB50A489-D9C5-4E2A-9256-A35FFDCBA72C}"/>
          </ac:picMkLst>
        </pc:picChg>
        <pc:picChg chg="add mod modCrop">
          <ac:chgData name="Peter EDMUNDS (HAB)" userId="57fb2244-f77a-4291-bf83-84bcf6856161" providerId="ADAL" clId="{8BFB72AB-0CBB-49BE-83EF-B12693572A14}" dt="2019-06-07T17:58:58.937" v="619" actId="1076"/>
          <ac:picMkLst>
            <pc:docMk/>
            <pc:sldMk cId="2273095663" sldId="262"/>
            <ac:picMk id="13" creationId="{CF5D97A8-F1E7-4DBC-8F5C-1750A23C58B2}"/>
          </ac:picMkLst>
        </pc:picChg>
      </pc:sldChg>
    </pc:docChg>
  </pc:docChgLst>
  <pc:docChgLst>
    <pc:chgData name="Peter EDMUNDS (HAB)" userId="57fb2244-f77a-4291-bf83-84bcf6856161" providerId="ADAL" clId="{1E6758F8-8159-460E-812B-6241723C8775}"/>
    <pc:docChg chg="undo custSel addSld delSld modSld">
      <pc:chgData name="Peter EDMUNDS (HAB)" userId="57fb2244-f77a-4291-bf83-84bcf6856161" providerId="ADAL" clId="{1E6758F8-8159-460E-812B-6241723C8775}" dt="2019-06-15T14:23:28.513" v="5786" actId="14100"/>
      <pc:docMkLst>
        <pc:docMk/>
      </pc:docMkLst>
      <pc:sldChg chg="addSp delSp modSp">
        <pc:chgData name="Peter EDMUNDS (HAB)" userId="57fb2244-f77a-4291-bf83-84bcf6856161" providerId="ADAL" clId="{1E6758F8-8159-460E-812B-6241723C8775}" dt="2019-06-15T10:56:30.270" v="1732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1E6758F8-8159-460E-812B-6241723C8775}" dt="2019-06-15T10:20:20.516" v="366" actId="1076"/>
          <ac:spMkLst>
            <pc:docMk/>
            <pc:sldMk cId="1257269346" sldId="256"/>
            <ac:spMk id="2" creationId="{F3B97C1F-4F1E-413E-9588-484E312C9DD3}"/>
          </ac:spMkLst>
        </pc:spChg>
        <pc:spChg chg="add del mod">
          <ac:chgData name="Peter EDMUNDS (HAB)" userId="57fb2244-f77a-4291-bf83-84bcf6856161" providerId="ADAL" clId="{1E6758F8-8159-460E-812B-6241723C8775}" dt="2019-06-15T10:20:52.929" v="406" actId="20577"/>
          <ac:spMkLst>
            <pc:docMk/>
            <pc:sldMk cId="1257269346" sldId="256"/>
            <ac:spMk id="4" creationId="{FCD870EF-5536-48CF-B7BF-F05592F86512}"/>
          </ac:spMkLst>
        </pc:spChg>
        <pc:spChg chg="add del">
          <ac:chgData name="Peter EDMUNDS (HAB)" userId="57fb2244-f77a-4291-bf83-84bcf6856161" providerId="ADAL" clId="{1E6758F8-8159-460E-812B-6241723C8775}" dt="2019-06-15T10:12:15.339" v="95" actId="478"/>
          <ac:spMkLst>
            <pc:docMk/>
            <pc:sldMk cId="1257269346" sldId="256"/>
            <ac:spMk id="5" creationId="{758597DD-68EF-4EC5-A119-8E3718B1EF24}"/>
          </ac:spMkLst>
        </pc:spChg>
        <pc:spChg chg="add mod">
          <ac:chgData name="Peter EDMUNDS (HAB)" userId="57fb2244-f77a-4291-bf83-84bcf6856161" providerId="ADAL" clId="{1E6758F8-8159-460E-812B-6241723C8775}" dt="2019-06-15T10:19:25.323" v="351" actId="1076"/>
          <ac:spMkLst>
            <pc:docMk/>
            <pc:sldMk cId="1257269346" sldId="256"/>
            <ac:spMk id="6" creationId="{B7F76581-44E0-477D-A6FF-E7688C3FB888}"/>
          </ac:spMkLst>
        </pc:spChg>
        <pc:spChg chg="add del mod">
          <ac:chgData name="Peter EDMUNDS (HAB)" userId="57fb2244-f77a-4291-bf83-84bcf6856161" providerId="ADAL" clId="{1E6758F8-8159-460E-812B-6241723C8775}" dt="2019-06-15T10:21:01.607" v="411"/>
          <ac:spMkLst>
            <pc:docMk/>
            <pc:sldMk cId="1257269346" sldId="256"/>
            <ac:spMk id="9" creationId="{AB3EA2C2-0B7F-4867-91B2-6B0C3EDB0511}"/>
          </ac:spMkLst>
        </pc:spChg>
        <pc:spChg chg="add mod">
          <ac:chgData name="Peter EDMUNDS (HAB)" userId="57fb2244-f77a-4291-bf83-84bcf6856161" providerId="ADAL" clId="{1E6758F8-8159-460E-812B-6241723C8775}" dt="2019-06-15T10:20:24.236" v="367" actId="1076"/>
          <ac:spMkLst>
            <pc:docMk/>
            <pc:sldMk cId="1257269346" sldId="256"/>
            <ac:spMk id="10" creationId="{D98AE73A-3DE1-456F-B22E-7EFBA208D950}"/>
          </ac:spMkLst>
        </pc:spChg>
        <pc:spChg chg="add del mod">
          <ac:chgData name="Peter EDMUNDS (HAB)" userId="57fb2244-f77a-4291-bf83-84bcf6856161" providerId="ADAL" clId="{1E6758F8-8159-460E-812B-6241723C8775}" dt="2019-06-15T10:21:01.607" v="413"/>
          <ac:spMkLst>
            <pc:docMk/>
            <pc:sldMk cId="1257269346" sldId="256"/>
            <ac:spMk id="12" creationId="{4594E686-2576-413C-8A6A-3DC41DD5C511}"/>
          </ac:spMkLst>
        </pc:spChg>
        <pc:spChg chg="add mod">
          <ac:chgData name="Peter EDMUNDS (HAB)" userId="57fb2244-f77a-4291-bf83-84bcf6856161" providerId="ADAL" clId="{1E6758F8-8159-460E-812B-6241723C8775}" dt="2019-06-15T10:25:10.531" v="738" actId="1076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1E6758F8-8159-460E-812B-6241723C8775}" dt="2019-06-15T10:12:12.608" v="94" actId="478"/>
          <ac:spMkLst>
            <pc:docMk/>
            <pc:sldMk cId="1257269346" sldId="256"/>
            <ac:spMk id="14" creationId="{B4DD99E0-B9B7-4731-A3C1-AF789C97FC0F}"/>
          </ac:spMkLst>
        </pc:spChg>
        <pc:spChg chg="mod">
          <ac:chgData name="Peter EDMUNDS (HAB)" userId="57fb2244-f77a-4291-bf83-84bcf6856161" providerId="ADAL" clId="{1E6758F8-8159-460E-812B-6241723C8775}" dt="2019-06-15T10:21:00.576" v="409" actId="20577"/>
          <ac:spMkLst>
            <pc:docMk/>
            <pc:sldMk cId="1257269346" sldId="256"/>
            <ac:spMk id="19" creationId="{91689243-74F8-44AA-B720-4388D7CBB27E}"/>
          </ac:spMkLst>
        </pc:spChg>
        <pc:spChg chg="del mod">
          <ac:chgData name="Peter EDMUNDS (HAB)" userId="57fb2244-f77a-4291-bf83-84bcf6856161" providerId="ADAL" clId="{1E6758F8-8159-460E-812B-6241723C8775}" dt="2019-06-15T10:21:16.145" v="416" actId="478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1E6758F8-8159-460E-812B-6241723C8775}" dt="2019-06-15T10:21:22.623" v="42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1E6758F8-8159-460E-812B-6241723C8775}" dt="2019-06-15T10:38:23.284" v="1344" actId="20577"/>
          <ac:spMkLst>
            <pc:docMk/>
            <pc:sldMk cId="1257269346" sldId="256"/>
            <ac:spMk id="23" creationId="{C7562A25-32A6-4382-832D-B0D7FC7B4B7C}"/>
          </ac:spMkLst>
        </pc:spChg>
        <pc:spChg chg="add mod">
          <ac:chgData name="Peter EDMUNDS (HAB)" userId="57fb2244-f77a-4291-bf83-84bcf6856161" providerId="ADAL" clId="{1E6758F8-8159-460E-812B-6241723C8775}" dt="2019-06-15T10:56:25.509" v="1731" actId="14100"/>
          <ac:spMkLst>
            <pc:docMk/>
            <pc:sldMk cId="1257269346" sldId="256"/>
            <ac:spMk id="24" creationId="{0478DFC5-82FF-4CCC-845B-987F839ECBFB}"/>
          </ac:spMkLst>
        </pc:spChg>
        <pc:spChg chg="del">
          <ac:chgData name="Peter EDMUNDS (HAB)" userId="57fb2244-f77a-4291-bf83-84bcf6856161" providerId="ADAL" clId="{1E6758F8-8159-460E-812B-6241723C8775}" dt="2019-06-15T10:12:18.491" v="99" actId="478"/>
          <ac:spMkLst>
            <pc:docMk/>
            <pc:sldMk cId="1257269346" sldId="256"/>
            <ac:spMk id="33" creationId="{8EAD40E9-97A0-4CBE-816A-C2B6032DB177}"/>
          </ac:spMkLst>
        </pc:spChg>
        <pc:picChg chg="del">
          <ac:chgData name="Peter EDMUNDS (HAB)" userId="57fb2244-f77a-4291-bf83-84bcf6856161" providerId="ADAL" clId="{1E6758F8-8159-460E-812B-6241723C8775}" dt="2019-06-15T10:12:16.628" v="97" actId="478"/>
          <ac:picMkLst>
            <pc:docMk/>
            <pc:sldMk cId="1257269346" sldId="256"/>
            <ac:picMk id="3" creationId="{2FE1FA8D-5E7B-410D-9B22-F0986C832FEC}"/>
          </ac:picMkLst>
        </pc:picChg>
        <pc:picChg chg="del">
          <ac:chgData name="Peter EDMUNDS (HAB)" userId="57fb2244-f77a-4291-bf83-84bcf6856161" providerId="ADAL" clId="{1E6758F8-8159-460E-812B-6241723C8775}" dt="2019-06-15T10:12:16.013" v="96" actId="478"/>
          <ac:picMkLst>
            <pc:docMk/>
            <pc:sldMk cId="1257269346" sldId="256"/>
            <ac:picMk id="7" creationId="{365BDE65-0D6A-4843-B4DE-8D075F5AE2A2}"/>
          </ac:picMkLst>
        </pc:picChg>
        <pc:picChg chg="del">
          <ac:chgData name="Peter EDMUNDS (HAB)" userId="57fb2244-f77a-4291-bf83-84bcf6856161" providerId="ADAL" clId="{1E6758F8-8159-460E-812B-6241723C8775}" dt="2019-06-15T10:11:51.491" v="87" actId="478"/>
          <ac:picMkLst>
            <pc:docMk/>
            <pc:sldMk cId="1257269346" sldId="256"/>
            <ac:picMk id="8" creationId="{40D270E7-8BA8-44CE-8E85-C846C63F4EAF}"/>
          </ac:picMkLst>
        </pc:picChg>
        <pc:picChg chg="del">
          <ac:chgData name="Peter EDMUNDS (HAB)" userId="57fb2244-f77a-4291-bf83-84bcf6856161" providerId="ADAL" clId="{1E6758F8-8159-460E-812B-6241723C8775}" dt="2019-06-15T10:12:09.963" v="93" actId="478"/>
          <ac:picMkLst>
            <pc:docMk/>
            <pc:sldMk cId="1257269346" sldId="256"/>
            <ac:picMk id="11" creationId="{C2D5F38C-B471-4C06-8BD9-7CE2D67CCFE6}"/>
          </ac:picMkLst>
        </pc:picChg>
        <pc:picChg chg="add mod modCrop">
          <ac:chgData name="Peter EDMUNDS (HAB)" userId="57fb2244-f77a-4291-bf83-84bcf6856161" providerId="ADAL" clId="{1E6758F8-8159-460E-812B-6241723C8775}" dt="2019-06-15T10:35:18.280" v="1052" actId="732"/>
          <ac:picMkLst>
            <pc:docMk/>
            <pc:sldMk cId="1257269346" sldId="256"/>
            <ac:picMk id="15" creationId="{85586FC8-2989-4C25-803C-6692F72D4539}"/>
          </ac:picMkLst>
        </pc:picChg>
        <pc:picChg chg="add mod">
          <ac:chgData name="Peter EDMUNDS (HAB)" userId="57fb2244-f77a-4291-bf83-84bcf6856161" providerId="ADAL" clId="{1E6758F8-8159-460E-812B-6241723C8775}" dt="2019-06-15T10:56:22.915" v="1730" actId="14100"/>
          <ac:picMkLst>
            <pc:docMk/>
            <pc:sldMk cId="1257269346" sldId="256"/>
            <ac:picMk id="16" creationId="{787E6234-52C0-4515-BEE6-554A39EB319C}"/>
          </ac:picMkLst>
        </pc:picChg>
        <pc:picChg chg="add mod">
          <ac:chgData name="Peter EDMUNDS (HAB)" userId="57fb2244-f77a-4291-bf83-84bcf6856161" providerId="ADAL" clId="{1E6758F8-8159-460E-812B-6241723C8775}" dt="2019-06-15T10:56:30.270" v="1732" actId="1076"/>
          <ac:picMkLst>
            <pc:docMk/>
            <pc:sldMk cId="1257269346" sldId="256"/>
            <ac:picMk id="17" creationId="{B42AC732-BF9B-42D5-8DD2-DE51BDD3F11D}"/>
          </ac:picMkLst>
        </pc:picChg>
        <pc:picChg chg="del">
          <ac:chgData name="Peter EDMUNDS (HAB)" userId="57fb2244-f77a-4291-bf83-84bcf6856161" providerId="ADAL" clId="{1E6758F8-8159-460E-812B-6241723C8775}" dt="2019-06-15T10:12:19.850" v="100" actId="478"/>
          <ac:picMkLst>
            <pc:docMk/>
            <pc:sldMk cId="1257269346" sldId="256"/>
            <ac:picMk id="35" creationId="{6861944B-A3A3-417B-827F-816D15742584}"/>
          </ac:picMkLst>
        </pc:picChg>
        <pc:picChg chg="del">
          <ac:chgData name="Peter EDMUNDS (HAB)" userId="57fb2244-f77a-4291-bf83-84bcf6856161" providerId="ADAL" clId="{1E6758F8-8159-460E-812B-6241723C8775}" dt="2019-06-15T10:12:17.152" v="98" actId="478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4:23:28.513" v="5786" actId="14100"/>
        <pc:sldMkLst>
          <pc:docMk/>
          <pc:sldMk cId="830485102" sldId="257"/>
        </pc:sldMkLst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5" creationId="{95E115DD-CC66-4715-BAC3-F462FA4EE7AA}"/>
          </ac:spMkLst>
        </pc:spChg>
        <pc:spChg chg="add mod">
          <ac:chgData name="Peter EDMUNDS (HAB)" userId="57fb2244-f77a-4291-bf83-84bcf6856161" providerId="ADAL" clId="{1E6758F8-8159-460E-812B-6241723C8775}" dt="2019-06-15T14:08:27.374" v="5687" actId="113"/>
          <ac:spMkLst>
            <pc:docMk/>
            <pc:sldMk cId="830485102" sldId="257"/>
            <ac:spMk id="14" creationId="{AD9B118A-875C-491F-B976-E2B1817308A0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18" creationId="{1FDAE58D-57C8-43AD-AC74-1267C96AAA07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20" creationId="{96D9962D-EDE9-4B84-A8F1-FAEA7E8C138D}"/>
          </ac:spMkLst>
        </pc:spChg>
        <pc:spChg chg="add mod">
          <ac:chgData name="Peter EDMUNDS (HAB)" userId="57fb2244-f77a-4291-bf83-84bcf6856161" providerId="ADAL" clId="{1E6758F8-8159-460E-812B-6241723C8775}" dt="2019-06-15T14:22:50.861" v="5775" actId="20577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1E6758F8-8159-460E-812B-6241723C8775}" dt="2019-06-15T14:23:13.910" v="5782" actId="14100"/>
          <ac:spMkLst>
            <pc:docMk/>
            <pc:sldMk cId="830485102" sldId="257"/>
            <ac:spMk id="24" creationId="{CE492940-0650-49E2-8E17-798659A9F530}"/>
          </ac:spMkLst>
        </pc:spChg>
        <pc:spChg chg="mod">
          <ac:chgData name="Peter EDMUNDS (HAB)" userId="57fb2244-f77a-4291-bf83-84bcf6856161" providerId="ADAL" clId="{1E6758F8-8159-460E-812B-6241723C8775}" dt="2019-06-15T12:24:14.325" v="4627" actId="20577"/>
          <ac:spMkLst>
            <pc:docMk/>
            <pc:sldMk cId="830485102" sldId="257"/>
            <ac:spMk id="36" creationId="{9AA6ECB4-4D4D-4665-B838-CB0305732CD9}"/>
          </ac:spMkLst>
        </pc:spChg>
        <pc:spChg chg="del">
          <ac:chgData name="Peter EDMUNDS (HAB)" userId="57fb2244-f77a-4291-bf83-84bcf6856161" providerId="ADAL" clId="{1E6758F8-8159-460E-812B-6241723C8775}" dt="2019-06-15T11:58:25.851" v="3645" actId="478"/>
          <ac:spMkLst>
            <pc:docMk/>
            <pc:sldMk cId="830485102" sldId="257"/>
            <ac:spMk id="37" creationId="{46049CDE-5E6E-400B-B865-96E3761B6D79}"/>
          </ac:spMkLst>
        </pc:sp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3" creationId="{421190E8-3CF3-4B66-98E8-54E11340758A}"/>
          </ac:picMkLst>
        </pc:picChg>
        <pc:picChg chg="add mod">
          <ac:chgData name="Peter EDMUNDS (HAB)" userId="57fb2244-f77a-4291-bf83-84bcf6856161" providerId="ADAL" clId="{1E6758F8-8159-460E-812B-6241723C8775}" dt="2019-06-15T12:25:10.161" v="4632" actId="1076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1E6758F8-8159-460E-812B-6241723C8775}" dt="2019-06-15T12:34:45.174" v="4637" actId="478"/>
          <ac:picMkLst>
            <pc:docMk/>
            <pc:sldMk cId="830485102" sldId="257"/>
            <ac:picMk id="9" creationId="{10442349-B4AF-4256-8CFB-EA777AF7021B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1" creationId="{F9A29EF9-4A10-4190-BA66-0E96204F334A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2" creationId="{2F4692BB-C59D-414F-8BE2-D86B0682FB56}"/>
          </ac:picMkLst>
        </pc:picChg>
        <pc:picChg chg="add mod modCrop">
          <ac:chgData name="Peter EDMUNDS (HAB)" userId="57fb2244-f77a-4291-bf83-84bcf6856161" providerId="ADAL" clId="{1E6758F8-8159-460E-812B-6241723C8775}" dt="2019-06-15T12:35:07.024" v="4646" actId="1076"/>
          <ac:picMkLst>
            <pc:docMk/>
            <pc:sldMk cId="830485102" sldId="257"/>
            <ac:picMk id="13" creationId="{2B760D6F-28A3-4714-A101-0571AFF6701E}"/>
          </ac:picMkLst>
        </pc:picChg>
        <pc:picChg chg="add mod modCrop">
          <ac:chgData name="Peter EDMUNDS (HAB)" userId="57fb2244-f77a-4291-bf83-84bcf6856161" providerId="ADAL" clId="{1E6758F8-8159-460E-812B-6241723C8775}" dt="2019-06-15T14:18:28.227" v="5710" actId="1076"/>
          <ac:picMkLst>
            <pc:docMk/>
            <pc:sldMk cId="830485102" sldId="257"/>
            <ac:picMk id="15" creationId="{A3C793E3-7750-4F7E-A3D0-93374DA6989C}"/>
          </ac:picMkLst>
        </pc:picChg>
        <pc:picChg chg="add mod">
          <ac:chgData name="Peter EDMUNDS (HAB)" userId="57fb2244-f77a-4291-bf83-84bcf6856161" providerId="ADAL" clId="{1E6758F8-8159-460E-812B-6241723C8775}" dt="2019-06-15T14:23:22.189" v="5784" actId="14100"/>
          <ac:picMkLst>
            <pc:docMk/>
            <pc:sldMk cId="830485102" sldId="257"/>
            <ac:picMk id="16" creationId="{DAEA1B0B-2724-4491-A853-C31E8B91965F}"/>
          </ac:picMkLst>
        </pc:picChg>
        <pc:picChg chg="add mod">
          <ac:chgData name="Peter EDMUNDS (HAB)" userId="57fb2244-f77a-4291-bf83-84bcf6856161" providerId="ADAL" clId="{1E6758F8-8159-460E-812B-6241723C8775}" dt="2019-06-15T14:23:28.513" v="5786" actId="14100"/>
          <ac:picMkLst>
            <pc:docMk/>
            <pc:sldMk cId="830485102" sldId="257"/>
            <ac:picMk id="19" creationId="{461D20A4-ADB3-424E-8E07-B009F960BF70}"/>
          </ac:picMkLst>
        </pc:picChg>
        <pc:picChg chg="add mod">
          <ac:chgData name="Peter EDMUNDS (HAB)" userId="57fb2244-f77a-4291-bf83-84bcf6856161" providerId="ADAL" clId="{1E6758F8-8159-460E-812B-6241723C8775}" dt="2019-06-15T14:22:44.188" v="5773" actId="1076"/>
          <ac:picMkLst>
            <pc:docMk/>
            <pc:sldMk cId="830485102" sldId="257"/>
            <ac:picMk id="23" creationId="{E8F52B81-CC03-455A-B39F-FA313407528E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1:39:43.466" v="3605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1E6758F8-8159-460E-812B-6241723C8775}" dt="2019-06-15T10:57:42.618" v="1746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1E6758F8-8159-460E-812B-6241723C8775}" dt="2019-06-15T11:21:40.976" v="2945" actId="14100"/>
          <ac:spMkLst>
            <pc:docMk/>
            <pc:sldMk cId="1359017385" sldId="261"/>
            <ac:spMk id="4" creationId="{AE74429B-B201-4488-874F-A8021E4106CA}"/>
          </ac:spMkLst>
        </pc:spChg>
        <pc:spChg chg="add mod">
          <ac:chgData name="Peter EDMUNDS (HAB)" userId="57fb2244-f77a-4291-bf83-84bcf6856161" providerId="ADAL" clId="{1E6758F8-8159-460E-812B-6241723C8775}" dt="2019-06-15T11:28:45.984" v="3597" actId="1076"/>
          <ac:spMkLst>
            <pc:docMk/>
            <pc:sldMk cId="1359017385" sldId="261"/>
            <ac:spMk id="7" creationId="{1D976911-C770-4564-BB1A-6372DBED267C}"/>
          </ac:spMkLst>
        </pc:spChg>
        <pc:spChg chg="add mod">
          <ac:chgData name="Peter EDMUNDS (HAB)" userId="57fb2244-f77a-4291-bf83-84bcf6856161" providerId="ADAL" clId="{1E6758F8-8159-460E-812B-6241723C8775}" dt="2019-06-15T11:27:34.876" v="3449" actId="113"/>
          <ac:spMkLst>
            <pc:docMk/>
            <pc:sldMk cId="1359017385" sldId="261"/>
            <ac:spMk id="11" creationId="{B04BEC00-3A4E-44A1-9963-8D79C81DC0EC}"/>
          </ac:spMkLst>
        </pc:spChg>
        <pc:spChg chg="add mod">
          <ac:chgData name="Peter EDMUNDS (HAB)" userId="57fb2244-f77a-4291-bf83-84bcf6856161" providerId="ADAL" clId="{1E6758F8-8159-460E-812B-6241723C8775}" dt="2019-06-15T11:28:39.348" v="3596" actId="20577"/>
          <ac:spMkLst>
            <pc:docMk/>
            <pc:sldMk cId="1359017385" sldId="261"/>
            <ac:spMk id="12" creationId="{D06170B6-AAB0-4F39-ADB7-9D0969C8AED6}"/>
          </ac:spMkLst>
        </pc:spChg>
        <pc:picChg chg="del">
          <ac:chgData name="Peter EDMUNDS (HAB)" userId="57fb2244-f77a-4291-bf83-84bcf6856161" providerId="ADAL" clId="{1E6758F8-8159-460E-812B-6241723C8775}" dt="2019-06-15T10:57:30.609" v="1733" actId="478"/>
          <ac:picMkLst>
            <pc:docMk/>
            <pc:sldMk cId="1359017385" sldId="261"/>
            <ac:picMk id="2" creationId="{5DA7B753-C623-4415-AF32-2B57EC8AE1E8}"/>
          </ac:picMkLst>
        </pc:picChg>
        <pc:picChg chg="add mod">
          <ac:chgData name="Peter EDMUNDS (HAB)" userId="57fb2244-f77a-4291-bf83-84bcf6856161" providerId="ADAL" clId="{1E6758F8-8159-460E-812B-6241723C8775}" dt="2019-06-15T11:21:37.959" v="2944" actId="14100"/>
          <ac:picMkLst>
            <pc:docMk/>
            <pc:sldMk cId="1359017385" sldId="261"/>
            <ac:picMk id="6" creationId="{F902440E-D789-4809-8680-FE4CF82E7BEE}"/>
          </ac:picMkLst>
        </pc:picChg>
        <pc:picChg chg="add mod ord">
          <ac:chgData name="Peter EDMUNDS (HAB)" userId="57fb2244-f77a-4291-bf83-84bcf6856161" providerId="ADAL" clId="{1E6758F8-8159-460E-812B-6241723C8775}" dt="2019-06-15T11:21:48.003" v="2947" actId="1076"/>
          <ac:picMkLst>
            <pc:docMk/>
            <pc:sldMk cId="1359017385" sldId="261"/>
            <ac:picMk id="9" creationId="{1349D6F5-DEDD-493D-B395-8E5CEC00AB9F}"/>
          </ac:picMkLst>
        </pc:picChg>
        <pc:picChg chg="add mod">
          <ac:chgData name="Peter EDMUNDS (HAB)" userId="57fb2244-f77a-4291-bf83-84bcf6856161" providerId="ADAL" clId="{1E6758F8-8159-460E-812B-6241723C8775}" dt="2019-06-15T11:21:43.047" v="2946" actId="1076"/>
          <ac:picMkLst>
            <pc:docMk/>
            <pc:sldMk cId="1359017385" sldId="261"/>
            <ac:picMk id="10" creationId="{1F45C48B-B650-4D84-AF20-EE0EFFFF04F4}"/>
          </ac:picMkLst>
        </pc:picChg>
        <pc:picChg chg="add mod">
          <ac:chgData name="Peter EDMUNDS (HAB)" userId="57fb2244-f77a-4291-bf83-84bcf6856161" providerId="ADAL" clId="{1E6758F8-8159-460E-812B-6241723C8775}" dt="2019-06-15T11:37:51.726" v="3601" actId="14100"/>
          <ac:picMkLst>
            <pc:docMk/>
            <pc:sldMk cId="1359017385" sldId="261"/>
            <ac:picMk id="13" creationId="{DF1E68A1-70C4-4364-8ACE-781CD239AF4F}"/>
          </ac:picMkLst>
        </pc:picChg>
        <pc:picChg chg="add mod">
          <ac:chgData name="Peter EDMUNDS (HAB)" userId="57fb2244-f77a-4291-bf83-84bcf6856161" providerId="ADAL" clId="{1E6758F8-8159-460E-812B-6241723C8775}" dt="2019-06-15T11:39:43.466" v="3605" actId="1076"/>
          <ac:picMkLst>
            <pc:docMk/>
            <pc:sldMk cId="1359017385" sldId="261"/>
            <ac:picMk id="14" creationId="{EFBFE42B-321A-4C03-A575-62A93AF17F5E}"/>
          </ac:picMkLst>
        </pc:picChg>
      </pc:sldChg>
      <pc:sldChg chg="addSp delSp modSp delAnim">
        <pc:chgData name="Peter EDMUNDS (HAB)" userId="57fb2244-f77a-4291-bf83-84bcf6856161" providerId="ADAL" clId="{1E6758F8-8159-460E-812B-6241723C8775}" dt="2019-06-15T12:21:42.963" v="4610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2" creationId="{8D524C71-2AC7-4ABF-851B-BC020C00BB7B}"/>
          </ac:spMkLst>
        </pc:spChg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1E6758F8-8159-460E-812B-6241723C8775}" dt="2019-06-15T11:49:05.366" v="362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1E6758F8-8159-460E-812B-6241723C8775}" dt="2019-06-15T12:10:38.717" v="3921" actId="20577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1E6758F8-8159-460E-812B-6241723C8775}" dt="2019-06-15T12:17:26.328" v="4596" actId="113"/>
          <ac:spMkLst>
            <pc:docMk/>
            <pc:sldMk cId="2273095663" sldId="262"/>
            <ac:spMk id="16" creationId="{65D647D1-C7FD-46DB-9D3E-E85A0163C78F}"/>
          </ac:spMkLst>
        </pc:spChg>
        <pc:picChg chg="add del mod">
          <ac:chgData name="Peter EDMUNDS (HAB)" userId="57fb2244-f77a-4291-bf83-84bcf6856161" providerId="ADAL" clId="{1E6758F8-8159-460E-812B-6241723C8775}" dt="2019-06-15T11:56:15.029" v="3637" actId="478"/>
          <ac:picMkLst>
            <pc:docMk/>
            <pc:sldMk cId="2273095663" sldId="262"/>
            <ac:picMk id="4" creationId="{A8D6841C-D7EF-4769-9A96-5D82FB2044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5" creationId="{F5859CE4-803B-4A6E-9CF1-77E3E1432B8E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7" creationId="{43D3611F-336A-46E1-909D-C9AE5B4801E2}"/>
          </ac:picMkLst>
        </pc:picChg>
        <pc:picChg chg="add mod">
          <ac:chgData name="Peter EDMUNDS (HAB)" userId="57fb2244-f77a-4291-bf83-84bcf6856161" providerId="ADAL" clId="{1E6758F8-8159-460E-812B-6241723C8775}" dt="2019-06-15T11:56:26.888" v="3644" actId="1076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2" creationId="{EB50A489-D9C5-4E2A-9256-A35FFDCBA7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3" creationId="{CF5D97A8-F1E7-4DBC-8F5C-1750A23C58B2}"/>
          </ac:picMkLst>
        </pc:picChg>
        <pc:picChg chg="add mod">
          <ac:chgData name="Peter EDMUNDS (HAB)" userId="57fb2244-f77a-4291-bf83-84bcf6856161" providerId="ADAL" clId="{1E6758F8-8159-460E-812B-6241723C8775}" dt="2019-06-15T12:10:18.317" v="3860" actId="1076"/>
          <ac:picMkLst>
            <pc:docMk/>
            <pc:sldMk cId="2273095663" sldId="262"/>
            <ac:picMk id="15" creationId="{EEAB0D4F-AF54-4D8F-BF3F-1655800F1C2F}"/>
          </ac:picMkLst>
        </pc:picChg>
        <pc:picChg chg="add del mod modCrop">
          <ac:chgData name="Peter EDMUNDS (HAB)" userId="57fb2244-f77a-4291-bf83-84bcf6856161" providerId="ADAL" clId="{1E6758F8-8159-460E-812B-6241723C8775}" dt="2019-06-15T12:21:19.719" v="4607" actId="478"/>
          <ac:picMkLst>
            <pc:docMk/>
            <pc:sldMk cId="2273095663" sldId="262"/>
            <ac:picMk id="17" creationId="{EA6D83A3-BFC2-4EAD-AE82-420535B65292}"/>
          </ac:picMkLst>
        </pc:picChg>
        <pc:picChg chg="add mod ord">
          <ac:chgData name="Peter EDMUNDS (HAB)" userId="57fb2244-f77a-4291-bf83-84bcf6856161" providerId="ADAL" clId="{1E6758F8-8159-460E-812B-6241723C8775}" dt="2019-06-15T12:21:42.963" v="4610" actId="1076"/>
          <ac:picMkLst>
            <pc:docMk/>
            <pc:sldMk cId="2273095663" sldId="262"/>
            <ac:picMk id="18" creationId="{DEABCF9F-D5C8-478C-A6CA-3E11B6B3ED20}"/>
          </ac:picMkLst>
        </pc:picChg>
        <pc:picChg chg="add mod">
          <ac:chgData name="Peter EDMUNDS (HAB)" userId="57fb2244-f77a-4291-bf83-84bcf6856161" providerId="ADAL" clId="{1E6758F8-8159-460E-812B-6241723C8775}" dt="2019-06-15T12:21:36.292" v="4609" actId="14100"/>
          <ac:picMkLst>
            <pc:docMk/>
            <pc:sldMk cId="2273095663" sldId="262"/>
            <ac:picMk id="19" creationId="{9EE6DDC8-4446-4A99-BFC3-0352865B9DC1}"/>
          </ac:picMkLst>
        </pc:picChg>
      </pc:sldChg>
      <pc:sldChg chg="delSp modSp add del delAnim">
        <pc:chgData name="Peter EDMUNDS (HAB)" userId="57fb2244-f77a-4291-bf83-84bcf6856161" providerId="ADAL" clId="{1E6758F8-8159-460E-812B-6241723C8775}" dt="2019-06-15T13:50:09.645" v="5027" actId="2696"/>
        <pc:sldMkLst>
          <pc:docMk/>
          <pc:sldMk cId="1726115878" sldId="363"/>
        </pc:sldMkLst>
        <pc:spChg chg="mod">
          <ac:chgData name="Peter EDMUNDS (HAB)" userId="57fb2244-f77a-4291-bf83-84bcf6856161" providerId="ADAL" clId="{1E6758F8-8159-460E-812B-6241723C8775}" dt="2019-06-15T13:49:03.605" v="5016" actId="27636"/>
          <ac:spMkLst>
            <pc:docMk/>
            <pc:sldMk cId="1726115878" sldId="363"/>
            <ac:spMk id="226306" creationId="{7E436ECD-1777-4E8E-A578-F58DF484D34A}"/>
          </ac:spMkLst>
        </pc:spChg>
        <pc:spChg chg="del">
          <ac:chgData name="Peter EDMUNDS (HAB)" userId="57fb2244-f77a-4291-bf83-84bcf6856161" providerId="ADAL" clId="{1E6758F8-8159-460E-812B-6241723C8775}" dt="2019-06-15T13:49:15.293" v="5019" actId="478"/>
          <ac:spMkLst>
            <pc:docMk/>
            <pc:sldMk cId="1726115878" sldId="363"/>
            <ac:spMk id="226313" creationId="{5B6CD0BC-B0BD-4E2C-94B2-19111EFE88D3}"/>
          </ac:spMkLst>
        </pc:spChg>
        <pc:spChg chg="del">
          <ac:chgData name="Peter EDMUNDS (HAB)" userId="57fb2244-f77a-4291-bf83-84bcf6856161" providerId="ADAL" clId="{1E6758F8-8159-460E-812B-6241723C8775}" dt="2019-06-15T13:49:15.968" v="5020" actId="478"/>
          <ac:spMkLst>
            <pc:docMk/>
            <pc:sldMk cId="1726115878" sldId="363"/>
            <ac:spMk id="226314" creationId="{E63D9E8B-BBE9-4B01-8ED6-3AC7BB21D159}"/>
          </ac:spMkLst>
        </pc:spChg>
        <pc:spChg chg="mod">
          <ac:chgData name="Peter EDMUNDS (HAB)" userId="57fb2244-f77a-4291-bf83-84bcf6856161" providerId="ADAL" clId="{1E6758F8-8159-460E-812B-6241723C8775}" dt="2019-06-15T13:49:13.757" v="5018" actId="14100"/>
          <ac:spMkLst>
            <pc:docMk/>
            <pc:sldMk cId="1726115878" sldId="363"/>
            <ac:spMk id="226316" creationId="{E17C25C8-B3B9-4A4B-932D-1E93E6F32E7D}"/>
          </ac:spMkLst>
        </pc:spChg>
        <pc:spChg chg="del">
          <ac:chgData name="Peter EDMUNDS (HAB)" userId="57fb2244-f77a-4291-bf83-84bcf6856161" providerId="ADAL" clId="{1E6758F8-8159-460E-812B-6241723C8775}" dt="2019-06-15T13:49:17.525" v="5021" actId="478"/>
          <ac:spMkLst>
            <pc:docMk/>
            <pc:sldMk cId="1726115878" sldId="363"/>
            <ac:spMk id="226318" creationId="{61DDB973-20AE-4BCA-A20F-80C48D554352}"/>
          </ac:spMkLst>
        </pc:spChg>
        <pc:spChg chg="mod">
          <ac:chgData name="Peter EDMUNDS (HAB)" userId="57fb2244-f77a-4291-bf83-84bcf6856161" providerId="ADAL" clId="{1E6758F8-8159-460E-812B-6241723C8775}" dt="2019-06-15T13:49:29.486" v="5025" actId="20577"/>
          <ac:spMkLst>
            <pc:docMk/>
            <pc:sldMk cId="1726115878" sldId="363"/>
            <ac:spMk id="226320" creationId="{552BB6EC-1818-4254-9731-B2A4A4389D5D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2" creationId="{6FED2420-DF7A-4EB4-AFAC-E92FA0D4E8FB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4" creationId="{E7F8736C-F74D-4B54-B3A9-5E2839D6A8B6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5" creationId="{1B33587F-EF13-415A-82CE-D201AE2B5D46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6" creationId="{03644860-C2F2-4493-B0E3-F93DBC2E6B47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7" creationId="{131B9E85-F05E-4843-9B87-421A655D20DA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8" creationId="{A372833D-44FC-41BA-86E7-353170162937}"/>
          </ac:spMkLst>
        </pc:spChg>
      </pc:sldChg>
    </pc:docChg>
  </pc:docChgLst>
  <pc:docChgLst>
    <pc:chgData name="Peter EDMUNDS (HAB)" userId="57fb2244-f77a-4291-bf83-84bcf6856161" providerId="ADAL" clId="{83581357-8421-4B78-B357-26B792FD34D4}"/>
    <pc:docChg chg="undo redo custSel modSld sldOrd">
      <pc:chgData name="Peter EDMUNDS (HAB)" userId="57fb2244-f77a-4291-bf83-84bcf6856161" providerId="ADAL" clId="{83581357-8421-4B78-B357-26B792FD34D4}" dt="2019-09-26T13:43:42.501" v="3035" actId="1076"/>
      <pc:docMkLst>
        <pc:docMk/>
      </pc:docMkLst>
      <pc:sldChg chg="addSp delSp modSp">
        <pc:chgData name="Peter EDMUNDS (HAB)" userId="57fb2244-f77a-4291-bf83-84bcf6856161" providerId="ADAL" clId="{83581357-8421-4B78-B357-26B792FD34D4}" dt="2019-09-26T12:43:16.576" v="3032" actId="20577"/>
        <pc:sldMkLst>
          <pc:docMk/>
          <pc:sldMk cId="1257269346" sldId="256"/>
        </pc:sldMkLst>
        <pc:spChg chg="del">
          <ac:chgData name="Peter EDMUNDS (HAB)" userId="57fb2244-f77a-4291-bf83-84bcf6856161" providerId="ADAL" clId="{83581357-8421-4B78-B357-26B792FD34D4}" dt="2019-09-26T11:04:30.061" v="207" actId="478"/>
          <ac:spMkLst>
            <pc:docMk/>
            <pc:sldMk cId="1257269346" sldId="256"/>
            <ac:spMk id="2" creationId="{F3B97C1F-4F1E-413E-9588-484E312C9DD3}"/>
          </ac:spMkLst>
        </pc:spChg>
        <pc:spChg chg="mod">
          <ac:chgData name="Peter EDMUNDS (HAB)" userId="57fb2244-f77a-4291-bf83-84bcf6856161" providerId="ADAL" clId="{83581357-8421-4B78-B357-26B792FD34D4}" dt="2019-09-26T11:00:25.535" v="204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3581357-8421-4B78-B357-26B792FD34D4}" dt="2019-09-26T11:04:28.363" v="206" actId="478"/>
          <ac:spMkLst>
            <pc:docMk/>
            <pc:sldMk cId="1257269346" sldId="256"/>
            <ac:spMk id="6" creationId="{B7F76581-44E0-477D-A6FF-E7688C3FB888}"/>
          </ac:spMkLst>
        </pc:spChg>
        <pc:spChg chg="add mod">
          <ac:chgData name="Peter EDMUNDS (HAB)" userId="57fb2244-f77a-4291-bf83-84bcf6856161" providerId="ADAL" clId="{83581357-8421-4B78-B357-26B792FD34D4}" dt="2019-09-26T12:42:15.378" v="2946" actId="1076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83581357-8421-4B78-B357-26B792FD34D4}" dt="2019-09-26T11:04:23.893" v="205" actId="478"/>
          <ac:spMkLst>
            <pc:docMk/>
            <pc:sldMk cId="1257269346" sldId="256"/>
            <ac:spMk id="10" creationId="{D98AE73A-3DE1-456F-B22E-7EFBA208D950}"/>
          </ac:spMkLst>
        </pc:spChg>
        <pc:spChg chg="mod">
          <ac:chgData name="Peter EDMUNDS (HAB)" userId="57fb2244-f77a-4291-bf83-84bcf6856161" providerId="ADAL" clId="{83581357-8421-4B78-B357-26B792FD34D4}" dt="2019-09-26T11:09:46.191" v="378" actId="115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83581357-8421-4B78-B357-26B792FD34D4}" dt="2019-09-26T11:15:15.409" v="644" actId="113"/>
          <ac:spMkLst>
            <pc:docMk/>
            <pc:sldMk cId="1257269346" sldId="256"/>
            <ac:spMk id="18" creationId="{D75B07D5-AF16-44D5-9421-50FA92D8BDF5}"/>
          </ac:spMkLst>
        </pc:spChg>
        <pc:spChg chg="mod">
          <ac:chgData name="Peter EDMUNDS (HAB)" userId="57fb2244-f77a-4291-bf83-84bcf6856161" providerId="ADAL" clId="{83581357-8421-4B78-B357-26B792FD34D4}" dt="2019-09-26T12:41:51.260" v="2926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83581357-8421-4B78-B357-26B792FD34D4}" dt="2019-09-26T11:19:47.513" v="815" actId="255"/>
          <ac:spMkLst>
            <pc:docMk/>
            <pc:sldMk cId="1257269346" sldId="256"/>
            <ac:spMk id="21" creationId="{03869C86-1CE1-43E8-9699-B2147374B400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4" creationId="{0478DFC5-82FF-4CCC-845B-987F839ECBFB}"/>
          </ac:spMkLst>
        </pc:spChg>
        <pc:spChg chg="add mod">
          <ac:chgData name="Peter EDMUNDS (HAB)" userId="57fb2244-f77a-4291-bf83-84bcf6856161" providerId="ADAL" clId="{83581357-8421-4B78-B357-26B792FD34D4}" dt="2019-09-26T12:42:42.579" v="2993" actId="1076"/>
          <ac:spMkLst>
            <pc:docMk/>
            <pc:sldMk cId="1257269346" sldId="256"/>
            <ac:spMk id="25" creationId="{C2A9C48A-0491-48A5-A791-54ED19D34BAB}"/>
          </ac:spMkLst>
        </pc:spChg>
        <pc:spChg chg="add mod">
          <ac:chgData name="Peter EDMUNDS (HAB)" userId="57fb2244-f77a-4291-bf83-84bcf6856161" providerId="ADAL" clId="{83581357-8421-4B78-B357-26B792FD34D4}" dt="2019-09-26T12:43:03.688" v="3015" actId="20577"/>
          <ac:spMkLst>
            <pc:docMk/>
            <pc:sldMk cId="1257269346" sldId="256"/>
            <ac:spMk id="26" creationId="{09E56E14-95F8-47EB-9797-ABD6B8833407}"/>
          </ac:spMkLst>
        </pc:spChg>
        <pc:spChg chg="add mod">
          <ac:chgData name="Peter EDMUNDS (HAB)" userId="57fb2244-f77a-4291-bf83-84bcf6856161" providerId="ADAL" clId="{83581357-8421-4B78-B357-26B792FD34D4}" dt="2019-09-26T12:43:16.576" v="3032" actId="20577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 (HAB)" userId="57fb2244-f77a-4291-bf83-84bcf6856161" providerId="ADAL" clId="{83581357-8421-4B78-B357-26B792FD34D4}" dt="2019-09-26T11:25:40.045" v="822" actId="1076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83581357-8421-4B78-B357-26B792FD34D4}" dt="2019-09-26T11:24:08.925" v="818" actId="1076"/>
          <ac:picMkLst>
            <pc:docMk/>
            <pc:sldMk cId="1257269346" sldId="256"/>
            <ac:picMk id="7" creationId="{82A10BB3-0B96-46BD-BEE2-69B9AC3F9B38}"/>
          </ac:picMkLst>
        </pc:picChg>
        <pc:picChg chg="add mod">
          <ac:chgData name="Peter EDMUNDS (HAB)" userId="57fb2244-f77a-4291-bf83-84bcf6856161" providerId="ADAL" clId="{83581357-8421-4B78-B357-26B792FD34D4}" dt="2019-09-26T11:24:22.615" v="821" actId="1076"/>
          <ac:picMkLst>
            <pc:docMk/>
            <pc:sldMk cId="1257269346" sldId="256"/>
            <ac:picMk id="8" creationId="{0286AB40-7D5A-474B-9D32-65DE35AC52EA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7" creationId="{B42AC732-BF9B-42D5-8DD2-DE51BDD3F11D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31:37.745" v="2898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4" creationId="{CE492940-0650-49E2-8E17-798659A9F530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83581357-8421-4B78-B357-26B792FD34D4}" dt="2019-09-26T11:31:10.222" v="901" actId="20577"/>
          <ac:spMkLst>
            <pc:docMk/>
            <pc:sldMk cId="830485102" sldId="257"/>
            <ac:spMk id="36" creationId="{9AA6ECB4-4D4D-4665-B838-CB0305732CD9}"/>
          </ac:spMkLst>
        </pc:sp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23" creationId="{E8F52B81-CC03-455A-B39F-FA313407528E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5" creationId="{A8C0B2F3-EE43-4683-A2F8-837539E45F08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7" creationId="{5628BFFB-8187-4056-A0E3-80840B96C25A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01:47.358" v="1985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83581357-8421-4B78-B357-26B792FD34D4}" dt="2019-09-26T11:56:27.091" v="1837" actId="113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83581357-8421-4B78-B357-26B792FD34D4}" dt="2019-09-26T11:29:15.059" v="86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4" creationId="{AE74429B-B201-4488-874F-A8021E4106CA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2" creationId="{D06170B6-AAB0-4F39-ADB7-9D0969C8AED6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6" creationId="{BD1796E5-24D6-4EDA-8E03-D2DC0FC3699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7" creationId="{83B4B089-4A09-4251-93A0-12B806349EA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8" creationId="{1C1375E8-0A1E-46F4-8EDE-C836CE60926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9" creationId="{384F9443-6998-4FA0-88F3-32C7137F3BE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0" creationId="{81D68E35-1A24-439E-9ABE-8225E6E48EFB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1" creationId="{4AAC18FF-5DD3-449A-B90D-04CC5BC4A9B9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2" creationId="{35F49D04-B538-4C1E-90ED-CD02D6D10867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3" creationId="{0F1A8339-3B52-47BA-9145-FD181999205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4" creationId="{42716D6A-862B-44CD-9937-BCCFA23AB82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6" creationId="{C14C723F-FF4D-43AC-BB62-48742CF93EE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7" creationId="{2B080A3E-12D1-4796-BF77-1B277CB6053E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8" creationId="{0AE7AFE0-C677-4748-BF9C-A03EC18A3922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9" creationId="{837985F9-0A24-4E56-B9F1-9ABD89E024D7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0" creationId="{94BBC7C4-1DD5-44F1-9E38-68093F1DB0F5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1" creationId="{26C7B698-F9C4-470F-BE94-3E88E1F6235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2" creationId="{A3B74D3E-60B1-42A9-A688-1AC6C843120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3" creationId="{33AC77C0-280D-4EF6-9969-32D2BA49E86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4" creationId="{0801A122-DE3A-49CE-A9F2-D86BDE2408F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5" creationId="{DCE1B060-D6ED-474A-A00B-26888DDA69D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6" creationId="{8A2EA711-7732-4408-83F5-66DCA869216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8" creationId="{A5C3B6F6-ABCE-4DAD-9C5D-E1F8BF1D988A}"/>
          </ac:spMkLst>
        </pc:spChg>
        <pc:spChg chg="add mod">
          <ac:chgData name="Peter EDMUNDS (HAB)" userId="57fb2244-f77a-4291-bf83-84bcf6856161" providerId="ADAL" clId="{83581357-8421-4B78-B357-26B792FD34D4}" dt="2019-09-26T12:01:47.358" v="1985" actId="20577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83581357-8421-4B78-B357-26B792FD34D4}" dt="2019-09-26T11:55:59.441" v="1832" actId="1076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83581357-8421-4B78-B357-26B792FD34D4}" dt="2019-09-26T12:00:22.636" v="1840" actId="1076"/>
          <ac:picMkLst>
            <pc:docMk/>
            <pc:sldMk cId="1359017385" sldId="261"/>
            <ac:picMk id="8" creationId="{885541B8-193E-438B-B161-38306AD3CCBA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4" creationId="{EFBFE42B-321A-4C03-A575-62A93AF17F5E}"/>
          </ac:picMkLst>
        </pc:picChg>
        <pc:picChg chg="add del mod">
          <ac:chgData name="Peter EDMUNDS (HAB)" userId="57fb2244-f77a-4291-bf83-84bcf6856161" providerId="ADAL" clId="{83581357-8421-4B78-B357-26B792FD34D4}" dt="2019-09-26T11:40:59.491" v="913" actId="478"/>
          <ac:picMkLst>
            <pc:docMk/>
            <pc:sldMk cId="1359017385" sldId="261"/>
            <ac:picMk id="15" creationId="{CED1D199-4A06-40F7-975E-7EFF039327BA}"/>
          </ac:picMkLst>
        </pc:picChg>
        <pc:picChg chg="add del mod">
          <ac:chgData name="Peter EDMUNDS (HAB)" userId="57fb2244-f77a-4291-bf83-84bcf6856161" providerId="ADAL" clId="{83581357-8421-4B78-B357-26B792FD34D4}" dt="2019-09-26T11:41:17.283" v="917"/>
          <ac:picMkLst>
            <pc:docMk/>
            <pc:sldMk cId="1359017385" sldId="261"/>
            <ac:picMk id="25" creationId="{B52BAE1B-E044-4DE4-A086-D24F390844FE}"/>
          </ac:picMkLst>
        </pc:picChg>
        <pc:picChg chg="add del mod">
          <ac:chgData name="Peter EDMUNDS (HAB)" userId="57fb2244-f77a-4291-bf83-84bcf6856161" providerId="ADAL" clId="{83581357-8421-4B78-B357-26B792FD34D4}" dt="2019-09-26T11:56:03.062" v="1833" actId="478"/>
          <ac:picMkLst>
            <pc:docMk/>
            <pc:sldMk cId="1359017385" sldId="261"/>
            <ac:picMk id="37" creationId="{EDF4037B-A3F5-4C54-A074-B946AE8F1D49}"/>
          </ac:picMkLst>
        </pc:picChg>
        <pc:picChg chg="add mod">
          <ac:chgData name="Peter EDMUNDS (HAB)" userId="57fb2244-f77a-4291-bf83-84bcf6856161" providerId="ADAL" clId="{83581357-8421-4B78-B357-26B792FD34D4}" dt="2019-09-26T12:00:47.846" v="1843" actId="1076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 ord">
        <pc:chgData name="Peter EDMUNDS (HAB)" userId="57fb2244-f77a-4291-bf83-84bcf6856161" providerId="ADAL" clId="{83581357-8421-4B78-B357-26B792FD34D4}" dt="2019-09-26T13:43:42.501" v="303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3581357-8421-4B78-B357-26B792FD34D4}" dt="2019-09-26T12:22:20.515" v="2415" actId="20577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83581357-8421-4B78-B357-26B792FD34D4}" dt="2019-09-26T11:29:20.827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3581357-8421-4B78-B357-26B792FD34D4}" dt="2019-09-26T11:04:57.596" v="214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83581357-8421-4B78-B357-26B792FD34D4}" dt="2019-09-26T12:29:19.749" v="2881" actId="20577"/>
          <ac:spMkLst>
            <pc:docMk/>
            <pc:sldMk cId="2273095663" sldId="262"/>
            <ac:spMk id="10" creationId="{16DDAB83-BF9F-42E1-9641-C3392B662A6D}"/>
          </ac:spMkLst>
        </pc:spChg>
        <pc:spChg chg="del mod">
          <ac:chgData name="Peter EDMUNDS (HAB)" userId="57fb2244-f77a-4291-bf83-84bcf6856161" providerId="ADAL" clId="{83581357-8421-4B78-B357-26B792FD34D4}" dt="2019-09-26T12:02:16.647" v="1987" actId="478"/>
          <ac:spMkLst>
            <pc:docMk/>
            <pc:sldMk cId="2273095663" sldId="262"/>
            <ac:spMk id="16" creationId="{65D647D1-C7FD-46DB-9D3E-E85A0163C78F}"/>
          </ac:spMkLst>
        </pc:spChg>
        <pc:picChg chg="add mod ord">
          <ac:chgData name="Peter EDMUNDS (HAB)" userId="57fb2244-f77a-4291-bf83-84bcf6856161" providerId="ADAL" clId="{83581357-8421-4B78-B357-26B792FD34D4}" dt="2019-09-26T13:43:39.031" v="3034" actId="167"/>
          <ac:picMkLst>
            <pc:docMk/>
            <pc:sldMk cId="2273095663" sldId="262"/>
            <ac:picMk id="3" creationId="{54A51394-27D8-4041-877F-D80FB0D92BDC}"/>
          </ac:picMkLst>
        </pc:picChg>
        <pc:picChg chg="add mod">
          <ac:chgData name="Peter EDMUNDS (HAB)" userId="57fb2244-f77a-4291-bf83-84bcf6856161" providerId="ADAL" clId="{83581357-8421-4B78-B357-26B792FD34D4}" dt="2019-09-26T13:43:42.501" v="3035" actId="1076"/>
          <ac:picMkLst>
            <pc:docMk/>
            <pc:sldMk cId="2273095663" sldId="262"/>
            <ac:picMk id="4" creationId="{E21FAE61-0EC3-438C-B2D4-EB6D97AB078A}"/>
          </ac:picMkLst>
        </pc:picChg>
        <pc:picChg chg="add mod">
          <ac:chgData name="Peter EDMUNDS (HAB)" userId="57fb2244-f77a-4291-bf83-84bcf6856161" providerId="ADAL" clId="{83581357-8421-4B78-B357-26B792FD34D4}" dt="2019-09-26T12:30:56.299" v="2896" actId="14100"/>
          <ac:picMkLst>
            <pc:docMk/>
            <pc:sldMk cId="2273095663" sldId="262"/>
            <ac:picMk id="5" creationId="{E013DDD7-34C5-43BD-B377-D289772CBF95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83581357-8421-4B78-B357-26B792FD34D4}" dt="2019-09-26T11:04:58.685" v="21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gif"/><Relationship Id="rId4" Type="http://schemas.openxmlformats.org/officeDocument/2006/relationships/hyperlink" Target="http://www.google.co.uk/url?sa=i&amp;rct=j&amp;q=&amp;esrc=s&amp;source=images&amp;cd=&amp;cad=rja&amp;uact=8&amp;ved=0ahUKEwi4hvGsnI_QAhVCOhQKHcjeCUgQjRwIBw&amp;url=http://www.bbc.co.uk/schools/gcsebitesize/science/edexcel_pre_2011/electricityintheory/voltagecurrentresistancerev5.shtml&amp;psig=AFQjCNG0ypy-3LXbWz-bgIy-tspXgjdcjA&amp;ust=147835303137807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1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jp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1. Energy revision</a:t>
            </a:r>
          </a:p>
          <a:p>
            <a:pPr algn="ctr"/>
            <a:r>
              <a:rPr lang="en-GB" sz="1100" dirty="0"/>
              <a:t>Keywords: Store, system, kinetic, gravitational, kinetic, elastic, heat capacity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Energy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0D3C9B-BDE8-4239-B4F8-D4D6CD23618A}"/>
              </a:ext>
            </a:extLst>
          </p:cNvPr>
          <p:cNvSpPr txBox="1"/>
          <p:nvPr/>
        </p:nvSpPr>
        <p:spPr>
          <a:xfrm>
            <a:off x="0" y="1768067"/>
            <a:ext cx="6781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There are ten different types of energy, and eight energy stores (the underlined energies): “</a:t>
            </a:r>
            <a:r>
              <a:rPr lang="en-GB" sz="1100" b="1" dirty="0"/>
              <a:t>M</a:t>
            </a:r>
            <a:r>
              <a:rPr lang="en-GB" sz="1100" dirty="0"/>
              <a:t>ost </a:t>
            </a:r>
            <a:r>
              <a:rPr lang="en-GB" sz="1100" b="1" dirty="0"/>
              <a:t>K</a:t>
            </a:r>
            <a:r>
              <a:rPr lang="en-GB" sz="1100" dirty="0"/>
              <a:t>ids </a:t>
            </a:r>
            <a:r>
              <a:rPr lang="en-GB" sz="1100" b="1" dirty="0"/>
              <a:t>H</a:t>
            </a:r>
            <a:r>
              <a:rPr lang="en-GB" sz="1100" dirty="0"/>
              <a:t>ate </a:t>
            </a:r>
            <a:r>
              <a:rPr lang="en-GB" sz="1100" b="1" dirty="0"/>
              <a:t>L</a:t>
            </a:r>
            <a:r>
              <a:rPr lang="en-GB" sz="1100" dirty="0"/>
              <a:t>earning </a:t>
            </a:r>
            <a:r>
              <a:rPr lang="en-GB" sz="1100" b="1" dirty="0"/>
              <a:t>GCSE</a:t>
            </a:r>
            <a:r>
              <a:rPr lang="en-GB" sz="1100" dirty="0"/>
              <a:t> </a:t>
            </a:r>
            <a:r>
              <a:rPr lang="en-GB" sz="1100" b="1" dirty="0"/>
              <a:t>E</a:t>
            </a:r>
            <a:r>
              <a:rPr lang="en-GB" sz="1100" dirty="0"/>
              <a:t>nergy </a:t>
            </a:r>
            <a:r>
              <a:rPr lang="en-GB" sz="1100" b="1" dirty="0"/>
              <a:t>N</a:t>
            </a:r>
            <a:r>
              <a:rPr lang="en-GB" sz="1100" dirty="0"/>
              <a:t>ames”. The first letters stand for </a:t>
            </a:r>
            <a:r>
              <a:rPr lang="en-GB" sz="1100" u="sng" dirty="0"/>
              <a:t>Magnetic</a:t>
            </a:r>
            <a:r>
              <a:rPr lang="en-GB" sz="1100" dirty="0"/>
              <a:t>, </a:t>
            </a:r>
            <a:r>
              <a:rPr lang="en-GB" sz="1100" u="sng" dirty="0"/>
              <a:t>Kinetic</a:t>
            </a:r>
            <a:r>
              <a:rPr lang="en-GB" sz="1100" dirty="0"/>
              <a:t>, </a:t>
            </a:r>
            <a:r>
              <a:rPr lang="en-GB" sz="1100" u="sng" dirty="0"/>
              <a:t>Heat (thermal)</a:t>
            </a:r>
            <a:r>
              <a:rPr lang="en-GB" sz="1100" dirty="0"/>
              <a:t>, Light, </a:t>
            </a:r>
            <a:r>
              <a:rPr lang="en-GB" sz="1100" u="sng" dirty="0"/>
              <a:t>Gravitational</a:t>
            </a:r>
            <a:r>
              <a:rPr lang="en-GB" sz="1100" dirty="0"/>
              <a:t>, </a:t>
            </a:r>
            <a:r>
              <a:rPr lang="en-GB" sz="1100" u="sng" dirty="0"/>
              <a:t>Chemical</a:t>
            </a:r>
            <a:r>
              <a:rPr lang="en-GB" sz="1100" dirty="0"/>
              <a:t>, Sound, </a:t>
            </a:r>
            <a:r>
              <a:rPr lang="en-GB" sz="1100" u="sng" dirty="0"/>
              <a:t>Electrical</a:t>
            </a:r>
            <a:r>
              <a:rPr lang="en-GB" sz="1100" dirty="0"/>
              <a:t>, </a:t>
            </a:r>
            <a:r>
              <a:rPr lang="en-GB" sz="1100" u="sng" dirty="0"/>
              <a:t>Elastic</a:t>
            </a:r>
            <a:r>
              <a:rPr lang="en-GB" sz="1100" dirty="0"/>
              <a:t>, </a:t>
            </a:r>
            <a:r>
              <a:rPr lang="en-GB" sz="1100" u="sng" dirty="0"/>
              <a:t>Nuclear</a:t>
            </a:r>
            <a:r>
              <a:rPr lang="en-GB" sz="1100" dirty="0"/>
              <a:t>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5B07D5-AF16-44D5-9421-50FA92D8BDF5}"/>
              </a:ext>
            </a:extLst>
          </p:cNvPr>
          <p:cNvSpPr txBox="1"/>
          <p:nvPr/>
        </p:nvSpPr>
        <p:spPr>
          <a:xfrm>
            <a:off x="-2" y="2423563"/>
            <a:ext cx="35729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 </a:t>
            </a:r>
            <a:r>
              <a:rPr lang="en-GB" sz="1100" b="1" dirty="0"/>
              <a:t>system</a:t>
            </a:r>
            <a:r>
              <a:rPr lang="en-GB" sz="1100" dirty="0"/>
              <a:t> is an object or a group of objects. When a system changes, energy is transferred. </a:t>
            </a:r>
          </a:p>
          <a:p>
            <a:endParaRPr lang="en-GB" sz="1100" dirty="0"/>
          </a:p>
          <a:p>
            <a:r>
              <a:rPr lang="en-GB" sz="1100" dirty="0"/>
              <a:t>The </a:t>
            </a:r>
            <a:r>
              <a:rPr lang="en-GB" sz="1100" b="1" dirty="0"/>
              <a:t>principle of conservation </a:t>
            </a:r>
            <a:r>
              <a:rPr lang="en-GB" sz="1100" dirty="0"/>
              <a:t>of energy says that energy is never created or destroyed, only changed from one form to another. </a:t>
            </a:r>
          </a:p>
        </p:txBody>
      </p:sp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B3B6528A-0944-4944-9CF1-5403B3B45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117" y="2977561"/>
            <a:ext cx="2473282" cy="178900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3869C86-1CE1-43E8-9699-B2147374B400}"/>
              </a:ext>
            </a:extLst>
          </p:cNvPr>
          <p:cNvSpPr txBox="1"/>
          <p:nvPr/>
        </p:nvSpPr>
        <p:spPr>
          <a:xfrm>
            <a:off x="0" y="3545371"/>
            <a:ext cx="3572935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You have to remember the equations for gravitational potential and kinetic energy, but get given the equation for elastic potential energy.</a:t>
            </a:r>
          </a:p>
          <a:p>
            <a:pPr lvl="0"/>
            <a:r>
              <a:rPr lang="en-GB" sz="1100" b="1" dirty="0" err="1"/>
              <a:t>E</a:t>
            </a:r>
            <a:r>
              <a:rPr lang="en-GB" sz="1100" b="1" baseline="-25000" dirty="0" err="1"/>
              <a:t>k</a:t>
            </a:r>
            <a:r>
              <a:rPr lang="en-GB" sz="1100" b="1" dirty="0"/>
              <a:t> = 0.5 x m x v</a:t>
            </a:r>
            <a:r>
              <a:rPr lang="en-GB" sz="1100" b="1" baseline="30000" dirty="0"/>
              <a:t>2</a:t>
            </a:r>
            <a:endParaRPr lang="en-GB" sz="1100" dirty="0"/>
          </a:p>
          <a:p>
            <a:r>
              <a:rPr lang="en-GB" sz="1100" dirty="0"/>
              <a:t>Kinetic energy (J) = 0.5 × mass (kg) × velocity</a:t>
            </a:r>
            <a:r>
              <a:rPr lang="en-GB" sz="1100" baseline="30000" dirty="0"/>
              <a:t>2</a:t>
            </a:r>
            <a:r>
              <a:rPr lang="en-GB" sz="1100" dirty="0"/>
              <a:t> (m/s)    </a:t>
            </a:r>
          </a:p>
          <a:p>
            <a:pPr lvl="0"/>
            <a:r>
              <a:rPr lang="en-GB" sz="1100" b="1" dirty="0"/>
              <a:t>E</a:t>
            </a:r>
            <a:r>
              <a:rPr lang="en-GB" sz="1100" b="1" baseline="-25000" dirty="0"/>
              <a:t>p</a:t>
            </a:r>
            <a:r>
              <a:rPr lang="en-GB" sz="1100" b="1" dirty="0"/>
              <a:t> = m x g x h</a:t>
            </a:r>
            <a:endParaRPr lang="en-GB" sz="1100" dirty="0"/>
          </a:p>
          <a:p>
            <a:r>
              <a:rPr lang="en-GB" sz="1100" dirty="0"/>
              <a:t>GPE (J) = mass (kg) × gravitational field strength (N/kg) × height (m)</a:t>
            </a:r>
          </a:p>
          <a:p>
            <a:pPr lvl="0"/>
            <a:r>
              <a:rPr lang="en-GB" sz="1100" b="1" dirty="0" err="1"/>
              <a:t>E</a:t>
            </a:r>
            <a:r>
              <a:rPr lang="en-GB" sz="1100" b="1" baseline="-25000" dirty="0" err="1"/>
              <a:t>e</a:t>
            </a:r>
            <a:r>
              <a:rPr lang="en-GB" sz="1100" b="1" dirty="0"/>
              <a:t> = ½ x k x e</a:t>
            </a:r>
            <a:r>
              <a:rPr lang="en-GB" sz="1100" b="1" baseline="30000" dirty="0"/>
              <a:t>2</a:t>
            </a:r>
            <a:endParaRPr lang="en-GB" sz="1100" dirty="0"/>
          </a:p>
          <a:p>
            <a:r>
              <a:rPr lang="en-GB" sz="1100" dirty="0"/>
              <a:t>EPE (J) = 0.5 × spring constant (N/m) × extension</a:t>
            </a:r>
            <a:r>
              <a:rPr lang="en-GB" sz="1100" baseline="30000" dirty="0"/>
              <a:t>2</a:t>
            </a:r>
            <a:r>
              <a:rPr lang="en-GB" sz="1100" dirty="0"/>
              <a:t> (m)</a:t>
            </a:r>
          </a:p>
          <a:p>
            <a:endParaRPr lang="en-GB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A10BB3-0B96-46BD-BEE2-69B9AC3F9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65" y="5273960"/>
            <a:ext cx="3096599" cy="44169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86AB40-7D5A-474B-9D32-65DE35AC5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028" y="6374442"/>
            <a:ext cx="3473772" cy="24791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AC77B0-5A18-48D6-8129-388AD75BA706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-Energy</a:t>
            </a:r>
          </a:p>
          <a:p>
            <a:r>
              <a:rPr lang="en-GB" sz="1100" dirty="0"/>
              <a:t>-Height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A9C48A-0491-48A5-A791-54ED19D34BAB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-Gravitational field strength?</a:t>
            </a:r>
          </a:p>
          <a:p>
            <a:r>
              <a:rPr lang="en-GB" sz="1100" dirty="0"/>
              <a:t>-Velocity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E56E14-95F8-47EB-9797-ABD6B8833407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-Spring constant</a:t>
            </a:r>
          </a:p>
          <a:p>
            <a:r>
              <a:rPr lang="en-GB" sz="1100" dirty="0"/>
              <a:t>-Mass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-Power</a:t>
            </a:r>
          </a:p>
          <a:p>
            <a:r>
              <a:rPr lang="en-GB" sz="1100" dirty="0"/>
              <a:t>-Efficiency</a:t>
            </a:r>
          </a:p>
        </p:txBody>
      </p:sp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A51394-27D8-4041-877F-D80FB0D92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49800"/>
            <a:ext cx="3960969" cy="5054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Power and efficiency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DAB74F-9FC8-4024-842C-A8F0D1ECB890}"/>
              </a:ext>
            </a:extLst>
          </p:cNvPr>
          <p:cNvSpPr/>
          <p:nvPr/>
        </p:nvSpPr>
        <p:spPr>
          <a:xfrm>
            <a:off x="0" y="317345"/>
            <a:ext cx="6714067" cy="2850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 measured of how much energy is being used/work done is transferred per second.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E ÷ t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 (W) = Energy (J) ÷ time (s)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W ÷ t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 (W) = work done (J)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 (s)	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the process of an energy transfer, energy is usually lost (mostly in the form of thermal and sound energy).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 measure of how usefully the energy/power is transferred.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 = useful power output (W) ÷ total power in (W)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 = useful energy output (J) ÷ total energy in (J)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DDAB83-BF9F-42E1-9641-C3392B662A6D}"/>
              </a:ext>
            </a:extLst>
          </p:cNvPr>
          <p:cNvSpPr/>
          <p:nvPr/>
        </p:nvSpPr>
        <p:spPr>
          <a:xfrm>
            <a:off x="1" y="2848880"/>
            <a:ext cx="3352800" cy="2257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want to reduce energy unwanted energy transfers. We can do this by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lubrication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(for example on the wheels of a bike), or reduce energy loss in the home by: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double glazing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cavity wall insulation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(which decreases the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thermal conductivity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wall and reduces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convection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also).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loft insulation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draught excluders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1FAE61-0EC3-438C-B2D4-EB6D97AB0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013" y="3300341"/>
            <a:ext cx="3201987" cy="32243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13DDD7-34C5-43BD-B377-D289772CB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0968" y="6648885"/>
            <a:ext cx="2897031" cy="243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Specific heat capacity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6298E-8952-4E9A-9162-5DB23E53BD49}"/>
              </a:ext>
            </a:extLst>
          </p:cNvPr>
          <p:cNvSpPr/>
          <p:nvPr/>
        </p:nvSpPr>
        <p:spPr>
          <a:xfrm>
            <a:off x="0" y="317345"/>
            <a:ext cx="66751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When a substance is changing temperature, the energy change can be calculated by using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The </a:t>
            </a:r>
            <a:r>
              <a:rPr lang="en-GB" sz="1100" b="1" dirty="0"/>
              <a:t>specific heat capacity </a:t>
            </a:r>
            <a:r>
              <a:rPr lang="en-GB" sz="1100" dirty="0"/>
              <a:t>is the energy needed to heat up 1 kg of a substance by 1 degree. </a:t>
            </a:r>
          </a:p>
          <a:p>
            <a:endParaRPr lang="en-GB" sz="1100" dirty="0"/>
          </a:p>
          <a:p>
            <a:r>
              <a:rPr lang="en-GB" sz="1100" dirty="0"/>
              <a:t>Required practical 1 gets us to measure the specific heat capacity of a material. To do this we:</a:t>
            </a:r>
          </a:p>
          <a:p>
            <a:r>
              <a:rPr lang="en-GB" sz="1100" dirty="0"/>
              <a:t>-Use a metal block with two holes in it (one for heater and one for </a:t>
            </a:r>
            <a:r>
              <a:rPr lang="en-GB" sz="1100" b="1" dirty="0"/>
              <a:t>thermometer</a:t>
            </a:r>
            <a:r>
              <a:rPr lang="en-GB" sz="1100" dirty="0"/>
              <a:t> to measure the temperature. </a:t>
            </a:r>
          </a:p>
          <a:p>
            <a:r>
              <a:rPr lang="en-GB" sz="1100" dirty="0"/>
              <a:t>-Use a </a:t>
            </a:r>
            <a:r>
              <a:rPr lang="en-GB" sz="1100" b="1" dirty="0"/>
              <a:t>balance</a:t>
            </a:r>
            <a:r>
              <a:rPr lang="en-GB" sz="1100" dirty="0"/>
              <a:t> to measure the mass of the metal block. </a:t>
            </a:r>
          </a:p>
          <a:p>
            <a:r>
              <a:rPr lang="en-GB" sz="1100" dirty="0"/>
              <a:t>-Use a </a:t>
            </a:r>
            <a:r>
              <a:rPr lang="en-GB" sz="1100" b="1" dirty="0"/>
              <a:t>power pack </a:t>
            </a:r>
            <a:r>
              <a:rPr lang="en-GB" sz="1100" dirty="0"/>
              <a:t>to supply energy to the metal block, a </a:t>
            </a:r>
            <a:r>
              <a:rPr lang="en-GB" sz="1100" b="1" dirty="0"/>
              <a:t>Joulemeter</a:t>
            </a:r>
            <a:r>
              <a:rPr lang="en-GB" sz="1100" dirty="0"/>
              <a:t> can be used to measure the thermal energy going into the block.  (Note: you can use an ammeter, voltmeter and stopwatch instead of a Joulemeter). </a:t>
            </a:r>
          </a:p>
          <a:p>
            <a:r>
              <a:rPr lang="en-GB" sz="1100" dirty="0"/>
              <a:t>-If we have measured the mass, energy change, and temperature change then we can use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 </a:t>
            </a:r>
            <a:r>
              <a:rPr lang="en-GB" sz="1100" dirty="0"/>
              <a:t>to calculate the specific heat capacity. </a:t>
            </a:r>
          </a:p>
          <a:p>
            <a:endParaRPr lang="en-GB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07E8AB-A6B6-4698-86EC-3CBCD77A9A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6" t="4433" r="16477" b="14917"/>
          <a:stretch/>
        </p:blipFill>
        <p:spPr>
          <a:xfrm>
            <a:off x="600902" y="6117431"/>
            <a:ext cx="5656194" cy="3111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5541B8-193E-438B-B161-38306AD3C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" y="2441003"/>
            <a:ext cx="2697395" cy="22278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DBCEC04-B6A6-46EF-BD03-D14A352B8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923" y="2788828"/>
            <a:ext cx="4754880" cy="271195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4200FD4-12B0-4756-AF8D-ECFE0C88E20E}"/>
              </a:ext>
            </a:extLst>
          </p:cNvPr>
          <p:cNvSpPr/>
          <p:nvPr/>
        </p:nvSpPr>
        <p:spPr>
          <a:xfrm>
            <a:off x="262465" y="5556219"/>
            <a:ext cx="63330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/>
              <a:t>Stretch:</a:t>
            </a:r>
            <a:r>
              <a:rPr lang="en-GB" sz="1400" dirty="0"/>
              <a:t> Calculate the specific heat capacity of the copper block from the information in the diagram. 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Energy Resources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AD1F87-CF22-45B3-9385-036129E0C6C0}"/>
              </a:ext>
            </a:extLst>
          </p:cNvPr>
          <p:cNvSpPr txBox="1"/>
          <p:nvPr/>
        </p:nvSpPr>
        <p:spPr>
          <a:xfrm>
            <a:off x="76201" y="471754"/>
            <a:ext cx="335026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Renewable</a:t>
            </a:r>
            <a:r>
              <a:rPr lang="en-GB" sz="1100" dirty="0"/>
              <a:t> energy resources are renewed. They do not run out. Examples include; tidal, wave, geothermal, wind and solar. </a:t>
            </a:r>
          </a:p>
          <a:p>
            <a:endParaRPr lang="en-GB" sz="1100" dirty="0"/>
          </a:p>
          <a:p>
            <a:r>
              <a:rPr lang="en-GB" sz="1100" b="1" dirty="0"/>
              <a:t>Non-renewable</a:t>
            </a:r>
            <a:r>
              <a:rPr lang="en-GB" sz="1100" dirty="0"/>
              <a:t> energy resources do run out. They are </a:t>
            </a:r>
            <a:r>
              <a:rPr lang="en-GB" sz="1100" b="1" dirty="0"/>
              <a:t>fossil fuels </a:t>
            </a:r>
            <a:r>
              <a:rPr lang="en-GB" sz="1100" dirty="0"/>
              <a:t>(coal, oil and gas) and nuclear. Non-renewables generally work by heating water in a boiler until it turns to steam. This steam is highly pressurised and turns the blades of a </a:t>
            </a:r>
            <a:r>
              <a:rPr lang="en-GB" sz="1100" b="1" dirty="0"/>
              <a:t>turbine</a:t>
            </a:r>
            <a:r>
              <a:rPr lang="en-GB" sz="1100" dirty="0"/>
              <a:t>. This turbine then turns a </a:t>
            </a:r>
            <a:r>
              <a:rPr lang="en-GB" sz="1100" b="1" dirty="0"/>
              <a:t>generator</a:t>
            </a:r>
            <a:r>
              <a:rPr lang="en-GB" sz="1100" dirty="0"/>
              <a:t> which converts kinetic energy into electrical energy.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8C0B2F3-EE43-4683-A2F8-837539E45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664" y="467054"/>
            <a:ext cx="3108010" cy="16476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0609888-8F76-4202-AB34-2EF404FA67AB}"/>
              </a:ext>
            </a:extLst>
          </p:cNvPr>
          <p:cNvSpPr txBox="1"/>
          <p:nvPr/>
        </p:nvSpPr>
        <p:spPr>
          <a:xfrm>
            <a:off x="3749989" y="2426135"/>
            <a:ext cx="31080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Each method of generating electricity has advantages and disadvantages. Burning fossil fuels creates </a:t>
            </a:r>
            <a:r>
              <a:rPr lang="en-GB" sz="1100" b="1" dirty="0"/>
              <a:t>carbon dioxide </a:t>
            </a:r>
            <a:r>
              <a:rPr lang="en-GB" sz="1100" dirty="0"/>
              <a:t>which leads to </a:t>
            </a:r>
            <a:r>
              <a:rPr lang="en-GB" sz="1100" b="1" dirty="0"/>
              <a:t>global warming</a:t>
            </a:r>
            <a:r>
              <a:rPr lang="en-GB" sz="1100" dirty="0"/>
              <a:t>; but they generate electricity reliably. Wind and solar power are </a:t>
            </a:r>
            <a:r>
              <a:rPr lang="en-GB" sz="1100" b="1" dirty="0"/>
              <a:t>unreliable</a:t>
            </a:r>
            <a:r>
              <a:rPr lang="en-GB" sz="1100" dirty="0"/>
              <a:t> but do not generate carbon dioxide and once built are cheap to run.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628BFFB-8187-4056-A0E3-80840B96C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465658"/>
            <a:ext cx="3665223" cy="560366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3FADDF9-3D57-4E04-B407-4A2045CD7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0910" y="4108578"/>
            <a:ext cx="3438994" cy="235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2. Electricity revision</a:t>
            </a:r>
          </a:p>
          <a:p>
            <a:pPr algn="ctr"/>
            <a:r>
              <a:rPr lang="en-GB" sz="1200" dirty="0"/>
              <a:t>Keywords: Charge, current, potential difference, resistance, ammeter, voltmeter, series, parallel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Symbols, charge, current and Ohm’s law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C77B0-5A18-48D6-8129-388AD75BA706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-Voltage</a:t>
            </a:r>
          </a:p>
          <a:p>
            <a:r>
              <a:rPr lang="en-GB" sz="1100" dirty="0"/>
              <a:t>-Current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A9C48A-0491-48A5-A791-54ED19D34BAB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-Resistance</a:t>
            </a:r>
          </a:p>
          <a:p>
            <a:r>
              <a:rPr lang="en-GB" sz="1100" dirty="0"/>
              <a:t>-Charge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E56E14-95F8-47EB-9797-ABD6B8833407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-Time</a:t>
            </a:r>
          </a:p>
          <a:p>
            <a:r>
              <a:rPr lang="en-GB" sz="1100" dirty="0"/>
              <a:t>-Energy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-Power</a:t>
            </a:r>
          </a:p>
        </p:txBody>
      </p:sp>
      <p:pic>
        <p:nvPicPr>
          <p:cNvPr id="16" name="Picture 15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A8EA0D25-9D8A-4B83-BB30-AD7BE5512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881" y="1448589"/>
            <a:ext cx="2470557" cy="25275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D64D09-77AA-4D40-AC51-7D37535C31D6}"/>
              </a:ext>
            </a:extLst>
          </p:cNvPr>
          <p:cNvSpPr txBox="1"/>
          <p:nvPr/>
        </p:nvSpPr>
        <p:spPr>
          <a:xfrm>
            <a:off x="59267" y="1888067"/>
            <a:ext cx="418253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Current</a:t>
            </a:r>
            <a:r>
              <a:rPr lang="en-GB" sz="1100" dirty="0"/>
              <a:t> is the flow of charged particles (</a:t>
            </a:r>
            <a:r>
              <a:rPr lang="en-GB" sz="1100" b="1" dirty="0"/>
              <a:t>electrons</a:t>
            </a:r>
            <a:r>
              <a:rPr lang="en-GB" sz="1100" dirty="0"/>
              <a:t>). The equation that links charge, current and time is: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Q = I x t</a:t>
            </a:r>
            <a:endParaRPr lang="en-GB" sz="1100" dirty="0"/>
          </a:p>
          <a:p>
            <a:r>
              <a:rPr lang="en-GB" sz="1100" dirty="0"/>
              <a:t>Charge (C) = Current (A) × time (s)</a:t>
            </a:r>
          </a:p>
          <a:p>
            <a:endParaRPr lang="en-GB" sz="1100" dirty="0"/>
          </a:p>
          <a:p>
            <a:r>
              <a:rPr lang="en-GB" sz="1100" b="1" dirty="0"/>
              <a:t>Ohm’s law </a:t>
            </a:r>
            <a:r>
              <a:rPr lang="en-GB" sz="1100" dirty="0"/>
              <a:t>says that for an Ohmic conductor, the potential difference is directly proportional to the current.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V = I x R</a:t>
            </a:r>
            <a:endParaRPr lang="en-GB" sz="1100" dirty="0"/>
          </a:p>
          <a:p>
            <a:r>
              <a:rPr lang="en-GB" sz="1100" dirty="0"/>
              <a:t>Potential difference (V) = Current (I) × Resistance (Ω).</a:t>
            </a:r>
          </a:p>
          <a:p>
            <a:endParaRPr lang="en-GB" sz="1100" dirty="0"/>
          </a:p>
          <a:p>
            <a:endParaRPr lang="en-GB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EA08F44-0C87-47D0-9ADE-91DBBC603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70" y="3858713"/>
            <a:ext cx="1809300" cy="1305574"/>
          </a:xfrm>
          <a:prstGeom prst="rect">
            <a:avLst/>
          </a:prstGeom>
        </p:spPr>
      </p:pic>
      <p:pic>
        <p:nvPicPr>
          <p:cNvPr id="24" name="irc_mi" descr="Image result for filament bulb graph">
            <a:hlinkClick r:id="rId4"/>
            <a:extLst>
              <a:ext uri="{FF2B5EF4-FFF2-40B4-BE49-F238E27FC236}">
                <a16:creationId xmlns:a16="http://schemas.microsoft.com/office/drawing/2014/main" id="{A72E1B3A-9FA8-48D7-A49B-E9A1718170A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833" y="3751818"/>
            <a:ext cx="1474328" cy="1595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77A2B6B-0C13-42A2-99A7-10380FCDD9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3563" y="3920993"/>
            <a:ext cx="1693191" cy="12573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D129D4-7889-4FCA-A97D-E91994F4E5A8}"/>
              </a:ext>
            </a:extLst>
          </p:cNvPr>
          <p:cNvSpPr txBox="1"/>
          <p:nvPr/>
        </p:nvSpPr>
        <p:spPr>
          <a:xfrm>
            <a:off x="360770" y="5178384"/>
            <a:ext cx="18093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resistor</a:t>
            </a:r>
            <a:r>
              <a:rPr lang="en-GB" sz="1100" dirty="0"/>
              <a:t>. A resistor is </a:t>
            </a:r>
            <a:r>
              <a:rPr lang="en-GB" sz="1100" b="1" dirty="0"/>
              <a:t>Ohmic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741C9-10F6-4A0F-8B87-003125E774A7}"/>
              </a:ext>
            </a:extLst>
          </p:cNvPr>
          <p:cNvSpPr txBox="1"/>
          <p:nvPr/>
        </p:nvSpPr>
        <p:spPr>
          <a:xfrm>
            <a:off x="2524347" y="5164287"/>
            <a:ext cx="18093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lamp</a:t>
            </a:r>
            <a:r>
              <a:rPr lang="en-GB" sz="1100" dirty="0"/>
              <a:t>. A lamp is </a:t>
            </a:r>
            <a:r>
              <a:rPr lang="en-GB" sz="1100" b="1" dirty="0"/>
              <a:t>non-Ohmic</a:t>
            </a:r>
            <a:r>
              <a:rPr lang="en-GB" sz="1100" dirty="0"/>
              <a:t> (resistance increases as it heats)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BE4279B-F821-48CE-9926-C75D47533BE7}"/>
              </a:ext>
            </a:extLst>
          </p:cNvPr>
          <p:cNvSpPr txBox="1"/>
          <p:nvPr/>
        </p:nvSpPr>
        <p:spPr>
          <a:xfrm>
            <a:off x="4501133" y="5164287"/>
            <a:ext cx="18093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diode</a:t>
            </a:r>
            <a:r>
              <a:rPr lang="en-GB" sz="1100" dirty="0"/>
              <a:t>. A diode is </a:t>
            </a:r>
            <a:r>
              <a:rPr lang="en-GB" sz="1100" b="1" dirty="0"/>
              <a:t>non-Ohmic</a:t>
            </a:r>
            <a:r>
              <a:rPr lang="en-GB" sz="1100" dirty="0"/>
              <a:t> (only lets current flow one way)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A0E97D-23EB-48F4-8452-6C82434698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282" y="5736877"/>
            <a:ext cx="2905299" cy="4169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49FC82-C33A-4B9B-890B-10B61F6C3F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5022" y="5764451"/>
            <a:ext cx="2642223" cy="414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99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Series and parallel circuits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85777-7CED-4C0D-92A9-1CA6DE85F510}"/>
              </a:ext>
            </a:extLst>
          </p:cNvPr>
          <p:cNvSpPr txBox="1"/>
          <p:nvPr/>
        </p:nvSpPr>
        <p:spPr>
          <a:xfrm>
            <a:off x="0" y="317345"/>
            <a:ext cx="401216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 </a:t>
            </a:r>
            <a:r>
              <a:rPr lang="en-GB" sz="1100" b="1" dirty="0"/>
              <a:t>series</a:t>
            </a:r>
            <a:r>
              <a:rPr lang="en-GB" sz="1100" dirty="0"/>
              <a:t> circuit only has one path, a </a:t>
            </a:r>
            <a:r>
              <a:rPr lang="en-GB" sz="1100" b="1" dirty="0"/>
              <a:t>parallel</a:t>
            </a:r>
            <a:r>
              <a:rPr lang="en-GB" sz="1100" dirty="0"/>
              <a:t> circuit has more than one path. </a:t>
            </a:r>
          </a:p>
          <a:p>
            <a:endParaRPr lang="en-GB" sz="1100" dirty="0"/>
          </a:p>
          <a:p>
            <a:r>
              <a:rPr lang="en-GB" sz="1100" dirty="0"/>
              <a:t>Current is the same everywhere in a series circuit, but splits on each path of a parallel circuit. Voltage is the same on each path of a parallel circuit, but splits across components in a series circuit. </a:t>
            </a:r>
          </a:p>
          <a:p>
            <a:endParaRPr lang="en-GB" sz="1100" dirty="0"/>
          </a:p>
          <a:p>
            <a:r>
              <a:rPr lang="en-GB" sz="1100" b="1" dirty="0"/>
              <a:t>Ammeters</a:t>
            </a:r>
            <a:r>
              <a:rPr lang="en-GB" sz="1100" dirty="0"/>
              <a:t> are used to measure current and go in series. </a:t>
            </a:r>
            <a:r>
              <a:rPr lang="en-GB" sz="1100" b="1" dirty="0"/>
              <a:t>Voltmeters</a:t>
            </a:r>
            <a:r>
              <a:rPr lang="en-GB" sz="1100" dirty="0"/>
              <a:t> are used to measure potential difference and go in parallel across the component you want the voltage across.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ACB57F-50EA-4A03-8C19-AE33E3DA1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6" y="5055637"/>
            <a:ext cx="3290583" cy="4533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B68900-2C44-405E-B17F-B6C937879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519" y="5767324"/>
            <a:ext cx="3223481" cy="39517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FEA358-6D46-41C0-89D0-AC7640B1F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5944" y="0"/>
            <a:ext cx="2732055" cy="10450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6C28AE-75CA-4FCE-A410-AE87E9B0B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944" y="3039073"/>
            <a:ext cx="2732056" cy="13504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B69133-1543-4737-ACFE-BFAF36490D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755" y="2218983"/>
            <a:ext cx="2336209" cy="2500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C18F73-179F-4FA1-AFB0-9FB9FCEFD9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44" y="1410838"/>
            <a:ext cx="2732056" cy="124306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51D1181-F255-42F1-BC4C-A2EC9D039B1A}"/>
              </a:ext>
            </a:extLst>
          </p:cNvPr>
          <p:cNvSpPr/>
          <p:nvPr/>
        </p:nvSpPr>
        <p:spPr>
          <a:xfrm>
            <a:off x="3429000" y="4616748"/>
            <a:ext cx="3429000" cy="8771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100" dirty="0"/>
              <a:t>Resistance is added together when two resistors are in series:</a:t>
            </a:r>
          </a:p>
          <a:p>
            <a:r>
              <a:rPr lang="en-GB" sz="1100" b="1" dirty="0"/>
              <a:t>R</a:t>
            </a:r>
            <a:r>
              <a:rPr lang="en-GB" sz="1100" b="1" baseline="-25000" dirty="0"/>
              <a:t>TOT</a:t>
            </a:r>
            <a:r>
              <a:rPr lang="en-GB" sz="1100" b="1" dirty="0"/>
              <a:t> = R</a:t>
            </a:r>
            <a:r>
              <a:rPr lang="en-GB" sz="1100" b="1" baseline="-25000" dirty="0"/>
              <a:t>1</a:t>
            </a:r>
            <a:r>
              <a:rPr lang="en-GB" sz="1100" b="1" dirty="0"/>
              <a:t> + R</a:t>
            </a:r>
            <a:r>
              <a:rPr lang="en-GB" sz="1100" b="1" baseline="-25000" dirty="0"/>
              <a:t>2</a:t>
            </a:r>
            <a:r>
              <a:rPr lang="en-GB" sz="1100" b="1" dirty="0"/>
              <a:t> </a:t>
            </a:r>
            <a:r>
              <a:rPr lang="en-GB" sz="1100" dirty="0"/>
              <a:t>(all in Ω)</a:t>
            </a:r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5044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Mains electricity and the National Grid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D917F3-9F4E-4A93-BBC4-4C5CB238A395}"/>
              </a:ext>
            </a:extLst>
          </p:cNvPr>
          <p:cNvSpPr/>
          <p:nvPr/>
        </p:nvSpPr>
        <p:spPr>
          <a:xfrm>
            <a:off x="4942837" y="645419"/>
            <a:ext cx="1915162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AC</a:t>
            </a:r>
            <a:r>
              <a:rPr lang="en-GB" sz="1100" dirty="0"/>
              <a:t> current (</a:t>
            </a:r>
            <a:r>
              <a:rPr lang="en-GB" sz="1100" dirty="0" err="1"/>
              <a:t>eg.</a:t>
            </a:r>
            <a:r>
              <a:rPr lang="en-GB" sz="1100" dirty="0"/>
              <a:t> mains electricity) changes direction, but </a:t>
            </a:r>
            <a:r>
              <a:rPr lang="en-GB" sz="1100" b="1" dirty="0"/>
              <a:t>DC</a:t>
            </a:r>
            <a:r>
              <a:rPr lang="en-GB" sz="1100" dirty="0"/>
              <a:t> does not (</a:t>
            </a:r>
            <a:r>
              <a:rPr lang="en-GB" sz="1100" dirty="0" err="1"/>
              <a:t>eg.</a:t>
            </a:r>
            <a:r>
              <a:rPr lang="en-GB" sz="1100" dirty="0"/>
              <a:t> batteries). </a:t>
            </a:r>
            <a:r>
              <a:rPr lang="en-GB" sz="1100" b="1" dirty="0"/>
              <a:t>Mains electricity </a:t>
            </a:r>
            <a:r>
              <a:rPr lang="en-GB" sz="1100" dirty="0"/>
              <a:t>has a voltage of </a:t>
            </a:r>
            <a:r>
              <a:rPr lang="en-GB" sz="1100" b="1" dirty="0"/>
              <a:t>230V</a:t>
            </a:r>
            <a:r>
              <a:rPr lang="en-GB" sz="1100" dirty="0"/>
              <a:t> and a frequency of </a:t>
            </a:r>
            <a:r>
              <a:rPr lang="en-GB" sz="1100" b="1" dirty="0"/>
              <a:t>50 Hz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Plugs have three wires. The </a:t>
            </a:r>
            <a:r>
              <a:rPr lang="en-GB" sz="1100" b="1" dirty="0"/>
              <a:t>live</a:t>
            </a:r>
            <a:r>
              <a:rPr lang="en-GB" sz="1100" dirty="0"/>
              <a:t> wire carries the AC and is brown. The </a:t>
            </a:r>
            <a:r>
              <a:rPr lang="en-GB" sz="1100" b="1" dirty="0"/>
              <a:t>neutral</a:t>
            </a:r>
            <a:r>
              <a:rPr lang="en-GB" sz="1100" dirty="0"/>
              <a:t> wire completes the circuit and is blue. The </a:t>
            </a:r>
            <a:r>
              <a:rPr lang="en-GB" sz="1100" b="1" dirty="0"/>
              <a:t>earth</a:t>
            </a:r>
            <a:r>
              <a:rPr lang="en-GB" sz="1100" dirty="0"/>
              <a:t> wire is for safety and is green/yellow.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52151D-BAA0-4F79-A0B1-3629C5F747D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2" y="412725"/>
            <a:ext cx="3431959" cy="156558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</p:pic>
      <p:pic>
        <p:nvPicPr>
          <p:cNvPr id="11" name="Picture 10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97D0E467-76D0-4C6F-BC69-6CBACF751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932" y="837220"/>
            <a:ext cx="1621904" cy="18208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0FC8AE-5615-4C7B-A250-2413C942A79A}"/>
              </a:ext>
            </a:extLst>
          </p:cNvPr>
          <p:cNvSpPr txBox="1"/>
          <p:nvPr/>
        </p:nvSpPr>
        <p:spPr>
          <a:xfrm>
            <a:off x="134221" y="1931926"/>
            <a:ext cx="343195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 </a:t>
            </a:r>
            <a:r>
              <a:rPr lang="en-GB" sz="1100" b="1" dirty="0"/>
              <a:t>national grid </a:t>
            </a:r>
            <a:r>
              <a:rPr lang="en-GB" sz="1100" dirty="0"/>
              <a:t>is made up of transformers and transmission cables. Directly after a power station is a </a:t>
            </a:r>
            <a:r>
              <a:rPr lang="en-GB" sz="1100" b="1" dirty="0"/>
              <a:t>step-up transformer</a:t>
            </a:r>
            <a:r>
              <a:rPr lang="en-GB" sz="1100" dirty="0"/>
              <a:t>. This increases the voltage but decreases the current. This reduces the </a:t>
            </a:r>
            <a:r>
              <a:rPr lang="en-GB" sz="1100" b="1" dirty="0"/>
              <a:t>energy lost to heating</a:t>
            </a:r>
            <a:r>
              <a:rPr lang="en-GB" sz="1100" dirty="0"/>
              <a:t> in the cables. </a:t>
            </a:r>
          </a:p>
          <a:p>
            <a:endParaRPr lang="en-GB" sz="1100" dirty="0"/>
          </a:p>
          <a:p>
            <a:r>
              <a:rPr lang="en-GB" sz="1100" dirty="0"/>
              <a:t>The cables are also </a:t>
            </a:r>
            <a:r>
              <a:rPr lang="en-GB" sz="1100" b="1" dirty="0"/>
              <a:t>low resistance </a:t>
            </a:r>
            <a:r>
              <a:rPr lang="en-GB" sz="1100" dirty="0"/>
              <a:t>to reduce energy lost to heating. Before electricity is delivered to consumers it goes to a </a:t>
            </a:r>
            <a:r>
              <a:rPr lang="en-GB" sz="1100" b="1" dirty="0"/>
              <a:t>step down transformer </a:t>
            </a:r>
            <a:r>
              <a:rPr lang="en-GB" sz="1100" dirty="0"/>
              <a:t>which reduces the voltage to a safe level for consumers.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C36A6D-C2DA-4BDE-8D96-007601324BA1}"/>
              </a:ext>
            </a:extLst>
          </p:cNvPr>
          <p:cNvSpPr/>
          <p:nvPr/>
        </p:nvSpPr>
        <p:spPr>
          <a:xfrm>
            <a:off x="3566180" y="2894095"/>
            <a:ext cx="322890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</a:t>
            </a:r>
            <a:r>
              <a:rPr lang="en-GB" sz="1100" b="1" dirty="0"/>
              <a:t>fuse</a:t>
            </a:r>
            <a:r>
              <a:rPr lang="en-GB" sz="1100" dirty="0"/>
              <a:t> is also for safety and melts if the current is too large. The </a:t>
            </a:r>
            <a:r>
              <a:rPr lang="en-GB" sz="1100" b="1" dirty="0"/>
              <a:t>cable grip</a:t>
            </a:r>
            <a:r>
              <a:rPr lang="en-GB" sz="1100" dirty="0"/>
              <a:t> prevents the cables from coming out of the plug.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F981F3-4CB6-438A-9B03-413CC3409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49557"/>
            <a:ext cx="3601612" cy="40148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65FFF6-AFC6-404F-BEFD-9DD6355DD2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181" y="4644454"/>
            <a:ext cx="3291819" cy="3645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4BA746-82C7-4275-A893-9B31726FB117}"/>
              </a:ext>
            </a:extLst>
          </p:cNvPr>
          <p:cNvSpPr txBox="1"/>
          <p:nvPr/>
        </p:nvSpPr>
        <p:spPr>
          <a:xfrm>
            <a:off x="134221" y="3835400"/>
            <a:ext cx="655444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Two equations for power:</a:t>
            </a:r>
          </a:p>
          <a:p>
            <a:pPr lvl="0"/>
            <a:r>
              <a:rPr lang="en-GB" sz="1100" b="1" dirty="0"/>
              <a:t>P = I x V</a:t>
            </a:r>
            <a:endParaRPr lang="en-GB" sz="1100" dirty="0"/>
          </a:p>
          <a:p>
            <a:r>
              <a:rPr lang="en-GB" sz="1100" dirty="0"/>
              <a:t>Power (W) = Current (I) × Voltage (V)</a:t>
            </a:r>
          </a:p>
          <a:p>
            <a:r>
              <a:rPr lang="en-GB" sz="1100" b="1" dirty="0"/>
              <a:t>P = I</a:t>
            </a:r>
            <a:r>
              <a:rPr lang="en-GB" sz="1100" b="1" baseline="30000" dirty="0"/>
              <a:t>2</a:t>
            </a:r>
            <a:r>
              <a:rPr lang="en-GB" sz="1100" b="1" dirty="0"/>
              <a:t> x R</a:t>
            </a:r>
            <a:endParaRPr lang="en-GB" sz="1100" dirty="0"/>
          </a:p>
          <a:p>
            <a:r>
              <a:rPr lang="en-GB" sz="1100" dirty="0"/>
              <a:t>Power (W) = Current</a:t>
            </a:r>
            <a:r>
              <a:rPr lang="en-GB" sz="1100" baseline="30000" dirty="0"/>
              <a:t>2</a:t>
            </a:r>
            <a:r>
              <a:rPr lang="en-GB" sz="1100" dirty="0"/>
              <a:t> (A) × Resistance (Ω).</a:t>
            </a:r>
          </a:p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B0504E-4FE4-4B5B-9140-5055AA66326F}"/>
              </a:ext>
            </a:extLst>
          </p:cNvPr>
          <p:cNvSpPr txBox="1"/>
          <p:nvPr/>
        </p:nvSpPr>
        <p:spPr>
          <a:xfrm>
            <a:off x="3566180" y="3736960"/>
            <a:ext cx="322890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Potential difference is how much energy each charge has:</a:t>
            </a:r>
          </a:p>
          <a:p>
            <a:pPr lvl="0"/>
            <a:r>
              <a:rPr lang="en-GB" sz="1100" b="1" dirty="0"/>
              <a:t>E = Q x V</a:t>
            </a:r>
            <a:endParaRPr lang="en-GB" sz="1100" dirty="0"/>
          </a:p>
          <a:p>
            <a:r>
              <a:rPr lang="en-GB" sz="1100" dirty="0"/>
              <a:t>Energy (J) = Charge (C) × Voltage (V)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4865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Static electricity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5FB1C4-6E3F-492A-8580-E16EC3E5AC6A}"/>
              </a:ext>
            </a:extLst>
          </p:cNvPr>
          <p:cNvSpPr txBox="1"/>
          <p:nvPr/>
        </p:nvSpPr>
        <p:spPr>
          <a:xfrm>
            <a:off x="125835" y="461394"/>
            <a:ext cx="389748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B71562"/>
                </a:solidFill>
              </a:rPr>
              <a:t>Friction</a:t>
            </a:r>
            <a:r>
              <a:rPr lang="en-GB" sz="1100" dirty="0"/>
              <a:t> causes static charge. If you rub a balloon (very attractive to other atoms’ electrons) together with a woollen jumper. It will remove some of the electrons and leave the jumper </a:t>
            </a:r>
            <a:r>
              <a:rPr lang="en-GB" sz="1100" b="1" dirty="0">
                <a:solidFill>
                  <a:srgbClr val="B71562"/>
                </a:solidFill>
              </a:rPr>
              <a:t>positively charged</a:t>
            </a:r>
            <a:r>
              <a:rPr lang="en-GB" sz="1100" dirty="0"/>
              <a:t>. The balloon will then become </a:t>
            </a:r>
            <a:r>
              <a:rPr lang="en-GB" sz="1100" b="1" dirty="0">
                <a:solidFill>
                  <a:srgbClr val="B71562"/>
                </a:solidFill>
              </a:rPr>
              <a:t>negatively charged</a:t>
            </a:r>
            <a:r>
              <a:rPr lang="en-GB" sz="1100" b="1" dirty="0">
                <a:solidFill>
                  <a:srgbClr val="C00000"/>
                </a:solidFill>
              </a:rPr>
              <a:t>.</a:t>
            </a:r>
            <a:endParaRPr lang="en-GB" sz="1100" dirty="0"/>
          </a:p>
          <a:p>
            <a:r>
              <a:rPr lang="en-GB" sz="1100" dirty="0"/>
              <a:t>Two static electricity rules: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100" dirty="0"/>
              <a:t>Opposite charges </a:t>
            </a:r>
            <a:r>
              <a:rPr lang="en-GB" sz="1100" b="1" dirty="0">
                <a:solidFill>
                  <a:srgbClr val="B71562"/>
                </a:solidFill>
              </a:rPr>
              <a:t>attract</a:t>
            </a:r>
            <a:r>
              <a:rPr lang="en-GB" sz="1100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100" dirty="0"/>
              <a:t>Like charges </a:t>
            </a:r>
            <a:r>
              <a:rPr lang="en-GB" sz="1100" b="1" dirty="0">
                <a:solidFill>
                  <a:srgbClr val="B71562"/>
                </a:solidFill>
              </a:rPr>
              <a:t>repel</a:t>
            </a:r>
            <a:r>
              <a:rPr lang="en-GB" sz="1100" dirty="0"/>
              <a:t>. </a:t>
            </a:r>
          </a:p>
          <a:p>
            <a:endParaRPr lang="en-GB" dirty="0"/>
          </a:p>
        </p:txBody>
      </p:sp>
      <p:pic>
        <p:nvPicPr>
          <p:cNvPr id="13" name="Picture 12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201169E0-A5A5-4BA8-BB84-BF345E36C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22" y="405941"/>
            <a:ext cx="2828925" cy="160972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1EE24C7-7586-420E-A202-1FA023A7EBBB}"/>
              </a:ext>
            </a:extLst>
          </p:cNvPr>
          <p:cNvSpPr/>
          <p:nvPr/>
        </p:nvSpPr>
        <p:spPr>
          <a:xfrm>
            <a:off x="2709644" y="2236772"/>
            <a:ext cx="41483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A</a:t>
            </a:r>
            <a:r>
              <a:rPr lang="en-GB" sz="1100" dirty="0">
                <a:solidFill>
                  <a:srgbClr val="B71562"/>
                </a:solidFill>
              </a:rPr>
              <a:t> </a:t>
            </a:r>
            <a:r>
              <a:rPr lang="en-GB" sz="1100" b="1" dirty="0">
                <a:solidFill>
                  <a:srgbClr val="B71562"/>
                </a:solidFill>
              </a:rPr>
              <a:t>force field </a:t>
            </a:r>
            <a:r>
              <a:rPr lang="en-GB" sz="1100" dirty="0"/>
              <a:t>is caused by </a:t>
            </a:r>
            <a:r>
              <a:rPr lang="en-GB" sz="1100" b="1" dirty="0">
                <a:solidFill>
                  <a:srgbClr val="B71562"/>
                </a:solidFill>
              </a:rPr>
              <a:t>non-contact forces</a:t>
            </a:r>
            <a:r>
              <a:rPr lang="en-GB" sz="1100" dirty="0"/>
              <a:t>. These forces do not need to be in physical contact (touching) for an interaction of forces to take place. Attraction/repulsion of static charges is an example of a non-contact forces. </a:t>
            </a:r>
          </a:p>
          <a:p>
            <a:endParaRPr lang="en-GB" sz="1100" dirty="0"/>
          </a:p>
          <a:p>
            <a:r>
              <a:rPr lang="en-GB" sz="1100" b="1" dirty="0">
                <a:solidFill>
                  <a:srgbClr val="B71562"/>
                </a:solidFill>
              </a:rPr>
              <a:t>Electric field </a:t>
            </a:r>
            <a:r>
              <a:rPr lang="en-GB" sz="1100" dirty="0"/>
              <a:t>lines flow away from positive charges and towards negative charges. The arrows show the </a:t>
            </a:r>
            <a:r>
              <a:rPr lang="en-GB" sz="1100" b="1" dirty="0">
                <a:solidFill>
                  <a:srgbClr val="B71562"/>
                </a:solidFill>
              </a:rPr>
              <a:t>direction a positive charge </a:t>
            </a:r>
            <a:r>
              <a:rPr lang="en-GB" sz="1100" dirty="0"/>
              <a:t>would move in the field. </a:t>
            </a:r>
          </a:p>
          <a:p>
            <a:r>
              <a:rPr lang="en-GB" sz="1100" dirty="0"/>
              <a:t>The closer together the field lines are, the stronger the field. The strength of the field depends on two things:</a:t>
            </a:r>
          </a:p>
          <a:p>
            <a:pPr marL="514350" indent="-514350">
              <a:buAutoNum type="arabicParenR"/>
            </a:pPr>
            <a:r>
              <a:rPr lang="en-GB" sz="1100" dirty="0"/>
              <a:t>The </a:t>
            </a:r>
            <a:r>
              <a:rPr lang="en-GB" sz="1100" b="1" dirty="0">
                <a:solidFill>
                  <a:srgbClr val="B71562"/>
                </a:solidFill>
              </a:rPr>
              <a:t>size</a:t>
            </a:r>
            <a:r>
              <a:rPr lang="en-GB" sz="1100" dirty="0"/>
              <a:t> of the charge.</a:t>
            </a:r>
          </a:p>
          <a:p>
            <a:pPr marL="514350" indent="-514350">
              <a:buAutoNum type="arabicParenR"/>
            </a:pPr>
            <a:r>
              <a:rPr lang="en-GB" sz="1100" dirty="0"/>
              <a:t>The </a:t>
            </a:r>
            <a:r>
              <a:rPr lang="en-GB" sz="1100" b="1" dirty="0">
                <a:solidFill>
                  <a:srgbClr val="B71562"/>
                </a:solidFill>
              </a:rPr>
              <a:t>distance</a:t>
            </a:r>
            <a:r>
              <a:rPr lang="en-GB" sz="1100" dirty="0"/>
              <a:t> away from the charge. </a:t>
            </a:r>
          </a:p>
        </p:txBody>
      </p:sp>
      <p:pic>
        <p:nvPicPr>
          <p:cNvPr id="15" name="Picture 1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7CFBA72-6627-426D-940A-D4FE94B44D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71"/>
          <a:stretch/>
        </p:blipFill>
        <p:spPr>
          <a:xfrm>
            <a:off x="419896" y="1788796"/>
            <a:ext cx="1973552" cy="1373531"/>
          </a:xfrm>
          <a:prstGeom prst="rect">
            <a:avLst/>
          </a:prstGeom>
        </p:spPr>
      </p:pic>
      <p:pic>
        <p:nvPicPr>
          <p:cNvPr id="16" name="Picture 1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E6E1337-B7C4-4B1A-BC42-03FA85DAC9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6"/>
          <a:stretch/>
        </p:blipFill>
        <p:spPr>
          <a:xfrm>
            <a:off x="345548" y="3250041"/>
            <a:ext cx="1837021" cy="13735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99389A-A30B-423D-8F84-14CC40517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35" y="4687835"/>
            <a:ext cx="3176356" cy="5194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577B6E-B3AE-4B99-95E1-876ABC354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6302" y="4687835"/>
            <a:ext cx="3085863" cy="3286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AC5FDA-A991-4901-B9BC-AC2B8E876B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296" y="8070834"/>
            <a:ext cx="2661599" cy="74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6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3. Particle model of matter revision</a:t>
            </a:r>
          </a:p>
          <a:p>
            <a:pPr algn="ctr"/>
            <a:r>
              <a:rPr lang="en-GB" sz="1100" dirty="0"/>
              <a:t>Keywords: States, solid, liquid, gas, density, internal energy, heat capacity, latent heat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States of matter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-Mass</a:t>
            </a:r>
          </a:p>
          <a:p>
            <a:r>
              <a:rPr lang="en-GB" sz="1100" dirty="0"/>
              <a:t>-Energy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-Volume</a:t>
            </a:r>
          </a:p>
          <a:p>
            <a:r>
              <a:rPr lang="en-GB" sz="1100" dirty="0"/>
              <a:t>-Density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AEC1D9-87B8-4436-AD5E-0A2D77FAE6F5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-Specific Heat capacity</a:t>
            </a:r>
          </a:p>
          <a:p>
            <a:r>
              <a:rPr lang="en-GB" sz="1100" dirty="0"/>
              <a:t>-Latent Heat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289777-1E47-4758-B681-F3AF8452494A}"/>
              </a:ext>
            </a:extLst>
          </p:cNvPr>
          <p:cNvSpPr txBox="1"/>
          <p:nvPr/>
        </p:nvSpPr>
        <p:spPr>
          <a:xfrm>
            <a:off x="0" y="1762108"/>
            <a:ext cx="1963024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State changes:</a:t>
            </a:r>
          </a:p>
          <a:p>
            <a:r>
              <a:rPr lang="en-GB" sz="1100" b="1" dirty="0"/>
              <a:t>Melting</a:t>
            </a:r>
            <a:r>
              <a:rPr lang="en-GB" sz="1100" dirty="0"/>
              <a:t>: Solid → Liquid</a:t>
            </a:r>
          </a:p>
          <a:p>
            <a:r>
              <a:rPr lang="en-GB" sz="1100" b="1" dirty="0"/>
              <a:t>Evaporation</a:t>
            </a:r>
            <a:r>
              <a:rPr lang="en-GB" sz="1100" dirty="0"/>
              <a:t>: Liquid → Gas</a:t>
            </a:r>
          </a:p>
          <a:p>
            <a:r>
              <a:rPr lang="en-GB" sz="1100" b="1" dirty="0"/>
              <a:t>Condensation</a:t>
            </a:r>
            <a:r>
              <a:rPr lang="en-GB" sz="1100" dirty="0"/>
              <a:t>: Gas → Liquid</a:t>
            </a:r>
          </a:p>
          <a:p>
            <a:r>
              <a:rPr lang="en-GB" sz="1100" b="1" dirty="0"/>
              <a:t>Freezing</a:t>
            </a:r>
            <a:r>
              <a:rPr lang="en-GB" sz="1100" dirty="0"/>
              <a:t>: Liquid → Solid</a:t>
            </a:r>
          </a:p>
          <a:p>
            <a:r>
              <a:rPr lang="en-GB" sz="1100" b="1" dirty="0"/>
              <a:t>Sublimation</a:t>
            </a:r>
            <a:r>
              <a:rPr lang="en-GB" sz="1100" dirty="0"/>
              <a:t>: Solid → Gas</a:t>
            </a:r>
          </a:p>
          <a:p>
            <a:r>
              <a:rPr lang="en-GB" sz="1100" dirty="0"/>
              <a:t>	    or Gas → Solid</a:t>
            </a:r>
          </a:p>
          <a:p>
            <a:endParaRPr lang="en-GB" sz="1100" dirty="0"/>
          </a:p>
          <a:p>
            <a:r>
              <a:rPr lang="en-GB" sz="1100" dirty="0"/>
              <a:t>The amount of mass per unit volume is called the </a:t>
            </a:r>
            <a:r>
              <a:rPr lang="en-GB" sz="1100" b="1" dirty="0"/>
              <a:t>density:</a:t>
            </a:r>
            <a:endParaRPr lang="en-GB" sz="1100" dirty="0"/>
          </a:p>
          <a:p>
            <a:endParaRPr lang="en-GB" sz="1100" dirty="0"/>
          </a:p>
        </p:txBody>
      </p:sp>
      <p:pic>
        <p:nvPicPr>
          <p:cNvPr id="26" name="Picture 2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9C9A4D6-0559-4324-ACC7-BCDB1EE87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37" y="1444763"/>
            <a:ext cx="4827863" cy="215861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9183DCD-B8FE-4B57-B509-E589668092A2}"/>
              </a:ext>
            </a:extLst>
          </p:cNvPr>
          <p:cNvSpPr txBox="1"/>
          <p:nvPr/>
        </p:nvSpPr>
        <p:spPr>
          <a:xfrm>
            <a:off x="0" y="3432964"/>
            <a:ext cx="42161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100" b="1" dirty="0"/>
              <a:t>ρ = m ÷ V</a:t>
            </a:r>
            <a:endParaRPr lang="en-GB" sz="1100" dirty="0"/>
          </a:p>
          <a:p>
            <a:r>
              <a:rPr lang="en-GB" sz="1100" dirty="0"/>
              <a:t>Density (kg/m</a:t>
            </a:r>
            <a:r>
              <a:rPr lang="en-GB" sz="1100" baseline="30000" dirty="0"/>
              <a:t>3</a:t>
            </a:r>
            <a:r>
              <a:rPr lang="en-GB" sz="1100" dirty="0"/>
              <a:t>) = mass (kg) ÷ volume (m</a:t>
            </a:r>
            <a:r>
              <a:rPr lang="en-GB" sz="1100" baseline="30000" dirty="0"/>
              <a:t>3</a:t>
            </a:r>
            <a:r>
              <a:rPr lang="en-GB" sz="1100" dirty="0"/>
              <a:t>)</a:t>
            </a:r>
          </a:p>
          <a:p>
            <a:endParaRPr lang="en-GB" sz="1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F66D78-9CB7-4897-AA72-F02B35EEA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03544"/>
            <a:ext cx="4240756" cy="5252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E00F6D-7654-4FDE-8758-4E4F0AED3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7506" y="7747388"/>
            <a:ext cx="4329112" cy="212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69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Internal energy &amp; particle motion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158AE9-7567-489B-ABA6-B9637235F4EE}"/>
              </a:ext>
            </a:extLst>
          </p:cNvPr>
          <p:cNvSpPr/>
          <p:nvPr/>
        </p:nvSpPr>
        <p:spPr>
          <a:xfrm>
            <a:off x="0" y="369548"/>
            <a:ext cx="259177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Internal energy </a:t>
            </a:r>
            <a:r>
              <a:rPr lang="en-GB" sz="1100" dirty="0"/>
              <a:t>is the total </a:t>
            </a:r>
            <a:r>
              <a:rPr lang="en-GB" sz="1100" b="1" dirty="0"/>
              <a:t>kinetic</a:t>
            </a:r>
            <a:r>
              <a:rPr lang="en-GB" sz="1100" dirty="0"/>
              <a:t> energy and </a:t>
            </a:r>
            <a:r>
              <a:rPr lang="en-GB" sz="1100" b="1" dirty="0"/>
              <a:t>potential</a:t>
            </a:r>
            <a:r>
              <a:rPr lang="en-GB" sz="1100" dirty="0"/>
              <a:t> energy of all the</a:t>
            </a:r>
          </a:p>
          <a:p>
            <a:r>
              <a:rPr lang="en-GB" sz="1100" dirty="0"/>
              <a:t>particles (atoms and molecules) that make up a system.</a:t>
            </a:r>
          </a:p>
          <a:p>
            <a:endParaRPr lang="en-GB" sz="1100" dirty="0"/>
          </a:p>
          <a:p>
            <a:r>
              <a:rPr lang="en-GB" sz="1100" dirty="0"/>
              <a:t>Heating a system increases the energy of the particles. This either raises the</a:t>
            </a:r>
          </a:p>
          <a:p>
            <a:r>
              <a:rPr lang="en-GB" sz="1100" b="1" dirty="0"/>
              <a:t>temperature</a:t>
            </a:r>
            <a:r>
              <a:rPr lang="en-GB" sz="1100" dirty="0"/>
              <a:t> of the system or produces a </a:t>
            </a:r>
            <a:r>
              <a:rPr lang="en-GB" sz="1100" b="1" dirty="0"/>
              <a:t>change of state</a:t>
            </a:r>
            <a:r>
              <a:rPr lang="en-GB" sz="1100" dirty="0"/>
              <a:t>.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DD7B84B3-7198-4DD8-80ED-258DFE216F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t="26384" r="3949" b="19867"/>
          <a:stretch/>
        </p:blipFill>
        <p:spPr>
          <a:xfrm>
            <a:off x="2591770" y="-1023"/>
            <a:ext cx="4266229" cy="14141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467EF9-ED39-4C35-BDB0-46CE3472953D}"/>
              </a:ext>
            </a:extLst>
          </p:cNvPr>
          <p:cNvSpPr/>
          <p:nvPr/>
        </p:nvSpPr>
        <p:spPr>
          <a:xfrm>
            <a:off x="2521880" y="1685293"/>
            <a:ext cx="391750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Gas particles move </a:t>
            </a:r>
            <a:r>
              <a:rPr lang="en-GB" sz="1100" b="1" dirty="0"/>
              <a:t>randomly</a:t>
            </a:r>
            <a:r>
              <a:rPr lang="en-GB" sz="1100" dirty="0"/>
              <a:t> in all directions at different speeds. As a gas </a:t>
            </a:r>
            <a:r>
              <a:rPr lang="en-GB" sz="1100" b="1" dirty="0"/>
              <a:t>heats</a:t>
            </a:r>
            <a:r>
              <a:rPr lang="en-GB" sz="1100" dirty="0"/>
              <a:t>, it gains energy and the </a:t>
            </a:r>
            <a:r>
              <a:rPr lang="en-GB" sz="1100" b="1" dirty="0"/>
              <a:t>speed</a:t>
            </a:r>
            <a:r>
              <a:rPr lang="en-GB" sz="1100" dirty="0"/>
              <a:t> of the particles </a:t>
            </a:r>
            <a:r>
              <a:rPr lang="en-GB" sz="1100" b="1" dirty="0"/>
              <a:t>increases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US" sz="1100" dirty="0"/>
              <a:t>The reason balloons get bigger when you blow them us is because more air means more </a:t>
            </a:r>
            <a:r>
              <a:rPr lang="en-US" sz="1100" b="1" dirty="0"/>
              <a:t>particles</a:t>
            </a:r>
            <a:r>
              <a:rPr lang="en-US" sz="1100" dirty="0"/>
              <a:t>. More particles means more </a:t>
            </a:r>
            <a:r>
              <a:rPr lang="en-US" sz="1100" b="1" dirty="0"/>
              <a:t>collisions </a:t>
            </a:r>
            <a:r>
              <a:rPr lang="en-US" sz="1100" dirty="0"/>
              <a:t>and a larger </a:t>
            </a:r>
            <a:r>
              <a:rPr lang="en-US" sz="1100" b="1" dirty="0"/>
              <a:t>force </a:t>
            </a:r>
            <a:r>
              <a:rPr lang="en-US" sz="1100" dirty="0"/>
              <a:t>on the walls of the balloon.  This means a higher </a:t>
            </a:r>
            <a:r>
              <a:rPr lang="en-US" sz="1100" b="1" dirty="0"/>
              <a:t>pressure</a:t>
            </a:r>
            <a:r>
              <a:rPr lang="en-US" sz="1100" dirty="0"/>
              <a:t>.  </a:t>
            </a:r>
          </a:p>
          <a:p>
            <a:endParaRPr lang="en-US" sz="1100" dirty="0"/>
          </a:p>
          <a:p>
            <a:r>
              <a:rPr lang="en-US" sz="1100" b="1" dirty="0"/>
              <a:t>Similarly</a:t>
            </a:r>
            <a:r>
              <a:rPr lang="en-US" sz="1100" dirty="0"/>
              <a:t>, if we heat the gas inside a balloon the particles move more </a:t>
            </a:r>
            <a:r>
              <a:rPr lang="en-US" sz="1100" b="1" dirty="0"/>
              <a:t>quickly</a:t>
            </a:r>
            <a:r>
              <a:rPr lang="en-US" sz="1100" dirty="0"/>
              <a:t>. This means more </a:t>
            </a:r>
            <a:r>
              <a:rPr lang="en-US" sz="1100" b="1" dirty="0"/>
              <a:t>collisions</a:t>
            </a:r>
            <a:r>
              <a:rPr lang="en-US" sz="1100" dirty="0"/>
              <a:t> with the wall of the balloon and therefore a higher </a:t>
            </a:r>
            <a:r>
              <a:rPr lang="en-US" sz="1100" b="1" dirty="0"/>
              <a:t>force</a:t>
            </a:r>
            <a:r>
              <a:rPr lang="en-US" sz="1100" dirty="0"/>
              <a:t> on the walls. This leads again to a higher </a:t>
            </a:r>
            <a:r>
              <a:rPr lang="en-US" sz="1100" b="1" dirty="0"/>
              <a:t>pressure</a:t>
            </a:r>
            <a:r>
              <a:rPr lang="en-US" sz="1100" dirty="0"/>
              <a:t>. </a:t>
            </a:r>
            <a:endParaRPr lang="en-US" sz="1100" b="1" dirty="0"/>
          </a:p>
          <a:p>
            <a:endParaRPr lang="en-GB" sz="1100" dirty="0"/>
          </a:p>
        </p:txBody>
      </p:sp>
      <p:pic>
        <p:nvPicPr>
          <p:cNvPr id="19" name="Picture 116">
            <a:extLst>
              <a:ext uri="{FF2B5EF4-FFF2-40B4-BE49-F238E27FC236}">
                <a16:creationId xmlns:a16="http://schemas.microsoft.com/office/drawing/2014/main" id="{76E3BCB9-3B2A-4EC7-8F8B-27D6BA58AB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8" r="56381"/>
          <a:stretch/>
        </p:blipFill>
        <p:spPr bwMode="auto">
          <a:xfrm>
            <a:off x="95818" y="1985375"/>
            <a:ext cx="2330245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6">
            <a:extLst>
              <a:ext uri="{FF2B5EF4-FFF2-40B4-BE49-F238E27FC236}">
                <a16:creationId xmlns:a16="http://schemas.microsoft.com/office/drawing/2014/main" id="{B39B6564-BB80-46A9-92B9-46370231CA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912" r="5189"/>
          <a:stretch/>
        </p:blipFill>
        <p:spPr bwMode="auto">
          <a:xfrm>
            <a:off x="136661" y="3601202"/>
            <a:ext cx="2318447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FFF4BB-7EAD-4EEF-9B62-43FAC95212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5" b="385"/>
          <a:stretch/>
        </p:blipFill>
        <p:spPr>
          <a:xfrm>
            <a:off x="0" y="5217028"/>
            <a:ext cx="4266837" cy="45876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5057C1-4AB1-4465-8883-3E55FACBA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1352" y="5217028"/>
            <a:ext cx="3515856" cy="229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708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										            Specific and latent heat</a:t>
            </a:r>
          </a:p>
        </p:txBody>
      </p:sp>
      <p:pic>
        <p:nvPicPr>
          <p:cNvPr id="11" name="Picture 10" descr="A close up of a map&#10;&#10;Description generated with high confidence">
            <a:extLst>
              <a:ext uri="{FF2B5EF4-FFF2-40B4-BE49-F238E27FC236}">
                <a16:creationId xmlns:a16="http://schemas.microsoft.com/office/drawing/2014/main" id="{7A8A144C-ECFC-4358-A38C-74B4AD735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4278286" cy="29496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3A3028E-C035-40CE-8615-DCF3CCC09B13}"/>
              </a:ext>
            </a:extLst>
          </p:cNvPr>
          <p:cNvSpPr txBox="1"/>
          <p:nvPr/>
        </p:nvSpPr>
        <p:spPr>
          <a:xfrm>
            <a:off x="0" y="3134164"/>
            <a:ext cx="68830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When a substance is changing temperature, the energy change can be calculated by using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</a:t>
            </a:r>
            <a:r>
              <a:rPr lang="en-GB" sz="1100" dirty="0"/>
              <a:t>. The </a:t>
            </a:r>
            <a:r>
              <a:rPr lang="en-GB" sz="1100" b="1" dirty="0"/>
              <a:t>specific heat capacity </a:t>
            </a:r>
            <a:r>
              <a:rPr lang="en-GB" sz="1100" dirty="0"/>
              <a:t>is the energy needed to heat up 1 kg of a substance by 1 degree.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ΔE= m x c x </a:t>
            </a:r>
            <a:r>
              <a:rPr lang="en-GB" sz="1100" b="1" dirty="0" err="1"/>
              <a:t>Δϑ</a:t>
            </a:r>
            <a:endParaRPr lang="en-GB" sz="1100" dirty="0"/>
          </a:p>
          <a:p>
            <a:r>
              <a:rPr lang="en-GB" sz="1100" dirty="0"/>
              <a:t>Change in energy (J) = mass (kg) × specific heat (J/</a:t>
            </a:r>
            <a:r>
              <a:rPr lang="en-GB" sz="1100" dirty="0" err="1"/>
              <a:t>kg°C</a:t>
            </a:r>
            <a:r>
              <a:rPr lang="en-GB" sz="1100" dirty="0"/>
              <a:t>) × change in temp (°C)</a:t>
            </a:r>
          </a:p>
          <a:p>
            <a:endParaRPr lang="en-GB" sz="11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5BF3D4-F6F6-4E40-B50A-1FB4D4ABA55B}"/>
              </a:ext>
            </a:extLst>
          </p:cNvPr>
          <p:cNvSpPr txBox="1"/>
          <p:nvPr/>
        </p:nvSpPr>
        <p:spPr>
          <a:xfrm>
            <a:off x="61713" y="4291068"/>
            <a:ext cx="67516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When a substance is changing state, energy goes into </a:t>
            </a:r>
            <a:r>
              <a:rPr lang="en-GB" sz="1100" b="1" dirty="0"/>
              <a:t>breaking the bonds</a:t>
            </a:r>
            <a:r>
              <a:rPr lang="en-GB" sz="1100" dirty="0"/>
              <a:t> instead of increasing the temperature of the substance. The energy needed to change state can be calculated by </a:t>
            </a:r>
            <a:r>
              <a:rPr lang="en-GB" sz="1100" b="1" dirty="0"/>
              <a:t>E = m x L</a:t>
            </a:r>
            <a:r>
              <a:rPr lang="en-GB" sz="1100" dirty="0"/>
              <a:t>. The </a:t>
            </a:r>
            <a:r>
              <a:rPr lang="en-GB" sz="1100" b="1" dirty="0"/>
              <a:t>latent heat</a:t>
            </a:r>
            <a:r>
              <a:rPr lang="en-GB" sz="1100" dirty="0"/>
              <a:t> is the energy needed to change state of 1 kg of a substance.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E = m x L</a:t>
            </a:r>
            <a:endParaRPr lang="en-GB" sz="1100" dirty="0"/>
          </a:p>
          <a:p>
            <a:r>
              <a:rPr lang="en-GB" sz="1100" dirty="0"/>
              <a:t>Energy (J) = mass (kg) × latent heat (J/kg)</a:t>
            </a:r>
          </a:p>
          <a:p>
            <a:endParaRPr lang="en-GB" sz="1100" dirty="0"/>
          </a:p>
          <a:p>
            <a:endParaRPr lang="en-GB" sz="1100" dirty="0"/>
          </a:p>
        </p:txBody>
      </p:sp>
      <p:pic>
        <p:nvPicPr>
          <p:cNvPr id="6" name="Picture 5" descr="A picture containing object&#10;&#10;Description automatically generated">
            <a:extLst>
              <a:ext uri="{FF2B5EF4-FFF2-40B4-BE49-F238E27FC236}">
                <a16:creationId xmlns:a16="http://schemas.microsoft.com/office/drawing/2014/main" id="{48A824B2-1B41-411E-83FB-36653BBA7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58" y="589342"/>
            <a:ext cx="2438611" cy="17314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4496ED-38A7-43DE-92F6-84B37ADC4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410" y="5498445"/>
            <a:ext cx="4879180" cy="440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10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443E268-0A99-4C8E-BC76-EB822D676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4735166"/>
            <a:ext cx="3428999" cy="3673928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Pressure in gases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C35AC9-FB42-4073-813B-2DA2BA1BF9E5}"/>
              </a:ext>
            </a:extLst>
          </p:cNvPr>
          <p:cNvSpPr/>
          <p:nvPr/>
        </p:nvSpPr>
        <p:spPr>
          <a:xfrm>
            <a:off x="0" y="385345"/>
            <a:ext cx="372166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rPr lang="en-GB" sz="1100" dirty="0"/>
              <a:t>Provided that the number of particles and the temperature of a gas are kept constant, then:</a:t>
            </a:r>
          </a:p>
          <a:p>
            <a:pPr algn="ctr">
              <a:defRPr b="1">
                <a:solidFill>
                  <a:srgbClr val="000000"/>
                </a:solidFill>
              </a:defRPr>
            </a:pPr>
            <a:r>
              <a:rPr lang="en-GB" sz="1100" dirty="0">
                <a:solidFill>
                  <a:srgbClr val="B71562"/>
                </a:solidFill>
              </a:rPr>
              <a:t>P x V = constant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rPr lang="en-GB" sz="1100" dirty="0"/>
              <a:t>Where:</a:t>
            </a:r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</a:defRPr>
            </a:pPr>
            <a:r>
              <a:rPr lang="en-GB" sz="1100" dirty="0">
                <a:solidFill>
                  <a:srgbClr val="B71562"/>
                </a:solidFill>
              </a:rPr>
              <a:t>P is pressure in pascals (Pa)</a:t>
            </a:r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</a:defRPr>
            </a:pPr>
            <a:r>
              <a:rPr lang="en-GB" sz="1100" dirty="0">
                <a:solidFill>
                  <a:srgbClr val="B71562"/>
                </a:solidFill>
              </a:rPr>
              <a:t>V is volume in metres cubed (m</a:t>
            </a:r>
            <a:r>
              <a:rPr lang="en-GB" sz="1100" baseline="30000" dirty="0">
                <a:solidFill>
                  <a:srgbClr val="B71562"/>
                </a:solidFill>
              </a:rPr>
              <a:t>3</a:t>
            </a:r>
            <a:r>
              <a:rPr lang="en-GB" sz="1100" dirty="0">
                <a:solidFill>
                  <a:srgbClr val="B71562"/>
                </a:solidFill>
              </a:rPr>
              <a:t>)</a:t>
            </a:r>
          </a:p>
          <a:p>
            <a:pPr>
              <a:spcBef>
                <a:spcPts val="0"/>
              </a:spcBef>
              <a:defRPr>
                <a:solidFill>
                  <a:srgbClr val="000000"/>
                </a:solidFill>
              </a:defRPr>
            </a:pPr>
            <a:r>
              <a:rPr lang="en-GB" sz="1100" dirty="0"/>
              <a:t>constant is a number in </a:t>
            </a:r>
            <a:r>
              <a:rPr lang="en-GB" sz="1100" b="1" dirty="0">
                <a:solidFill>
                  <a:srgbClr val="B71562"/>
                </a:solidFill>
              </a:rPr>
              <a:t>Pa m</a:t>
            </a:r>
            <a:r>
              <a:rPr lang="en-GB" sz="1100" b="1" baseline="30000" dirty="0">
                <a:solidFill>
                  <a:srgbClr val="B71562"/>
                </a:solidFill>
              </a:rPr>
              <a:t>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AF9A7B-F17C-42D3-9563-F951A9139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275" y="0"/>
            <a:ext cx="2949723" cy="2494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49F358-CCF0-497C-BD81-0688DE705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27" y="1662618"/>
            <a:ext cx="2034044" cy="21365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AE76F8-54B7-4F58-8841-26E38B569D4B}"/>
              </a:ext>
            </a:extLst>
          </p:cNvPr>
          <p:cNvSpPr/>
          <p:nvPr/>
        </p:nvSpPr>
        <p:spPr>
          <a:xfrm>
            <a:off x="2193177" y="2616323"/>
            <a:ext cx="14698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graph of pressure against volume is </a:t>
            </a:r>
            <a:r>
              <a:rPr lang="en-GB" sz="1100" b="1" dirty="0"/>
              <a:t>inversely proportional</a:t>
            </a:r>
            <a:r>
              <a:rPr lang="en-GB" sz="1100" dirty="0"/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D2B813-E8A4-4ED8-B7BB-4E23B4212D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226" y="3178415"/>
            <a:ext cx="3675774" cy="26759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2C9FD7-DEFA-436C-B0B2-A9DC24ABE3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5727" y="7143751"/>
            <a:ext cx="4132272" cy="258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006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1" y="28564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4. Atomic structure revision</a:t>
            </a:r>
          </a:p>
          <a:p>
            <a:pPr algn="ctr"/>
            <a:r>
              <a:rPr lang="en-GB" sz="1100" dirty="0"/>
              <a:t>Keywords: Nucleus, electron, proton, neutron, alpha, beta, gamma, radiation, half life, ionising, penetrating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How many protons, neutrons and electrons are there in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Atomic structure &amp; development of the model of the atom.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F7C27-3BF1-4C70-AC12-F86A3F1B83E7}"/>
              </a:ext>
            </a:extLst>
          </p:cNvPr>
          <p:cNvSpPr txBox="1"/>
          <p:nvPr/>
        </p:nvSpPr>
        <p:spPr>
          <a:xfrm>
            <a:off x="155349" y="1897651"/>
            <a:ext cx="3057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Isotopes</a:t>
            </a:r>
            <a:r>
              <a:rPr lang="en-GB" sz="1100" dirty="0"/>
              <a:t> are elements with the </a:t>
            </a:r>
            <a:r>
              <a:rPr lang="en-GB" sz="1100" b="1" dirty="0"/>
              <a:t>same atomic number</a:t>
            </a:r>
            <a:r>
              <a:rPr lang="en-GB" sz="1100" dirty="0"/>
              <a:t> (no. of protons) and different </a:t>
            </a:r>
            <a:r>
              <a:rPr lang="en-GB" sz="1100" b="1" dirty="0"/>
              <a:t>mass numbers </a:t>
            </a:r>
            <a:r>
              <a:rPr lang="en-GB" sz="1100" dirty="0"/>
              <a:t>(no of protons + neutrons). This means they have different numbers of neutrons.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873C35-98A2-47EE-B23C-3F232F39DF1F}"/>
              </a:ext>
            </a:extLst>
          </p:cNvPr>
          <p:cNvSpPr/>
          <p:nvPr/>
        </p:nvSpPr>
        <p:spPr>
          <a:xfrm>
            <a:off x="103010" y="2823108"/>
            <a:ext cx="35734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Before the discovery of the electron, atoms were thought to be tiny spheres that could not be divided. The discovery of the electron led to the </a:t>
            </a:r>
            <a:r>
              <a:rPr lang="en-GB" sz="1100" b="1" dirty="0"/>
              <a:t>plum pudding </a:t>
            </a:r>
            <a:r>
              <a:rPr lang="en-GB" sz="1100" dirty="0"/>
              <a:t>model of the atom. The plum pudding model suggested that the atom is a ball of positive charge with negative electrons embedded in it.</a:t>
            </a:r>
          </a:p>
          <a:p>
            <a:endParaRPr lang="en-GB" sz="1100" dirty="0"/>
          </a:p>
        </p:txBody>
      </p:sp>
      <p:pic>
        <p:nvPicPr>
          <p:cNvPr id="16" name="Picture 15" descr="A picture containing map, text&#10;&#10;Description generated with high confidence">
            <a:extLst>
              <a:ext uri="{FF2B5EF4-FFF2-40B4-BE49-F238E27FC236}">
                <a16:creationId xmlns:a16="http://schemas.microsoft.com/office/drawing/2014/main" id="{5133510B-44F2-4CFB-800F-AC5181D7B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364" y="2827001"/>
            <a:ext cx="2787283" cy="126011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B089C5-389F-4EE5-B3F0-070D2E6CD0CC}"/>
              </a:ext>
            </a:extLst>
          </p:cNvPr>
          <p:cNvSpPr/>
          <p:nvPr/>
        </p:nvSpPr>
        <p:spPr>
          <a:xfrm>
            <a:off x="103010" y="4087120"/>
            <a:ext cx="662310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results from the </a:t>
            </a:r>
            <a:r>
              <a:rPr lang="en-GB" sz="1100" b="1" dirty="0"/>
              <a:t>alpha particle scattering </a:t>
            </a:r>
            <a:r>
              <a:rPr lang="en-GB" sz="1100" dirty="0"/>
              <a:t>experiment led to the conclusion that the mass of an atom was concentrated at the centre (nucleus) and that the nucleus was charged. This </a:t>
            </a:r>
            <a:r>
              <a:rPr lang="en-GB" sz="1100" b="1" dirty="0"/>
              <a:t>nuclear model </a:t>
            </a:r>
            <a:r>
              <a:rPr lang="en-GB" sz="1100" dirty="0"/>
              <a:t>replaced the plum pudding model. 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A47200C-7418-401E-B398-EEA3D4844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47" y="1784450"/>
            <a:ext cx="2438405" cy="841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A88951-ED29-4C6A-91E2-F8C78B976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955" y="813628"/>
            <a:ext cx="3573148" cy="494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2E5492-198D-4332-93B6-C76224C1F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349" y="4760135"/>
            <a:ext cx="4611590" cy="5026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9AE32D-7D38-4D72-B5B5-CCD4693EDA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6408" y="6531428"/>
            <a:ext cx="3833057" cy="166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033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Types of radiation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12674F-02FC-4F8D-A6F5-D81F2169B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713" y="0"/>
            <a:ext cx="2982286" cy="15781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Picture 1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1F4432C-3E8A-4351-A2B5-333A97BEDD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" t="3007" r="3769" b="8892"/>
          <a:stretch/>
        </p:blipFill>
        <p:spPr>
          <a:xfrm>
            <a:off x="117447" y="328166"/>
            <a:ext cx="3498209" cy="24999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FB8E10-03D7-4F0F-91C4-ACF1E520084B}"/>
              </a:ext>
            </a:extLst>
          </p:cNvPr>
          <p:cNvSpPr txBox="1"/>
          <p:nvPr/>
        </p:nvSpPr>
        <p:spPr>
          <a:xfrm>
            <a:off x="3704194" y="1840448"/>
            <a:ext cx="30363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Alpha</a:t>
            </a:r>
            <a:r>
              <a:rPr lang="en-GB" sz="1100" dirty="0"/>
              <a:t> particles are the most massive (as they are made of 2 protons and 2 neutrons) and so they bump into other matter more often. When they do this they </a:t>
            </a:r>
            <a:r>
              <a:rPr lang="en-GB" sz="1100" b="1" dirty="0"/>
              <a:t>ionise</a:t>
            </a:r>
            <a:r>
              <a:rPr lang="en-GB" sz="1100" dirty="0"/>
              <a:t> matter (making it lose an electron). </a:t>
            </a:r>
            <a:r>
              <a:rPr lang="en-GB" sz="1100" b="1" dirty="0"/>
              <a:t>Alpha</a:t>
            </a:r>
            <a:r>
              <a:rPr lang="en-GB" sz="1100" dirty="0"/>
              <a:t> radiation is the most ionising but the least penetrating (it can be stopped by paper). </a:t>
            </a:r>
            <a:r>
              <a:rPr lang="en-GB" sz="1100" b="1" dirty="0"/>
              <a:t>Gamma</a:t>
            </a:r>
            <a:r>
              <a:rPr lang="en-GB" sz="1100" dirty="0"/>
              <a:t> radiation is the least ionising but the most penetrating (taking thick lead to stop it). </a:t>
            </a:r>
            <a:endParaRPr lang="en-GB" sz="11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4A60591-2F59-4FD9-90FA-109BBC90461D}"/>
                  </a:ext>
                </a:extLst>
              </p:cNvPr>
              <p:cNvSpPr/>
              <p:nvPr/>
            </p:nvSpPr>
            <p:spPr>
              <a:xfrm>
                <a:off x="275194" y="2959779"/>
                <a:ext cx="3429000" cy="17945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dirty="0"/>
                  <a:t>When a nucleus decays, the mass number, atomic number and charge is </a:t>
                </a:r>
                <a:r>
                  <a:rPr lang="en-GB" sz="1100" b="1" dirty="0"/>
                  <a:t>conserved</a:t>
                </a:r>
                <a:r>
                  <a:rPr lang="en-GB" sz="1100" dirty="0"/>
                  <a:t>. </a:t>
                </a:r>
              </a:p>
              <a:p>
                <a:endParaRPr lang="en-GB" sz="1100" dirty="0"/>
              </a:p>
              <a:p>
                <a:r>
                  <a:rPr lang="en-GB" sz="1100" dirty="0"/>
                  <a:t>Alpha decay example:</a:t>
                </a:r>
              </a:p>
              <a:p>
                <a:endParaRPr lang="en-GB" sz="11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95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241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𝐴𝑚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93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237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𝑁𝑝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+ 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sPre>
                    </m:oMath>
                  </m:oMathPara>
                </a14:m>
                <a:endParaRPr lang="en-GB" sz="1100" dirty="0"/>
              </a:p>
              <a:p>
                <a:endParaRPr lang="en-GB" sz="1100" dirty="0"/>
              </a:p>
              <a:p>
                <a:r>
                  <a:rPr lang="en-GB" sz="1100" dirty="0"/>
                  <a:t>Beta decay example:</a:t>
                </a:r>
              </a:p>
              <a:p>
                <a:endParaRPr lang="en-GB" sz="11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→</m:t>
                          </m:r>
                        </m:e>
                      </m:sPre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+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sPre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4A60591-2F59-4FD9-90FA-109BBC9046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94" y="2959779"/>
                <a:ext cx="3429000" cy="1794530"/>
              </a:xfrm>
              <a:prstGeom prst="rect">
                <a:avLst/>
              </a:prstGeom>
              <a:blipFill>
                <a:blip r:embed="rId4"/>
                <a:stretch>
                  <a:fillRect t="-3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E9C30F74-A5C8-48D0-A3CC-4306665CAA7E}"/>
              </a:ext>
            </a:extLst>
          </p:cNvPr>
          <p:cNvSpPr/>
          <p:nvPr/>
        </p:nvSpPr>
        <p:spPr>
          <a:xfrm>
            <a:off x="3704194" y="3426157"/>
            <a:ext cx="30363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When alpha/beta decay happens, the nucleus </a:t>
            </a:r>
            <a:r>
              <a:rPr lang="en-GB" sz="1100" b="1" dirty="0"/>
              <a:t>transmutes </a:t>
            </a:r>
            <a:r>
              <a:rPr lang="en-GB" sz="1100" dirty="0"/>
              <a:t>into another element. When gamma decay happens the nucleus emits some energy but keeps the same atomic and mass numbers.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E07F18-1585-4F4F-937A-226236D4F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871" y="4406329"/>
            <a:ext cx="3553128" cy="4274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CF7AC1-7A23-43DB-8BB9-DEC33AB133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261317"/>
            <a:ext cx="3304871" cy="373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68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Half life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826811-F3D0-4939-8ADC-FA6FFE11EA2E}"/>
              </a:ext>
            </a:extLst>
          </p:cNvPr>
          <p:cNvSpPr txBox="1"/>
          <p:nvPr/>
        </p:nvSpPr>
        <p:spPr>
          <a:xfrm>
            <a:off x="1" y="486742"/>
            <a:ext cx="41609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Half-life </a:t>
            </a:r>
            <a:r>
              <a:rPr lang="en-GB" sz="1100" dirty="0"/>
              <a:t>is the time taken for the count rate (measured in </a:t>
            </a:r>
            <a:r>
              <a:rPr lang="en-GB" sz="1100" b="1" dirty="0"/>
              <a:t>Becquerel</a:t>
            </a:r>
            <a:r>
              <a:rPr lang="en-GB" sz="1100" dirty="0"/>
              <a:t>) to halve. We can calculate this using the tree method or from a graph.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A35E3F3-4299-4B7E-866D-3696F0745F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" t="6614" r="2172" b="4558"/>
          <a:stretch/>
        </p:blipFill>
        <p:spPr>
          <a:xfrm>
            <a:off x="4203391" y="438301"/>
            <a:ext cx="2494712" cy="20479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595842C-54AE-46EC-AE54-363123D62CEB}"/>
              </a:ext>
            </a:extLst>
          </p:cNvPr>
          <p:cNvSpPr txBox="1"/>
          <p:nvPr/>
        </p:nvSpPr>
        <p:spPr>
          <a:xfrm>
            <a:off x="0" y="973240"/>
            <a:ext cx="416093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Radioactivity is dangerous because our cells can be </a:t>
            </a:r>
            <a:r>
              <a:rPr lang="en-GB" sz="1100" b="1" dirty="0"/>
              <a:t>ionised</a:t>
            </a:r>
            <a:r>
              <a:rPr lang="en-GB" sz="1100" dirty="0"/>
              <a:t>. This can kill cells or lead to </a:t>
            </a:r>
            <a:r>
              <a:rPr lang="en-GB" sz="1100" b="1" dirty="0"/>
              <a:t>mutations</a:t>
            </a:r>
            <a:r>
              <a:rPr lang="en-GB" sz="1100" dirty="0"/>
              <a:t> and potentially </a:t>
            </a:r>
            <a:r>
              <a:rPr lang="en-GB" sz="1100" b="1" dirty="0"/>
              <a:t>cancer</a:t>
            </a:r>
            <a:r>
              <a:rPr lang="en-GB" sz="1100" dirty="0"/>
              <a:t>. If some radioactive particles are in contact with an object, we say the object is </a:t>
            </a:r>
            <a:r>
              <a:rPr lang="en-GB" sz="1100" b="1" dirty="0"/>
              <a:t>contaminated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All types of radiation are dangerous but alpha particles are most dangerous inside the body as they are most </a:t>
            </a:r>
            <a:r>
              <a:rPr lang="en-GB" sz="1100" b="1" dirty="0"/>
              <a:t>ionising</a:t>
            </a:r>
            <a:r>
              <a:rPr lang="en-GB" sz="1100" dirty="0"/>
              <a:t> and can’t escape the body. Beta particles are dangerous up to the mid-range and gamma radiation is dangerous up to the long-range.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1D9426-23C0-4C3C-A922-4DCA2E0B3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88" y="2589067"/>
            <a:ext cx="5233257" cy="685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07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Nuclear fission &amp; fusion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6F69BE-199A-4355-9B6D-5C4871468C7D}"/>
              </a:ext>
            </a:extLst>
          </p:cNvPr>
          <p:cNvSpPr/>
          <p:nvPr/>
        </p:nvSpPr>
        <p:spPr>
          <a:xfrm>
            <a:off x="-12705" y="317344"/>
            <a:ext cx="3873279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100" dirty="0"/>
              <a:t>The energy released in nuclear power plants comes from </a:t>
            </a:r>
            <a:r>
              <a:rPr lang="en-US" altLang="en-US" sz="1100" b="1" dirty="0">
                <a:solidFill>
                  <a:srgbClr val="B71562"/>
                </a:solidFill>
              </a:rPr>
              <a:t>nuclear fission</a:t>
            </a:r>
            <a:r>
              <a:rPr lang="en-US" altLang="en-US" sz="1100" dirty="0"/>
              <a:t>. Large, unstable nuclei such as uranium-235 or plutonium-239 break into smaller fragments, releasing energy as they do so:</a:t>
            </a:r>
          </a:p>
          <a:p>
            <a:r>
              <a:rPr lang="en-GB" altLang="en-US" sz="1100" b="1" baseline="30000" dirty="0"/>
              <a:t>235</a:t>
            </a:r>
            <a:r>
              <a:rPr lang="en-GB" altLang="en-US" sz="1100" b="1" dirty="0"/>
              <a:t>U + neutron </a:t>
            </a:r>
            <a:r>
              <a:rPr lang="en-GB" altLang="en-US" sz="1100" b="1" dirty="0">
                <a:sym typeface="Wingdings" panose="05000000000000000000" pitchFamily="2" charset="2"/>
              </a:rPr>
              <a:t> fission fragments + neutrons + energy</a:t>
            </a:r>
          </a:p>
          <a:p>
            <a:endParaRPr lang="en-GB" altLang="en-US" sz="1100" dirty="0"/>
          </a:p>
          <a:p>
            <a:r>
              <a:rPr lang="en-US" altLang="en-US" sz="1100" dirty="0"/>
              <a:t>When a uranium-235 nucleus undergoes induced fission after </a:t>
            </a:r>
          </a:p>
          <a:p>
            <a:r>
              <a:rPr lang="en-US" altLang="en-US" sz="1100" dirty="0"/>
              <a:t>collision with a neutron, it breaks up into two smaller nuclei and </a:t>
            </a:r>
          </a:p>
          <a:p>
            <a:r>
              <a:rPr lang="en-US" altLang="en-US" sz="1100" dirty="0"/>
              <a:t>two/three neutrons. These are called </a:t>
            </a:r>
            <a:r>
              <a:rPr lang="en-US" altLang="en-US" sz="1100" b="1" dirty="0">
                <a:solidFill>
                  <a:srgbClr val="B71562"/>
                </a:solidFill>
              </a:rPr>
              <a:t>fission neutrons</a:t>
            </a:r>
            <a:r>
              <a:rPr lang="en-US" altLang="en-US" sz="1100" dirty="0"/>
              <a:t>. </a:t>
            </a:r>
          </a:p>
        </p:txBody>
      </p:sp>
      <p:pic>
        <p:nvPicPr>
          <p:cNvPr id="7" name="Picture 24" descr="chain reaction 2">
            <a:extLst>
              <a:ext uri="{FF2B5EF4-FFF2-40B4-BE49-F238E27FC236}">
                <a16:creationId xmlns:a16="http://schemas.microsoft.com/office/drawing/2014/main" id="{F7FB6F6A-04EA-4562-BDBA-EBA037CF8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025" y="-54389"/>
            <a:ext cx="2844973" cy="199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D021C7-838B-4448-BAD1-F63A86A81555}"/>
              </a:ext>
            </a:extLst>
          </p:cNvPr>
          <p:cNvSpPr txBox="1"/>
          <p:nvPr/>
        </p:nvSpPr>
        <p:spPr>
          <a:xfrm>
            <a:off x="-27526" y="1882070"/>
            <a:ext cx="403510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100" dirty="0"/>
              <a:t>The fission neutrons can go on to cause further fission events, which will produce further neutrons, and so on, causing a </a:t>
            </a:r>
            <a:r>
              <a:rPr lang="en-GB" altLang="en-US" sz="1100" b="1" dirty="0">
                <a:solidFill>
                  <a:srgbClr val="B71562"/>
                </a:solidFill>
              </a:rPr>
              <a:t>chain reaction</a:t>
            </a:r>
            <a:r>
              <a:rPr lang="en-GB" altLang="en-US" sz="1100" dirty="0"/>
              <a:t>.</a:t>
            </a:r>
          </a:p>
          <a:p>
            <a:pPr>
              <a:spcBef>
                <a:spcPct val="50000"/>
              </a:spcBef>
            </a:pPr>
            <a:r>
              <a:rPr lang="en-GB" altLang="en-US" sz="1100" dirty="0"/>
              <a:t>Uncontrolled chain reactions are used in atomic bombs.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4F3F83-BE36-4B6D-A4C4-E1BF159709F3}"/>
              </a:ext>
            </a:extLst>
          </p:cNvPr>
          <p:cNvSpPr txBox="1"/>
          <p:nvPr/>
        </p:nvSpPr>
        <p:spPr>
          <a:xfrm>
            <a:off x="3980052" y="1994131"/>
            <a:ext cx="28228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100" dirty="0"/>
              <a:t>A </a:t>
            </a:r>
            <a:r>
              <a:rPr lang="en-US" altLang="en-US" sz="1100" b="1" dirty="0">
                <a:solidFill>
                  <a:srgbClr val="B71562"/>
                </a:solidFill>
              </a:rPr>
              <a:t>nuclear reactor</a:t>
            </a:r>
            <a:r>
              <a:rPr lang="en-US" altLang="en-US" sz="1100" dirty="0"/>
              <a:t> uses a controlled chain reaction to produce heat to produce steam for a generator. Apart from the source of heat, it works in the same way as a coal-fired power station. The reactor itself consists of </a:t>
            </a:r>
            <a:r>
              <a:rPr lang="en-US" altLang="en-US" sz="1100" b="1" dirty="0">
                <a:solidFill>
                  <a:srgbClr val="B71562"/>
                </a:solidFill>
              </a:rPr>
              <a:t>fuel rods</a:t>
            </a:r>
            <a:r>
              <a:rPr lang="en-US" altLang="en-US" sz="1100" dirty="0"/>
              <a:t>, </a:t>
            </a:r>
            <a:r>
              <a:rPr lang="en-US" altLang="en-US" sz="1100" b="1" dirty="0">
                <a:solidFill>
                  <a:srgbClr val="B71562"/>
                </a:solidFill>
              </a:rPr>
              <a:t>control rods</a:t>
            </a:r>
            <a:r>
              <a:rPr lang="en-US" altLang="en-US" sz="1100" dirty="0"/>
              <a:t>, </a:t>
            </a:r>
            <a:r>
              <a:rPr lang="en-US" altLang="en-US" sz="1100" b="1" dirty="0">
                <a:solidFill>
                  <a:srgbClr val="B71562"/>
                </a:solidFill>
              </a:rPr>
              <a:t>coolant</a:t>
            </a:r>
            <a:r>
              <a:rPr lang="en-US" altLang="en-US" sz="1100" dirty="0"/>
              <a:t> and a </a:t>
            </a:r>
            <a:r>
              <a:rPr lang="en-US" altLang="en-US" sz="1100" b="1" dirty="0">
                <a:solidFill>
                  <a:srgbClr val="B71562"/>
                </a:solidFill>
              </a:rPr>
              <a:t>moderator</a:t>
            </a:r>
            <a:r>
              <a:rPr lang="en-US" altLang="en-US" sz="1100" dirty="0"/>
              <a:t>. </a:t>
            </a:r>
            <a:endParaRPr lang="en-GB" altLang="en-US" sz="11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7AC436-1E72-4045-B3DD-A79060C49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76" y="2923541"/>
            <a:ext cx="3260277" cy="16144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2499AA-D1A1-4F77-B7C2-0D0463C6BD11}"/>
              </a:ext>
            </a:extLst>
          </p:cNvPr>
          <p:cNvSpPr txBox="1"/>
          <p:nvPr/>
        </p:nvSpPr>
        <p:spPr>
          <a:xfrm>
            <a:off x="145576" y="4725375"/>
            <a:ext cx="362244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100" dirty="0"/>
              <a:t>Whereas nuclear fission involves very large nuclei splitting into smaller nuclei, fusion involves small nuclei joining together to form larger ones. The energy emitted by a star, such as the Sun, comes from</a:t>
            </a:r>
            <a:r>
              <a:rPr lang="en-GB" altLang="en-US" sz="1100" dirty="0">
                <a:solidFill>
                  <a:srgbClr val="B71562"/>
                </a:solidFill>
              </a:rPr>
              <a:t> </a:t>
            </a:r>
            <a:r>
              <a:rPr lang="en-GB" altLang="en-US" sz="1100" b="1" dirty="0">
                <a:solidFill>
                  <a:srgbClr val="B71562"/>
                </a:solidFill>
              </a:rPr>
              <a:t>nuclear fusion</a:t>
            </a:r>
            <a:r>
              <a:rPr lang="en-GB" altLang="en-US" sz="1100" dirty="0"/>
              <a:t>. In order for this to happen, the core temperature has to be extremely high – in excess of 10 million degrees. Nuclear fusion in a star like the Sun involves the combination of lighter isotopes of hydrogen to form helium, and the release of energy.</a:t>
            </a:r>
          </a:p>
          <a:p>
            <a:pPr>
              <a:spcBef>
                <a:spcPct val="50000"/>
              </a:spcBef>
            </a:pPr>
            <a:endParaRPr lang="en-GB" altLang="en-US" sz="1100" dirty="0">
              <a:solidFill>
                <a:srgbClr val="010066"/>
              </a:solidFill>
            </a:endParaRPr>
          </a:p>
          <a:p>
            <a:pPr>
              <a:spcBef>
                <a:spcPct val="50000"/>
              </a:spcBef>
            </a:pPr>
            <a:endParaRPr lang="en-GB" altLang="en-US" sz="11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E5EB4B-7B93-4C93-A340-4507CB0DC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0574" y="5077982"/>
            <a:ext cx="2613770" cy="400348"/>
          </a:xfrm>
          <a:prstGeom prst="rect">
            <a:avLst/>
          </a:prstGeom>
        </p:spPr>
      </p:pic>
      <p:pic>
        <p:nvPicPr>
          <p:cNvPr id="15" name="Picture 1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0C058AC-14B9-46F6-9186-0214B49C28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4" b="11284"/>
          <a:stretch/>
        </p:blipFill>
        <p:spPr>
          <a:xfrm>
            <a:off x="3913834" y="3115352"/>
            <a:ext cx="2947497" cy="16144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361902-ECC5-4D11-BCD5-B9626F34C9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31" y="6154295"/>
            <a:ext cx="3829903" cy="36398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4A21FE-6FE8-42B7-9FC7-AAA48EF7BE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1758" y="6867147"/>
            <a:ext cx="4039848" cy="155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6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1551</TotalTime>
  <Words>2623</Words>
  <Application>Microsoft Office PowerPoint</Application>
  <PresentationFormat>A4 Paper (210x297 mm)</PresentationFormat>
  <Paragraphs>242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 Light</vt:lpstr>
      <vt:lpstr>Calibri</vt:lpstr>
      <vt:lpstr>Cambria Math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 E</cp:lastModifiedBy>
  <cp:revision>103</cp:revision>
  <cp:lastPrinted>2018-05-16T18:51:17Z</cp:lastPrinted>
  <dcterms:created xsi:type="dcterms:W3CDTF">2018-03-06T21:04:47Z</dcterms:created>
  <dcterms:modified xsi:type="dcterms:W3CDTF">2019-10-31T16:00:49Z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