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9"/>
  </p:notesMasterIdLst>
  <p:sldIdLst>
    <p:sldId id="256" r:id="rId5"/>
    <p:sldId id="262" r:id="rId6"/>
    <p:sldId id="261" r:id="rId7"/>
    <p:sldId id="257" r:id="rId8"/>
  </p:sldIdLst>
  <p:sldSz cx="6858000" cy="9906000" type="A4"/>
  <p:notesSz cx="9931400" cy="143637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F676A9-5B28-48C1-B101-C976FD837E5A}" v="59" dt="2020-01-03T20:10:18.7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60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1E6758F8-8159-460E-812B-6241723C8775}"/>
  </pc:docChgLst>
  <pc:docChgLst>
    <pc:chgData name="Peter EDMUNDS (HAB)" userId="57fb2244-f77a-4291-bf83-84bcf6856161" providerId="ADAL" clId="{2A9BA189-2243-4345-AC23-2C5D752A5BC3}"/>
    <pc:docChg chg="custSel modSld">
      <pc:chgData name="Peter EDMUNDS (HAB)" userId="57fb2244-f77a-4291-bf83-84bcf6856161" providerId="ADAL" clId="{2A9BA189-2243-4345-AC23-2C5D752A5BC3}" dt="2019-12-08T15:36:13.552" v="444" actId="1076"/>
      <pc:docMkLst>
        <pc:docMk/>
      </pc:docMkLst>
      <pc:sldChg chg="addSp delSp modSp">
        <pc:chgData name="Peter EDMUNDS (HAB)" userId="57fb2244-f77a-4291-bf83-84bcf6856161" providerId="ADAL" clId="{2A9BA189-2243-4345-AC23-2C5D752A5BC3}" dt="2019-12-08T15:20:28.720" v="370" actId="1076"/>
        <pc:sldMkLst>
          <pc:docMk/>
          <pc:sldMk cId="1257269346" sldId="256"/>
        </pc:sldMkLst>
        <pc:spChg chg="add del mod">
          <ac:chgData name="Peter EDMUNDS (HAB)" userId="57fb2244-f77a-4291-bf83-84bcf6856161" providerId="ADAL" clId="{2A9BA189-2243-4345-AC23-2C5D752A5BC3}" dt="2019-12-08T14:49:58.422" v="72" actId="478"/>
          <ac:spMkLst>
            <pc:docMk/>
            <pc:sldMk cId="1257269346" sldId="256"/>
            <ac:spMk id="14" creationId="{333F6735-A8EE-41F5-8EDF-E1B660DC1445}"/>
          </ac:spMkLst>
        </pc:spChg>
        <pc:picChg chg="mod">
          <ac:chgData name="Peter EDMUNDS (HAB)" userId="57fb2244-f77a-4291-bf83-84bcf6856161" providerId="ADAL" clId="{2A9BA189-2243-4345-AC23-2C5D752A5BC3}" dt="2019-12-08T15:20:27.016" v="369" actId="1076"/>
          <ac:picMkLst>
            <pc:docMk/>
            <pc:sldMk cId="1257269346" sldId="256"/>
            <ac:picMk id="3" creationId="{699C10CB-AD2D-493E-8210-B5650CFDA277}"/>
          </ac:picMkLst>
        </pc:picChg>
        <pc:picChg chg="add del mod">
          <ac:chgData name="Peter EDMUNDS (HAB)" userId="57fb2244-f77a-4291-bf83-84bcf6856161" providerId="ADAL" clId="{2A9BA189-2243-4345-AC23-2C5D752A5BC3}" dt="2019-12-08T15:20:02.463" v="359" actId="478"/>
          <ac:picMkLst>
            <pc:docMk/>
            <pc:sldMk cId="1257269346" sldId="256"/>
            <ac:picMk id="5" creationId="{685924A8-0F5E-48FD-AE9D-9977794E02F6}"/>
          </ac:picMkLst>
        </pc:picChg>
        <pc:picChg chg="add del mod">
          <ac:chgData name="Peter EDMUNDS (HAB)" userId="57fb2244-f77a-4291-bf83-84bcf6856161" providerId="ADAL" clId="{2A9BA189-2243-4345-AC23-2C5D752A5BC3}" dt="2019-12-08T15:15:29.380" v="343" actId="478"/>
          <ac:picMkLst>
            <pc:docMk/>
            <pc:sldMk cId="1257269346" sldId="256"/>
            <ac:picMk id="7" creationId="{AF2B57C5-FC4A-4CBE-83B5-FC0070DAC1B4}"/>
          </ac:picMkLst>
        </pc:picChg>
        <pc:picChg chg="add del mod">
          <ac:chgData name="Peter EDMUNDS (HAB)" userId="57fb2244-f77a-4291-bf83-84bcf6856161" providerId="ADAL" clId="{2A9BA189-2243-4345-AC23-2C5D752A5BC3}" dt="2019-12-08T15:17:26.865" v="348" actId="478"/>
          <ac:picMkLst>
            <pc:docMk/>
            <pc:sldMk cId="1257269346" sldId="256"/>
            <ac:picMk id="8" creationId="{9F61BB04-6D99-4173-B8A5-15B23504E4DE}"/>
          </ac:picMkLst>
        </pc:picChg>
        <pc:picChg chg="add mod ord modCrop">
          <ac:chgData name="Peter EDMUNDS (HAB)" userId="57fb2244-f77a-4291-bf83-84bcf6856161" providerId="ADAL" clId="{2A9BA189-2243-4345-AC23-2C5D752A5BC3}" dt="2019-12-08T15:20:14.202" v="365" actId="167"/>
          <ac:picMkLst>
            <pc:docMk/>
            <pc:sldMk cId="1257269346" sldId="256"/>
            <ac:picMk id="9" creationId="{E1942D01-F132-40A7-8CA3-5A55DAFD8D9F}"/>
          </ac:picMkLst>
        </pc:picChg>
        <pc:picChg chg="add mod ord">
          <ac:chgData name="Peter EDMUNDS (HAB)" userId="57fb2244-f77a-4291-bf83-84bcf6856161" providerId="ADAL" clId="{2A9BA189-2243-4345-AC23-2C5D752A5BC3}" dt="2019-12-08T15:20:28.720" v="370" actId="1076"/>
          <ac:picMkLst>
            <pc:docMk/>
            <pc:sldMk cId="1257269346" sldId="256"/>
            <ac:picMk id="10" creationId="{6AE21827-1085-48B3-9398-7661664626E8}"/>
          </ac:picMkLst>
        </pc:picChg>
      </pc:sldChg>
      <pc:sldChg chg="addSp delSp modSp">
        <pc:chgData name="Peter EDMUNDS (HAB)" userId="57fb2244-f77a-4291-bf83-84bcf6856161" providerId="ADAL" clId="{2A9BA189-2243-4345-AC23-2C5D752A5BC3}" dt="2019-12-08T15:36:13.552" v="444" actId="1076"/>
        <pc:sldMkLst>
          <pc:docMk/>
          <pc:sldMk cId="830485102" sldId="257"/>
        </pc:sldMkLst>
        <pc:spChg chg="del">
          <ac:chgData name="Peter EDMUNDS (HAB)" userId="57fb2244-f77a-4291-bf83-84bcf6856161" providerId="ADAL" clId="{2A9BA189-2243-4345-AC23-2C5D752A5BC3}" dt="2019-12-08T14:56:09.085" v="258" actId="478"/>
          <ac:spMkLst>
            <pc:docMk/>
            <pc:sldMk cId="830485102" sldId="257"/>
            <ac:spMk id="5" creationId="{198633F7-2EBD-45CB-9E2A-CE2161029837}"/>
          </ac:spMkLst>
        </pc:spChg>
        <pc:spChg chg="del">
          <ac:chgData name="Peter EDMUNDS (HAB)" userId="57fb2244-f77a-4291-bf83-84bcf6856161" providerId="ADAL" clId="{2A9BA189-2243-4345-AC23-2C5D752A5BC3}" dt="2019-12-08T14:56:09.085" v="258" actId="478"/>
          <ac:spMkLst>
            <pc:docMk/>
            <pc:sldMk cId="830485102" sldId="257"/>
            <ac:spMk id="6" creationId="{8C5218F9-10C1-493D-9704-022297AE8271}"/>
          </ac:spMkLst>
        </pc:spChg>
        <pc:spChg chg="mod">
          <ac:chgData name="Peter EDMUNDS (HAB)" userId="57fb2244-f77a-4291-bf83-84bcf6856161" providerId="ADAL" clId="{2A9BA189-2243-4345-AC23-2C5D752A5BC3}" dt="2019-12-08T15:34:46.251" v="389" actId="20577"/>
          <ac:spMkLst>
            <pc:docMk/>
            <pc:sldMk cId="830485102" sldId="257"/>
            <ac:spMk id="11" creationId="{168A24C7-D1BB-40B4-8799-57F950B60D3F}"/>
          </ac:spMkLst>
        </pc:spChg>
        <pc:spChg chg="add mod">
          <ac:chgData name="Peter EDMUNDS (HAB)" userId="57fb2244-f77a-4291-bf83-84bcf6856161" providerId="ADAL" clId="{2A9BA189-2243-4345-AC23-2C5D752A5BC3}" dt="2019-12-08T15:35:59.384" v="408" actId="1582"/>
          <ac:spMkLst>
            <pc:docMk/>
            <pc:sldMk cId="830485102" sldId="257"/>
            <ac:spMk id="13" creationId="{6B4E3F40-2118-42CF-9736-196DDF103594}"/>
          </ac:spMkLst>
        </pc:spChg>
        <pc:spChg chg="add mod">
          <ac:chgData name="Peter EDMUNDS (HAB)" userId="57fb2244-f77a-4291-bf83-84bcf6856161" providerId="ADAL" clId="{2A9BA189-2243-4345-AC23-2C5D752A5BC3}" dt="2019-12-08T15:36:13.552" v="444" actId="1076"/>
          <ac:spMkLst>
            <pc:docMk/>
            <pc:sldMk cId="830485102" sldId="257"/>
            <ac:spMk id="14" creationId="{973543AD-8C07-4B27-A891-92C9505D9B17}"/>
          </ac:spMkLst>
        </pc:sp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2" creationId="{6A83923E-A1E6-4032-8361-5AB444073649}"/>
          </ac:picMkLst>
        </pc:picChg>
        <pc:picChg chg="add mod">
          <ac:chgData name="Peter EDMUNDS (HAB)" userId="57fb2244-f77a-4291-bf83-84bcf6856161" providerId="ADAL" clId="{2A9BA189-2243-4345-AC23-2C5D752A5BC3}" dt="2019-12-08T15:34:50.314" v="391" actId="1076"/>
          <ac:picMkLst>
            <pc:docMk/>
            <pc:sldMk cId="830485102" sldId="257"/>
            <ac:picMk id="3" creationId="{18A060AA-CF1B-475E-87E5-D4661FE016C1}"/>
          </ac:picMkLst>
        </pc:picChg>
        <pc:picChg chg="add mod">
          <ac:chgData name="Peter EDMUNDS (HAB)" userId="57fb2244-f77a-4291-bf83-84bcf6856161" providerId="ADAL" clId="{2A9BA189-2243-4345-AC23-2C5D752A5BC3}" dt="2019-12-08T15:35:15.561" v="394" actId="1076"/>
          <ac:picMkLst>
            <pc:docMk/>
            <pc:sldMk cId="830485102" sldId="257"/>
            <ac:picMk id="4" creationId="{7CC00766-2473-4CC3-B1C1-47A0705DD426}"/>
          </ac:picMkLst>
        </pc:picChg>
        <pc:picChg chg="add mod">
          <ac:chgData name="Peter EDMUNDS (HAB)" userId="57fb2244-f77a-4291-bf83-84bcf6856161" providerId="ADAL" clId="{2A9BA189-2243-4345-AC23-2C5D752A5BC3}" dt="2019-12-08T15:35:21.859" v="398" actId="14100"/>
          <ac:picMkLst>
            <pc:docMk/>
            <pc:sldMk cId="830485102" sldId="257"/>
            <ac:picMk id="7" creationId="{1E6DB38F-4E04-47D9-80DE-57BB25F6DC0A}"/>
          </ac:picMkLst>
        </pc:picChg>
        <pc:picChg chg="add mod">
          <ac:chgData name="Peter EDMUNDS (HAB)" userId="57fb2244-f77a-4291-bf83-84bcf6856161" providerId="ADAL" clId="{2A9BA189-2243-4345-AC23-2C5D752A5BC3}" dt="2019-12-08T15:35:41.083" v="403" actId="1076"/>
          <ac:picMkLst>
            <pc:docMk/>
            <pc:sldMk cId="830485102" sldId="257"/>
            <ac:picMk id="8" creationId="{D8D82264-9528-40BA-8366-4D818284F0BD}"/>
          </ac:picMkLst>
        </pc:pic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9" creationId="{8D3B6AEB-2392-4824-8123-4E0E977FB98F}"/>
          </ac:picMkLst>
        </pc:pic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10" creationId="{7B627902-0980-4DA1-B181-705FBFE8B7E6}"/>
          </ac:picMkLst>
        </pc:pic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12" creationId="{75D51DB5-E3EB-4DC3-9AA2-3FCB9D84D0F8}"/>
          </ac:picMkLst>
        </pc:picChg>
      </pc:sldChg>
      <pc:sldChg chg="addSp delSp modSp">
        <pc:chgData name="Peter EDMUNDS (HAB)" userId="57fb2244-f77a-4291-bf83-84bcf6856161" providerId="ADAL" clId="{2A9BA189-2243-4345-AC23-2C5D752A5BC3}" dt="2019-12-08T15:21:48.394" v="376" actId="1076"/>
        <pc:sldMkLst>
          <pc:docMk/>
          <pc:sldMk cId="1359017385" sldId="261"/>
        </pc:sldMkLst>
        <pc:spChg chg="add mod">
          <ac:chgData name="Peter EDMUNDS (HAB)" userId="57fb2244-f77a-4291-bf83-84bcf6856161" providerId="ADAL" clId="{2A9BA189-2243-4345-AC23-2C5D752A5BC3}" dt="2019-12-08T14:51:44.524" v="228" actId="207"/>
          <ac:spMkLst>
            <pc:docMk/>
            <pc:sldMk cId="1359017385" sldId="261"/>
            <ac:spMk id="2" creationId="{E3AE0F27-C615-4FC9-AB64-00A4135248EB}"/>
          </ac:spMkLst>
        </pc:spChg>
        <pc:spChg chg="mod">
          <ac:chgData name="Peter EDMUNDS (HAB)" userId="57fb2244-f77a-4291-bf83-84bcf6856161" providerId="ADAL" clId="{2A9BA189-2243-4345-AC23-2C5D752A5BC3}" dt="2019-12-08T14:50:08.951" v="91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 (HAB)" userId="57fb2244-f77a-4291-bf83-84bcf6856161" providerId="ADAL" clId="{2A9BA189-2243-4345-AC23-2C5D752A5BC3}" dt="2019-12-08T14:49:53.340" v="71" actId="478"/>
          <ac:spMkLst>
            <pc:docMk/>
            <pc:sldMk cId="1359017385" sldId="261"/>
            <ac:spMk id="4" creationId="{BB99154B-0E3B-410F-95CE-7253C26E1BF9}"/>
          </ac:spMkLst>
        </pc:spChg>
        <pc:spChg chg="del">
          <ac:chgData name="Peter EDMUNDS (HAB)" userId="57fb2244-f77a-4291-bf83-84bcf6856161" providerId="ADAL" clId="{2A9BA189-2243-4345-AC23-2C5D752A5BC3}" dt="2019-12-08T14:49:53.340" v="71" actId="478"/>
          <ac:spMkLst>
            <pc:docMk/>
            <pc:sldMk cId="1359017385" sldId="261"/>
            <ac:spMk id="5" creationId="{D777736B-9253-4C76-B693-D9D3B7DFAF88}"/>
          </ac:spMkLst>
        </pc:spChg>
        <pc:spChg chg="add mod">
          <ac:chgData name="Peter EDMUNDS (HAB)" userId="57fb2244-f77a-4291-bf83-84bcf6856161" providerId="ADAL" clId="{2A9BA189-2243-4345-AC23-2C5D752A5BC3}" dt="2019-12-08T14:55:15.403" v="256" actId="207"/>
          <ac:spMkLst>
            <pc:docMk/>
            <pc:sldMk cId="1359017385" sldId="261"/>
            <ac:spMk id="6" creationId="{7577C04F-869C-4CAE-820F-BD0DDEEEE131}"/>
          </ac:spMkLst>
        </pc:spChg>
        <pc:spChg chg="del">
          <ac:chgData name="Peter EDMUNDS (HAB)" userId="57fb2244-f77a-4291-bf83-84bcf6856161" providerId="ADAL" clId="{2A9BA189-2243-4345-AC23-2C5D752A5BC3}" dt="2019-12-08T14:49:53.340" v="71" actId="478"/>
          <ac:spMkLst>
            <pc:docMk/>
            <pc:sldMk cId="1359017385" sldId="261"/>
            <ac:spMk id="12" creationId="{35534786-8E8D-4686-9D57-1BCA56DFE1A4}"/>
          </ac:spMkLst>
        </pc:spChg>
        <pc:picChg chg="add mod">
          <ac:chgData name="Peter EDMUNDS (HAB)" userId="57fb2244-f77a-4291-bf83-84bcf6856161" providerId="ADAL" clId="{2A9BA189-2243-4345-AC23-2C5D752A5BC3}" dt="2019-12-08T15:21:48.394" v="376" actId="1076"/>
          <ac:picMkLst>
            <pc:docMk/>
            <pc:sldMk cId="1359017385" sldId="261"/>
            <ac:picMk id="7" creationId="{EA7BAEBF-F5BE-4D2C-AE27-83E495E8A4FC}"/>
          </ac:picMkLst>
        </pc:picChg>
        <pc:picChg chg="del">
          <ac:chgData name="Peter EDMUNDS (HAB)" userId="57fb2244-f77a-4291-bf83-84bcf6856161" providerId="ADAL" clId="{2A9BA189-2243-4345-AC23-2C5D752A5BC3}" dt="2019-12-08T14:49:53.340" v="71" actId="478"/>
          <ac:picMkLst>
            <pc:docMk/>
            <pc:sldMk cId="1359017385" sldId="261"/>
            <ac:picMk id="8" creationId="{212A596F-DBB2-4B23-8217-3BC666EC7682}"/>
          </ac:picMkLst>
        </pc:picChg>
        <pc:picChg chg="del">
          <ac:chgData name="Peter EDMUNDS (HAB)" userId="57fb2244-f77a-4291-bf83-84bcf6856161" providerId="ADAL" clId="{2A9BA189-2243-4345-AC23-2C5D752A5BC3}" dt="2019-12-08T14:49:53.340" v="71" actId="478"/>
          <ac:picMkLst>
            <pc:docMk/>
            <pc:sldMk cId="1359017385" sldId="261"/>
            <ac:picMk id="9" creationId="{20CA8C04-DF3F-4117-8A41-D109815F9E86}"/>
          </ac:picMkLst>
        </pc:picChg>
        <pc:picChg chg="add mod">
          <ac:chgData name="Peter EDMUNDS (HAB)" userId="57fb2244-f77a-4291-bf83-84bcf6856161" providerId="ADAL" clId="{2A9BA189-2243-4345-AC23-2C5D752A5BC3}" dt="2019-12-08T14:51:11.129" v="222" actId="14100"/>
          <ac:picMkLst>
            <pc:docMk/>
            <pc:sldMk cId="1359017385" sldId="261"/>
            <ac:picMk id="10" creationId="{7BF9291B-3F78-432C-BD2C-E452C4FD1CDC}"/>
          </ac:picMkLst>
        </pc:picChg>
        <pc:picChg chg="add mod">
          <ac:chgData name="Peter EDMUNDS (HAB)" userId="57fb2244-f77a-4291-bf83-84bcf6856161" providerId="ADAL" clId="{2A9BA189-2243-4345-AC23-2C5D752A5BC3}" dt="2019-12-08T15:21:42.813" v="374" actId="1076"/>
          <ac:picMkLst>
            <pc:docMk/>
            <pc:sldMk cId="1359017385" sldId="261"/>
            <ac:picMk id="11" creationId="{4EDFD8CA-EA3D-4FE4-96D7-3B6296952EE6}"/>
          </ac:picMkLst>
        </pc:picChg>
        <pc:picChg chg="del">
          <ac:chgData name="Peter EDMUNDS (HAB)" userId="57fb2244-f77a-4291-bf83-84bcf6856161" providerId="ADAL" clId="{2A9BA189-2243-4345-AC23-2C5D752A5BC3}" dt="2019-12-08T14:49:53.340" v="71" actId="478"/>
          <ac:picMkLst>
            <pc:docMk/>
            <pc:sldMk cId="1359017385" sldId="261"/>
            <ac:picMk id="13" creationId="{C27C5EAD-8520-4CA1-BD7D-D407EA086849}"/>
          </ac:picMkLst>
        </pc:picChg>
        <pc:picChg chg="add mod">
          <ac:chgData name="Peter EDMUNDS (HAB)" userId="57fb2244-f77a-4291-bf83-84bcf6856161" providerId="ADAL" clId="{2A9BA189-2243-4345-AC23-2C5D752A5BC3}" dt="2019-12-08T14:55:05.543" v="252" actId="1076"/>
          <ac:picMkLst>
            <pc:docMk/>
            <pc:sldMk cId="1359017385" sldId="261"/>
            <ac:picMk id="14" creationId="{9E9A42B9-B10D-4C1D-A906-49A4F1BE72DB}"/>
          </ac:picMkLst>
        </pc:picChg>
      </pc:sldChg>
      <pc:sldChg chg="addSp delSp modSp modAnim">
        <pc:chgData name="Peter EDMUNDS (HAB)" userId="57fb2244-f77a-4291-bf83-84bcf6856161" providerId="ADAL" clId="{2A9BA189-2243-4345-AC23-2C5D752A5BC3}" dt="2019-12-08T15:32:43.064" v="385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2A9BA189-2243-4345-AC23-2C5D752A5BC3}" dt="2019-12-08T15:05:22.412" v="300" actId="255"/>
          <ac:spMkLst>
            <pc:docMk/>
            <pc:sldMk cId="2273095663" sldId="262"/>
            <ac:spMk id="2" creationId="{BA4CCF14-C3E7-4D70-864B-8AB15970C268}"/>
          </ac:spMkLst>
        </pc:spChg>
        <pc:spChg chg="add mod">
          <ac:chgData name="Peter EDMUNDS (HAB)" userId="57fb2244-f77a-4291-bf83-84bcf6856161" providerId="ADAL" clId="{2A9BA189-2243-4345-AC23-2C5D752A5BC3}" dt="2019-12-08T15:08:12.421" v="325" actId="207"/>
          <ac:spMkLst>
            <pc:docMk/>
            <pc:sldMk cId="2273095663" sldId="262"/>
            <ac:spMk id="3" creationId="{12296BB0-394A-437E-A682-3781722A13B1}"/>
          </ac:spMkLst>
        </pc:spChg>
        <pc:spChg chg="add mod">
          <ac:chgData name="Peter EDMUNDS (HAB)" userId="57fb2244-f77a-4291-bf83-84bcf6856161" providerId="ADAL" clId="{2A9BA189-2243-4345-AC23-2C5D752A5BC3}" dt="2019-12-08T15:10:02.900" v="334" actId="1076"/>
          <ac:spMkLst>
            <pc:docMk/>
            <pc:sldMk cId="2273095663" sldId="262"/>
            <ac:spMk id="4" creationId="{58F111F0-7CE9-426C-B737-12A290F34509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5" creationId="{9D48881B-39DB-4799-8934-21300FEF93A5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7" creationId="{8DFEB7FE-9F86-4088-9081-95F3BDA6ADA0}"/>
          </ac:spMkLst>
        </pc:spChg>
        <pc:spChg chg="mod">
          <ac:chgData name="Peter EDMUNDS (HAB)" userId="57fb2244-f77a-4291-bf83-84bcf6856161" providerId="ADAL" clId="{2A9BA189-2243-4345-AC23-2C5D752A5BC3}" dt="2019-12-08T14:56:14.571" v="274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9" creationId="{14C84495-533C-4008-8BE4-D7787287B40E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12" creationId="{00F02F5A-62C8-48D5-8636-053B529D9A07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24" creationId="{550B28F1-3B15-4BB6-9DA3-FA9ADEEF3F76}"/>
          </ac:spMkLst>
        </pc:spChg>
        <pc:grpChg chg="del">
          <ac:chgData name="Peter EDMUNDS (HAB)" userId="57fb2244-f77a-4291-bf83-84bcf6856161" providerId="ADAL" clId="{2A9BA189-2243-4345-AC23-2C5D752A5BC3}" dt="2019-12-08T14:55:25.707" v="257" actId="478"/>
          <ac:grpSpMkLst>
            <pc:docMk/>
            <pc:sldMk cId="2273095663" sldId="262"/>
            <ac:grpSpMk id="13" creationId="{99A5B39C-34AE-4EF6-BF36-F73FF05C5B6F}"/>
          </ac:grpSpMkLst>
        </pc:grpChg>
        <pc:picChg chg="add mod">
          <ac:chgData name="Peter EDMUNDS (HAB)" userId="57fb2244-f77a-4291-bf83-84bcf6856161" providerId="ADAL" clId="{2A9BA189-2243-4345-AC23-2C5D752A5BC3}" dt="2019-12-08T15:32:15.706" v="382" actId="1076"/>
          <ac:picMkLst>
            <pc:docMk/>
            <pc:sldMk cId="2273095663" sldId="262"/>
            <ac:picMk id="6" creationId="{D89B69BA-36FA-475F-A991-7B124FC14BCC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10" creationId="{2EEBB5BC-02B4-456B-B527-F0135F0E4229}"/>
          </ac:picMkLst>
        </pc:picChg>
        <pc:picChg chg="add mod">
          <ac:chgData name="Peter EDMUNDS (HAB)" userId="57fb2244-f77a-4291-bf83-84bcf6856161" providerId="ADAL" clId="{2A9BA189-2243-4345-AC23-2C5D752A5BC3}" dt="2019-12-08T15:32:43.064" v="385" actId="1076"/>
          <ac:picMkLst>
            <pc:docMk/>
            <pc:sldMk cId="2273095663" sldId="262"/>
            <ac:picMk id="11" creationId="{0BF435D2-9D1D-47F9-9AA3-B91034AB04E1}"/>
          </ac:picMkLst>
        </pc:picChg>
        <pc:picChg chg="add mod">
          <ac:chgData name="Peter EDMUNDS (HAB)" userId="57fb2244-f77a-4291-bf83-84bcf6856161" providerId="ADAL" clId="{2A9BA189-2243-4345-AC23-2C5D752A5BC3}" dt="2019-12-08T14:57:41.604" v="284" actId="1076"/>
          <ac:picMkLst>
            <pc:docMk/>
            <pc:sldMk cId="2273095663" sldId="262"/>
            <ac:picMk id="19" creationId="{3151884B-0551-4064-AF47-D66F611691B0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1" creationId="{E4336472-11A8-4795-B747-6D9EEA92EFCE}"/>
          </ac:picMkLst>
        </pc:picChg>
        <pc:picChg chg="add mod">
          <ac:chgData name="Peter EDMUNDS (HAB)" userId="57fb2244-f77a-4291-bf83-84bcf6856161" providerId="ADAL" clId="{2A9BA189-2243-4345-AC23-2C5D752A5BC3}" dt="2019-12-08T15:09:58.864" v="331" actId="1076"/>
          <ac:picMkLst>
            <pc:docMk/>
            <pc:sldMk cId="2273095663" sldId="262"/>
            <ac:picMk id="22" creationId="{DB449FF0-A7EE-41C2-89EF-8D777F6E4BE6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3" creationId="{B8C6BA41-1857-468A-AC4A-FB34C8698897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5" creationId="{32CCC131-0C0A-45F0-A70A-59BDBEEE2EC5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6" creationId="{52E2FF48-671B-4A7A-9038-91EA80AC37C3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7" creationId="{DAA565DE-FF3A-4140-A58F-6FB116230A5C}"/>
          </ac:picMkLst>
        </pc:picChg>
        <pc:picChg chg="add mod">
          <ac:chgData name="Peter EDMUNDS (HAB)" userId="57fb2244-f77a-4291-bf83-84bcf6856161" providerId="ADAL" clId="{2A9BA189-2243-4345-AC23-2C5D752A5BC3}" dt="2019-12-08T15:05:49.943" v="313" actId="1076"/>
          <ac:picMkLst>
            <pc:docMk/>
            <pc:sldMk cId="2273095663" sldId="262"/>
            <ac:picMk id="28" creationId="{692C26C1-15E1-4BF3-B1AE-95912C92A229}"/>
          </ac:picMkLst>
        </pc:picChg>
        <pc:picChg chg="add mod">
          <ac:chgData name="Peter EDMUNDS (HAB)" userId="57fb2244-f77a-4291-bf83-84bcf6856161" providerId="ADAL" clId="{2A9BA189-2243-4345-AC23-2C5D752A5BC3}" dt="2019-12-08T15:10:08.031" v="336" actId="1076"/>
          <ac:picMkLst>
            <pc:docMk/>
            <pc:sldMk cId="2273095663" sldId="262"/>
            <ac:picMk id="29" creationId="{8DCA85B1-5211-4A8D-8A53-8053AA04D39D}"/>
          </ac:picMkLst>
        </pc:picChg>
      </pc:sldChg>
    </pc:docChg>
  </pc:docChgLst>
  <pc:docChgLst>
    <pc:chgData name="Peter EDMUNDS" userId="57fb2244-f77a-4291-bf83-84bcf6856161" providerId="ADAL" clId="{0487F8F0-A801-4CD4-BEA9-3D5AA154CC89}"/>
    <pc:docChg chg="undo custSel modSld sldOrd">
      <pc:chgData name="Peter EDMUNDS" userId="57fb2244-f77a-4291-bf83-84bcf6856161" providerId="ADAL" clId="{0487F8F0-A801-4CD4-BEA9-3D5AA154CC89}" dt="2019-10-05T10:41:08.931" v="919" actId="14100"/>
      <pc:docMkLst>
        <pc:docMk/>
      </pc:docMkLst>
      <pc:sldChg chg="addSp delSp modSp">
        <pc:chgData name="Peter EDMUNDS" userId="57fb2244-f77a-4291-bf83-84bcf6856161" providerId="ADAL" clId="{0487F8F0-A801-4CD4-BEA9-3D5AA154CC89}" dt="2019-10-05T10:29:30.290" v="849" actId="1076"/>
        <pc:sldMkLst>
          <pc:docMk/>
          <pc:sldMk cId="1257269346" sldId="256"/>
        </pc:sldMkLst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2" creationId="{B3D64D09-77AA-4D40-AC51-7D37535C31D6}"/>
          </ac:spMkLst>
        </pc:spChg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3" creationId="{04D129D4-7889-4FCA-A97D-E91994F4E5A8}"/>
          </ac:spMkLst>
        </pc:spChg>
        <pc:spChg chg="mod">
          <ac:chgData name="Peter EDMUNDS" userId="57fb2244-f77a-4291-bf83-84bcf6856161" providerId="ADAL" clId="{0487F8F0-A801-4CD4-BEA9-3D5AA154CC89}" dt="2019-10-05T09:24:48.550" v="90" actId="20577"/>
          <ac:spMkLst>
            <pc:docMk/>
            <pc:sldMk cId="1257269346" sldId="256"/>
            <ac:spMk id="4" creationId="{FCD870EF-5536-48CF-B7BF-F05592F86512}"/>
          </ac:spMkLst>
        </pc:spChg>
        <pc:spChg chg="mod">
          <ac:chgData name="Peter EDMUNDS" userId="57fb2244-f77a-4291-bf83-84bcf6856161" providerId="ADAL" clId="{0487F8F0-A801-4CD4-BEA9-3D5AA154CC89}" dt="2019-10-05T09:27:41.084" v="106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" userId="57fb2244-f77a-4291-bf83-84bcf6856161" providerId="ADAL" clId="{0487F8F0-A801-4CD4-BEA9-3D5AA154CC89}" dt="2019-10-05T09:41:58.491" v="150" actId="20577"/>
          <ac:spMkLst>
            <pc:docMk/>
            <pc:sldMk cId="1257269346" sldId="256"/>
            <ac:spMk id="23" creationId="{93CD071A-2076-4ABA-A9C4-116DA93A396F}"/>
          </ac:spMkLst>
        </pc:spChg>
        <pc:spChg chg="add mod">
          <ac:chgData name="Peter EDMUNDS" userId="57fb2244-f77a-4291-bf83-84bcf6856161" providerId="ADAL" clId="{0487F8F0-A801-4CD4-BEA9-3D5AA154CC89}" dt="2019-10-05T09:41:16.631" v="129" actId="20577"/>
          <ac:spMkLst>
            <pc:docMk/>
            <pc:sldMk cId="1257269346" sldId="256"/>
            <ac:spMk id="25" creationId="{DE289777-1E47-4758-B681-F3AF8452494A}"/>
          </ac:spMkLst>
        </pc:spChg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29" creationId="{78D741C9-10F6-4A0F-8B87-003125E774A7}"/>
          </ac:spMkLst>
        </pc:spChg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30" creationId="{CBE4279B-F821-48CE-9926-C75D47533BE7}"/>
          </ac:spMkLst>
        </pc:spChg>
        <pc:spChg chg="mod">
          <ac:chgData name="Peter EDMUNDS" userId="57fb2244-f77a-4291-bf83-84bcf6856161" providerId="ADAL" clId="{0487F8F0-A801-4CD4-BEA9-3D5AA154CC89}" dt="2019-10-05T09:42:11.073" v="177" actId="20577"/>
          <ac:spMkLst>
            <pc:docMk/>
            <pc:sldMk cId="1257269346" sldId="256"/>
            <ac:spMk id="31" creationId="{7EF7B392-B2D4-45C8-B8C6-8A0F4B6E0950}"/>
          </ac:spMkLst>
        </pc:spChg>
        <pc:spChg chg="mod">
          <ac:chgData name="Peter EDMUNDS" userId="57fb2244-f77a-4291-bf83-84bcf6856161" providerId="ADAL" clId="{0487F8F0-A801-4CD4-BEA9-3D5AA154CC89}" dt="2019-10-05T09:42:21.545" v="210" actId="20577"/>
          <ac:spMkLst>
            <pc:docMk/>
            <pc:sldMk cId="1257269346" sldId="256"/>
            <ac:spMk id="32" creationId="{F8AEC1D9-87B8-4436-AD5E-0A2D77FAE6F5}"/>
          </ac:spMkLst>
        </pc:spChg>
        <pc:spChg chg="add del mod">
          <ac:chgData name="Peter EDMUNDS" userId="57fb2244-f77a-4291-bf83-84bcf6856161" providerId="ADAL" clId="{0487F8F0-A801-4CD4-BEA9-3D5AA154CC89}" dt="2019-10-05T09:35:54.720" v="117" actId="478"/>
          <ac:spMkLst>
            <pc:docMk/>
            <pc:sldMk cId="1257269346" sldId="256"/>
            <ac:spMk id="34" creationId="{B787D19A-284E-4628-97F4-5EE90BBC9455}"/>
          </ac:spMkLst>
        </pc:spChg>
        <pc:spChg chg="add mod">
          <ac:chgData name="Peter EDMUNDS" userId="57fb2244-f77a-4291-bf83-84bcf6856161" providerId="ADAL" clId="{0487F8F0-A801-4CD4-BEA9-3D5AA154CC89}" dt="2019-10-05T09:41:48.617" v="140" actId="1076"/>
          <ac:spMkLst>
            <pc:docMk/>
            <pc:sldMk cId="1257269346" sldId="256"/>
            <ac:spMk id="35" creationId="{99183DCD-B8FE-4B57-B509-E589668092A2}"/>
          </ac:spMkLst>
        </pc:sp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5" creationId="{BCDC9B9C-D12D-453D-931C-078EDB010296}"/>
          </ac:picMkLst>
        </pc:picChg>
        <pc:picChg chg="add mod">
          <ac:chgData name="Peter EDMUNDS" userId="57fb2244-f77a-4291-bf83-84bcf6856161" providerId="ADAL" clId="{0487F8F0-A801-4CD4-BEA9-3D5AA154CC89}" dt="2019-10-05T10:29:30.290" v="849" actId="1076"/>
          <ac:picMkLst>
            <pc:docMk/>
            <pc:sldMk cId="1257269346" sldId="256"/>
            <ac:picMk id="6" creationId="{5345DF4F-96F7-48FD-83B8-1A332C0A1B6E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7" creationId="{B9D2B59B-A1D6-403E-A524-4CFEC43B1ADF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16" creationId="{A8EA0D25-9D8A-4B83-BB30-AD7BE551283E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21" creationId="{E254D653-BA57-42B1-85F4-7A110BB3AB7F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24" creationId="{A72E1B3A-9FA8-48D7-A49B-E9A1718170AD}"/>
          </ac:picMkLst>
        </pc:picChg>
        <pc:picChg chg="add mod">
          <ac:chgData name="Peter EDMUNDS" userId="57fb2244-f77a-4291-bf83-84bcf6856161" providerId="ADAL" clId="{0487F8F0-A801-4CD4-BEA9-3D5AA154CC89}" dt="2019-10-05T09:31:24.171" v="113" actId="1076"/>
          <ac:picMkLst>
            <pc:docMk/>
            <pc:sldMk cId="1257269346" sldId="256"/>
            <ac:picMk id="26" creationId="{E9C9A4D6-0559-4324-ACC7-BCDB1EE87A72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28" creationId="{077A2B6B-0C13-42A2-99A7-10380FCDD99E}"/>
          </ac:picMkLst>
        </pc:picChg>
        <pc:picChg chg="add del mod">
          <ac:chgData name="Peter EDMUNDS" userId="57fb2244-f77a-4291-bf83-84bcf6856161" providerId="ADAL" clId="{0487F8F0-A801-4CD4-BEA9-3D5AA154CC89}" dt="2019-10-05T09:35:54.720" v="117" actId="478"/>
          <ac:picMkLst>
            <pc:docMk/>
            <pc:sldMk cId="1257269346" sldId="256"/>
            <ac:picMk id="33" creationId="{9ED48B27-8092-4510-AC8F-6B5FC6B39E7E}"/>
          </ac:picMkLst>
        </pc:picChg>
      </pc:sldChg>
      <pc:sldChg chg="addSp delSp modSp">
        <pc:chgData name="Peter EDMUNDS" userId="57fb2244-f77a-4291-bf83-84bcf6856161" providerId="ADAL" clId="{0487F8F0-A801-4CD4-BEA9-3D5AA154CC89}" dt="2019-10-05T10:41:08.931" v="919" actId="14100"/>
        <pc:sldMkLst>
          <pc:docMk/>
          <pc:sldMk cId="830485102" sldId="257"/>
        </pc:sldMkLst>
        <pc:spChg chg="mod">
          <ac:chgData name="Peter EDMUNDS" userId="57fb2244-f77a-4291-bf83-84bcf6856161" providerId="ADAL" clId="{0487F8F0-A801-4CD4-BEA9-3D5AA154CC89}" dt="2019-10-05T09:56:14.475" v="388" actId="20577"/>
          <ac:spMkLst>
            <pc:docMk/>
            <pc:sldMk cId="830485102" sldId="257"/>
            <ac:spMk id="11" creationId="{168A24C7-D1BB-40B4-8799-57F950B60D3F}"/>
          </ac:spMkLst>
        </pc:spChg>
        <pc:picChg chg="del">
          <ac:chgData name="Peter EDMUNDS" userId="57fb2244-f77a-4291-bf83-84bcf6856161" providerId="ADAL" clId="{0487F8F0-A801-4CD4-BEA9-3D5AA154CC89}" dt="2019-10-05T09:31:04.240" v="110" actId="478"/>
          <ac:picMkLst>
            <pc:docMk/>
            <pc:sldMk cId="830485102" sldId="257"/>
            <ac:picMk id="2" creationId="{2FA7A6F8-8814-4F23-B6D5-13A291865F92}"/>
          </ac:picMkLst>
        </pc:picChg>
        <pc:picChg chg="add mod">
          <ac:chgData name="Peter EDMUNDS" userId="57fb2244-f77a-4291-bf83-84bcf6856161" providerId="ADAL" clId="{0487F8F0-A801-4CD4-BEA9-3D5AA154CC89}" dt="2019-10-05T10:37:04.306" v="897" actId="1076"/>
          <ac:picMkLst>
            <pc:docMk/>
            <pc:sldMk cId="830485102" sldId="257"/>
            <ac:picMk id="3" creationId="{E95AE042-651B-44DB-A00B-7A95745C13F4}"/>
          </ac:picMkLst>
        </pc:picChg>
        <pc:picChg chg="add mod modCrop">
          <ac:chgData name="Peter EDMUNDS" userId="57fb2244-f77a-4291-bf83-84bcf6856161" providerId="ADAL" clId="{0487F8F0-A801-4CD4-BEA9-3D5AA154CC89}" dt="2019-10-05T10:38:07.228" v="905" actId="14100"/>
          <ac:picMkLst>
            <pc:docMk/>
            <pc:sldMk cId="830485102" sldId="257"/>
            <ac:picMk id="4" creationId="{0263A754-9889-438E-ACF4-542583E4524C}"/>
          </ac:picMkLst>
        </pc:picChg>
        <pc:picChg chg="add del mod">
          <ac:chgData name="Peter EDMUNDS" userId="57fb2244-f77a-4291-bf83-84bcf6856161" providerId="ADAL" clId="{0487F8F0-A801-4CD4-BEA9-3D5AA154CC89}" dt="2019-10-05T10:40:56.948" v="913" actId="478"/>
          <ac:picMkLst>
            <pc:docMk/>
            <pc:sldMk cId="830485102" sldId="257"/>
            <ac:picMk id="6" creationId="{2493A192-BAA7-4AB8-A8F7-3416D0D4E3F0}"/>
          </ac:picMkLst>
        </pc:picChg>
        <pc:picChg chg="add mod">
          <ac:chgData name="Peter EDMUNDS" userId="57fb2244-f77a-4291-bf83-84bcf6856161" providerId="ADAL" clId="{0487F8F0-A801-4CD4-BEA9-3D5AA154CC89}" dt="2019-10-05T10:41:08.931" v="919" actId="14100"/>
          <ac:picMkLst>
            <pc:docMk/>
            <pc:sldMk cId="830485102" sldId="257"/>
            <ac:picMk id="8" creationId="{F3F69006-8A8A-49A3-9F58-978AF876FDFD}"/>
          </ac:picMkLst>
        </pc:picChg>
      </pc:sldChg>
      <pc:sldChg chg="addSp delSp modSp">
        <pc:chgData name="Peter EDMUNDS" userId="57fb2244-f77a-4291-bf83-84bcf6856161" providerId="ADAL" clId="{0487F8F0-A801-4CD4-BEA9-3D5AA154CC89}" dt="2019-10-05T10:28:05.446" v="843" actId="20577"/>
        <pc:sldMkLst>
          <pc:docMk/>
          <pc:sldMk cId="1359017385" sldId="261"/>
        </pc:sldMkLst>
        <pc:spChg chg="add mod">
          <ac:chgData name="Peter EDMUNDS" userId="57fb2244-f77a-4291-bf83-84bcf6856161" providerId="ADAL" clId="{0487F8F0-A801-4CD4-BEA9-3D5AA154CC89}" dt="2019-10-05T10:03:55.086" v="398" actId="14100"/>
          <ac:spMkLst>
            <pc:docMk/>
            <pc:sldMk cId="1359017385" sldId="261"/>
            <ac:spMk id="2" creationId="{B4158AE9-7567-489B-ABA6-B9637235F4EE}"/>
          </ac:spMkLst>
        </pc:spChg>
        <pc:spChg chg="mod">
          <ac:chgData name="Peter EDMUNDS" userId="57fb2244-f77a-4291-bf83-84bcf6856161" providerId="ADAL" clId="{0487F8F0-A801-4CD4-BEA9-3D5AA154CC89}" dt="2019-10-05T09:55:58.992" v="384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4" creationId="{CC4BA746-82C7-4275-A893-9B31726FB117}"/>
          </ac:spMkLst>
        </pc:spChg>
        <pc:spChg chg="add mod">
          <ac:chgData name="Peter EDMUNDS" userId="57fb2244-f77a-4291-bf83-84bcf6856161" providerId="ADAL" clId="{0487F8F0-A801-4CD4-BEA9-3D5AA154CC89}" dt="2019-10-05T10:28:05.446" v="843" actId="20577"/>
          <ac:spMkLst>
            <pc:docMk/>
            <pc:sldMk cId="1359017385" sldId="261"/>
            <ac:spMk id="7" creationId="{6E467EF9-ED39-4C35-BDB0-46CE3472953D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9" creationId="{A3D917F3-9F4E-4A93-BBC4-4C5CB238A395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12" creationId="{600FC8AE-5615-4C7B-A250-2413C942A79A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13" creationId="{75C36A6D-C2DA-4BDE-8D96-007601324BA1}"/>
          </ac:spMkLst>
        </pc:spChg>
        <pc:spChg chg="del">
          <ac:chgData name="Peter EDMUNDS" userId="57fb2244-f77a-4291-bf83-84bcf6856161" providerId="ADAL" clId="{0487F8F0-A801-4CD4-BEA9-3D5AA154CC89}" dt="2019-10-05T09:31:02.042" v="109" actId="478"/>
          <ac:spMkLst>
            <pc:docMk/>
            <pc:sldMk cId="1359017385" sldId="261"/>
            <ac:spMk id="16" creationId="{EFB0504E-4FE4-4B5B-9140-5055AA66326F}"/>
          </ac:spMkLst>
        </pc:spChg>
        <pc:picChg chg="add mod modCrop">
          <ac:chgData name="Peter EDMUNDS" userId="57fb2244-f77a-4291-bf83-84bcf6856161" providerId="ADAL" clId="{0487F8F0-A801-4CD4-BEA9-3D5AA154CC89}" dt="2019-10-05T10:03:51.073" v="397" actId="1076"/>
          <ac:picMkLst>
            <pc:docMk/>
            <pc:sldMk cId="1359017385" sldId="261"/>
            <ac:picMk id="6" creationId="{DD7B84B3-7198-4DD8-80ED-258DFE216F10}"/>
          </ac:picMkLst>
        </pc:picChg>
        <pc:picChg chg="add del mod modCrop">
          <ac:chgData name="Peter EDMUNDS" userId="57fb2244-f77a-4291-bf83-84bcf6856161" providerId="ADAL" clId="{0487F8F0-A801-4CD4-BEA9-3D5AA154CC89}" dt="2019-10-05T10:07:23.881" v="444" actId="478"/>
          <ac:picMkLst>
            <pc:docMk/>
            <pc:sldMk cId="1359017385" sldId="261"/>
            <ac:picMk id="8" creationId="{B5ACB6F2-1E44-4240-8B31-9E21391AAB6C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0" creationId="{9152151D-BAA0-4F79-A0B1-3629C5F747D2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1" creationId="{97D0E467-76D0-4C6F-BC69-6CBACF751F54}"/>
          </ac:picMkLst>
        </pc:picChg>
        <pc:picChg chg="add mod modCrop">
          <ac:chgData name="Peter EDMUNDS" userId="57fb2244-f77a-4291-bf83-84bcf6856161" providerId="ADAL" clId="{0487F8F0-A801-4CD4-BEA9-3D5AA154CC89}" dt="2019-10-05T10:27:19.737" v="785" actId="732"/>
          <ac:picMkLst>
            <pc:docMk/>
            <pc:sldMk cId="1359017385" sldId="261"/>
            <ac:picMk id="14" creationId="{33FFF4BB-7EAD-4EEF-9B62-43FAC95212E9}"/>
          </ac:picMkLst>
        </pc:picChg>
        <pc:picChg chg="add del">
          <ac:chgData name="Peter EDMUNDS" userId="57fb2244-f77a-4291-bf83-84bcf6856161" providerId="ADAL" clId="{0487F8F0-A801-4CD4-BEA9-3D5AA154CC89}" dt="2019-10-05T10:26:03.931" v="758" actId="478"/>
          <ac:picMkLst>
            <pc:docMk/>
            <pc:sldMk cId="1359017385" sldId="261"/>
            <ac:picMk id="15" creationId="{9B68B3E3-F21B-4A30-A01D-A1E7D1705EFA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7" creationId="{7B657B43-AF8D-496B-87B7-A6B624631913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8" creationId="{E8CCABC1-C7BF-4DDD-9782-A2854E3A192F}"/>
          </ac:picMkLst>
        </pc:picChg>
        <pc:picChg chg="add mod">
          <ac:chgData name="Peter EDMUNDS" userId="57fb2244-f77a-4291-bf83-84bcf6856161" providerId="ADAL" clId="{0487F8F0-A801-4CD4-BEA9-3D5AA154CC89}" dt="2019-10-05T10:19:12.629" v="455" actId="1076"/>
          <ac:picMkLst>
            <pc:docMk/>
            <pc:sldMk cId="1359017385" sldId="261"/>
            <ac:picMk id="19" creationId="{76E3BCB9-3B2A-4EC7-8F8B-27D6BA58AB76}"/>
          </ac:picMkLst>
        </pc:picChg>
        <pc:picChg chg="add mod">
          <ac:chgData name="Peter EDMUNDS" userId="57fb2244-f77a-4291-bf83-84bcf6856161" providerId="ADAL" clId="{0487F8F0-A801-4CD4-BEA9-3D5AA154CC89}" dt="2019-10-05T10:19:24.134" v="458" actId="1076"/>
          <ac:picMkLst>
            <pc:docMk/>
            <pc:sldMk cId="1359017385" sldId="261"/>
            <ac:picMk id="20" creationId="{B39B6564-BB80-46A9-92B9-46370231CAB1}"/>
          </ac:picMkLst>
        </pc:picChg>
        <pc:picChg chg="add mod">
          <ac:chgData name="Peter EDMUNDS" userId="57fb2244-f77a-4291-bf83-84bcf6856161" providerId="ADAL" clId="{0487F8F0-A801-4CD4-BEA9-3D5AA154CC89}" dt="2019-10-05T10:27:27.885" v="788" actId="14100"/>
          <ac:picMkLst>
            <pc:docMk/>
            <pc:sldMk cId="1359017385" sldId="261"/>
            <ac:picMk id="21" creationId="{E65057C1-4AB1-4465-8883-3E55FACBA14B}"/>
          </ac:picMkLst>
        </pc:picChg>
        <pc:picChg chg="add del mod modCrop">
          <ac:chgData name="Peter EDMUNDS" userId="57fb2244-f77a-4291-bf83-84bcf6856161" providerId="ADAL" clId="{0487F8F0-A801-4CD4-BEA9-3D5AA154CC89}" dt="2019-10-05T10:27:21.564" v="786" actId="478"/>
          <ac:picMkLst>
            <pc:docMk/>
            <pc:sldMk cId="1359017385" sldId="261"/>
            <ac:picMk id="22" creationId="{033CBE48-B65D-4161-B8A6-72E627A6A6AD}"/>
          </ac:picMkLst>
        </pc:picChg>
      </pc:sldChg>
      <pc:sldChg chg="addSp delSp modSp ord">
        <pc:chgData name="Peter EDMUNDS" userId="57fb2244-f77a-4291-bf83-84bcf6856161" providerId="ADAL" clId="{0487F8F0-A801-4CD4-BEA9-3D5AA154CC89}" dt="2019-10-05T10:35:53.698" v="895" actId="14100"/>
        <pc:sldMkLst>
          <pc:docMk/>
          <pc:sldMk cId="2273095663" sldId="262"/>
        </pc:sldMkLst>
        <pc:spChg chg="mod">
          <ac:chgData name="Peter EDMUNDS" userId="57fb2244-f77a-4291-bf83-84bcf6856161" providerId="ADAL" clId="{0487F8F0-A801-4CD4-BEA9-3D5AA154CC89}" dt="2019-10-05T10:34:17.429" v="881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" userId="57fb2244-f77a-4291-bf83-84bcf6856161" providerId="ADAL" clId="{0487F8F0-A801-4CD4-BEA9-3D5AA154CC89}" dt="2019-10-05T09:30:53.340" v="107" actId="478"/>
          <ac:spMkLst>
            <pc:docMk/>
            <pc:sldMk cId="2273095663" sldId="262"/>
            <ac:spMk id="9" creationId="{05C85777-7CED-4C0D-92A9-1CA6DE85F510}"/>
          </ac:spMkLst>
        </pc:spChg>
        <pc:spChg chg="add mod">
          <ac:chgData name="Peter EDMUNDS" userId="57fb2244-f77a-4291-bf83-84bcf6856161" providerId="ADAL" clId="{0487F8F0-A801-4CD4-BEA9-3D5AA154CC89}" dt="2019-10-05T10:35:48.022" v="893" actId="1076"/>
          <ac:spMkLst>
            <pc:docMk/>
            <pc:sldMk cId="2273095663" sldId="262"/>
            <ac:spMk id="15" creationId="{43A3028E-C035-40CE-8615-DCF3CCC09B13}"/>
          </ac:spMkLst>
        </pc:spChg>
        <pc:spChg chg="del">
          <ac:chgData name="Peter EDMUNDS" userId="57fb2244-f77a-4291-bf83-84bcf6856161" providerId="ADAL" clId="{0487F8F0-A801-4CD4-BEA9-3D5AA154CC89}" dt="2019-10-05T09:30:53.340" v="107" actId="478"/>
          <ac:spMkLst>
            <pc:docMk/>
            <pc:sldMk cId="2273095663" sldId="262"/>
            <ac:spMk id="19" creationId="{251D1181-F255-42F1-BC4C-A2EC9D039B1A}"/>
          </ac:spMkLst>
        </pc:spChg>
        <pc:spChg chg="add mod">
          <ac:chgData name="Peter EDMUNDS" userId="57fb2244-f77a-4291-bf83-84bcf6856161" providerId="ADAL" clId="{0487F8F0-A801-4CD4-BEA9-3D5AA154CC89}" dt="2019-10-05T10:35:50.321" v="894" actId="1076"/>
          <ac:spMkLst>
            <pc:docMk/>
            <pc:sldMk cId="2273095663" sldId="262"/>
            <ac:spMk id="20" creationId="{235BF3D4-F6F6-4E40-B50A-1FB4D4ABA55B}"/>
          </ac:spMkLst>
        </pc:spChg>
        <pc:picChg chg="add mod">
          <ac:chgData name="Peter EDMUNDS" userId="57fb2244-f77a-4291-bf83-84bcf6856161" providerId="ADAL" clId="{0487F8F0-A801-4CD4-BEA9-3D5AA154CC89}" dt="2019-10-05T10:35:53.698" v="895" actId="14100"/>
          <ac:picMkLst>
            <pc:docMk/>
            <pc:sldMk cId="2273095663" sldId="262"/>
            <ac:picMk id="2" creationId="{7BF32F7D-862E-40A6-8034-C1654CE5067C}"/>
          </ac:picMkLst>
        </pc:picChg>
        <pc:picChg chg="add mod">
          <ac:chgData name="Peter EDMUNDS" userId="57fb2244-f77a-4291-bf83-84bcf6856161" providerId="ADAL" clId="{0487F8F0-A801-4CD4-BEA9-3D5AA154CC89}" dt="2019-10-05T10:34:06.642" v="864" actId="1076"/>
          <ac:picMkLst>
            <pc:docMk/>
            <pc:sldMk cId="2273095663" sldId="262"/>
            <ac:picMk id="3" creationId="{C48530F9-3652-42D4-8899-3388DEA6CDB2}"/>
          </ac:picMkLst>
        </pc:picChg>
        <pc:picChg chg="add mod">
          <ac:chgData name="Peter EDMUNDS" userId="57fb2244-f77a-4291-bf83-84bcf6856161" providerId="ADAL" clId="{0487F8F0-A801-4CD4-BEA9-3D5AA154CC89}" dt="2019-10-05T10:34:06.642" v="864" actId="1076"/>
          <ac:picMkLst>
            <pc:docMk/>
            <pc:sldMk cId="2273095663" sldId="262"/>
            <ac:picMk id="4" creationId="{25CA5F47-6F16-4A1E-8EDA-E52DC3ADB640}"/>
          </ac:picMkLst>
        </pc:picChg>
        <pc:picChg chg="add mod">
          <ac:chgData name="Peter EDMUNDS" userId="57fb2244-f77a-4291-bf83-84bcf6856161" providerId="ADAL" clId="{0487F8F0-A801-4CD4-BEA9-3D5AA154CC89}" dt="2019-10-05T10:35:44.507" v="892" actId="1076"/>
          <ac:picMkLst>
            <pc:docMk/>
            <pc:sldMk cId="2273095663" sldId="262"/>
            <ac:picMk id="6" creationId="{48A824B2-1B41-411E-83FB-36653BBA7F84}"/>
          </ac:picMkLst>
        </pc:picChg>
        <pc:picChg chg="add mod">
          <ac:chgData name="Peter EDMUNDS" userId="57fb2244-f77a-4291-bf83-84bcf6856161" providerId="ADAL" clId="{0487F8F0-A801-4CD4-BEA9-3D5AA154CC89}" dt="2019-10-05T10:35:39.186" v="891" actId="14100"/>
          <ac:picMkLst>
            <pc:docMk/>
            <pc:sldMk cId="2273095663" sldId="262"/>
            <ac:picMk id="11" creationId="{7A8A144C-ECFC-4358-A38C-74B4AD7353EE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2" creationId="{F7DFFADC-438B-4F93-9608-B9E4D5D02339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3" creationId="{0AC71A0E-9BC2-489A-A3D8-0606BAED3851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4" creationId="{78FEA358-6D46-41C0-89D0-AC7640B1F6A0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6" creationId="{8B6C28AE-75CA-4FCE-A410-AE87E9B0B10C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7" creationId="{63B69133-1543-4737-ACFE-BFAF36490D36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8" creationId="{B8C18F73-179F-4FA1-AFB0-9FB9FCEFD91E}"/>
          </ac:picMkLst>
        </pc:picChg>
      </pc:sldChg>
    </pc:docChg>
  </pc:docChgLst>
  <pc:docChgLst>
    <pc:chgData name="Peter EDMUNDS (HAB)" userId="57fb2244-f77a-4291-bf83-84bcf6856161" providerId="ADAL" clId="{06CD2DC9-3F62-45F5-BE77-2CEDCEA9D712}"/>
  </pc:docChgLst>
  <pc:docChgLst>
    <pc:chgData name="Peter EDMUNDS (HAB)" userId="57fb2244-f77a-4291-bf83-84bcf6856161" providerId="ADAL" clId="{5AF676A9-5B28-48C1-B101-C976FD837E5A}"/>
    <pc:docChg chg="undo custSel modSld sldOrd">
      <pc:chgData name="Peter EDMUNDS (HAB)" userId="57fb2244-f77a-4291-bf83-84bcf6856161" providerId="ADAL" clId="{5AF676A9-5B28-48C1-B101-C976FD837E5A}" dt="2020-01-03T20:10:23.747" v="767" actId="1076"/>
      <pc:docMkLst>
        <pc:docMk/>
      </pc:docMkLst>
      <pc:sldChg chg="addSp delSp modSp">
        <pc:chgData name="Peter EDMUNDS (HAB)" userId="57fb2244-f77a-4291-bf83-84bcf6856161" providerId="ADAL" clId="{5AF676A9-5B28-48C1-B101-C976FD837E5A}" dt="2020-01-03T19:56:00.677" v="695" actId="1076"/>
        <pc:sldMkLst>
          <pc:docMk/>
          <pc:sldMk cId="1257269346" sldId="256"/>
        </pc:sldMkLst>
        <pc:spChg chg="del">
          <ac:chgData name="Peter EDMUNDS (HAB)" userId="57fb2244-f77a-4291-bf83-84bcf6856161" providerId="ADAL" clId="{5AF676A9-5B28-48C1-B101-C976FD837E5A}" dt="2020-01-03T19:02:21.684" v="10" actId="478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 (HAB)" userId="57fb2244-f77a-4291-bf83-84bcf6856161" providerId="ADAL" clId="{5AF676A9-5B28-48C1-B101-C976FD837E5A}" dt="2020-01-03T19:48:22.916" v="668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5AF676A9-5B28-48C1-B101-C976FD837E5A}" dt="2020-01-03T19:11:13.825" v="132" actId="20577"/>
          <ac:spMkLst>
            <pc:docMk/>
            <pc:sldMk cId="1257269346" sldId="256"/>
            <ac:spMk id="5" creationId="{F797A92E-9FA9-472F-9AEA-FF9BB8DC5E4E}"/>
          </ac:spMkLst>
        </pc:spChg>
        <pc:spChg chg="del">
          <ac:chgData name="Peter EDMUNDS (HAB)" userId="57fb2244-f77a-4291-bf83-84bcf6856161" providerId="ADAL" clId="{5AF676A9-5B28-48C1-B101-C976FD837E5A}" dt="2020-01-03T19:02:21.684" v="10" actId="478"/>
          <ac:spMkLst>
            <pc:docMk/>
            <pc:sldMk cId="1257269346" sldId="256"/>
            <ac:spMk id="6" creationId="{FC9A91F7-0DA8-4C99-96C3-14CE945416A1}"/>
          </ac:spMkLst>
        </pc:spChg>
        <pc:spChg chg="add mod">
          <ac:chgData name="Peter EDMUNDS (HAB)" userId="57fb2244-f77a-4291-bf83-84bcf6856161" providerId="ADAL" clId="{5AF676A9-5B28-48C1-B101-C976FD837E5A}" dt="2020-01-03T19:55:02.662" v="677" actId="1076"/>
          <ac:spMkLst>
            <pc:docMk/>
            <pc:sldMk cId="1257269346" sldId="256"/>
            <ac:spMk id="8" creationId="{889E9D6A-19C3-48A3-9267-BF08E065CCD0}"/>
          </ac:spMkLst>
        </pc:spChg>
        <pc:spChg chg="add mod">
          <ac:chgData name="Peter EDMUNDS (HAB)" userId="57fb2244-f77a-4291-bf83-84bcf6856161" providerId="ADAL" clId="{5AF676A9-5B28-48C1-B101-C976FD837E5A}" dt="2020-01-03T19:16:15.801" v="247" actId="1076"/>
          <ac:spMkLst>
            <pc:docMk/>
            <pc:sldMk cId="1257269346" sldId="256"/>
            <ac:spMk id="12" creationId="{77339A75-F6BD-4CDB-8508-AB6E1FF49DA9}"/>
          </ac:spMkLst>
        </pc:spChg>
        <pc:spChg chg="mod">
          <ac:chgData name="Peter EDMUNDS (HAB)" userId="57fb2244-f77a-4291-bf83-84bcf6856161" providerId="ADAL" clId="{5AF676A9-5B28-48C1-B101-C976FD837E5A}" dt="2020-01-03T19:15:48.902" v="155" actId="20577"/>
          <ac:spMkLst>
            <pc:docMk/>
            <pc:sldMk cId="1257269346" sldId="256"/>
            <ac:spMk id="19" creationId="{91689243-74F8-44AA-B720-4388D7CBB27E}"/>
          </ac:spMkLst>
        </pc:spChg>
        <pc:spChg chg="add mod">
          <ac:chgData name="Peter EDMUNDS (HAB)" userId="57fb2244-f77a-4291-bf83-84bcf6856161" providerId="ADAL" clId="{5AF676A9-5B28-48C1-B101-C976FD837E5A}" dt="2020-01-03T19:17:28.359" v="403" actId="1076"/>
          <ac:spMkLst>
            <pc:docMk/>
            <pc:sldMk cId="1257269346" sldId="256"/>
            <ac:spMk id="21" creationId="{B409A7D7-B2AD-4265-A4ED-2C5431BE0528}"/>
          </ac:spMkLst>
        </pc:spChg>
        <pc:spChg chg="mod">
          <ac:chgData name="Peter EDMUNDS (HAB)" userId="57fb2244-f77a-4291-bf83-84bcf6856161" providerId="ADAL" clId="{5AF676A9-5B28-48C1-B101-C976FD837E5A}" dt="2020-01-03T19:03:03.699" v="32" actId="20577"/>
          <ac:spMkLst>
            <pc:docMk/>
            <pc:sldMk cId="1257269346" sldId="256"/>
            <ac:spMk id="22" creationId="{D154BACA-8366-4BBA-B7F0-6B0D57E19D4A}"/>
          </ac:spMkLst>
        </pc:spChg>
        <pc:spChg chg="del">
          <ac:chgData name="Peter EDMUNDS (HAB)" userId="57fb2244-f77a-4291-bf83-84bcf6856161" providerId="ADAL" clId="{5AF676A9-5B28-48C1-B101-C976FD837E5A}" dt="2020-01-03T19:02:54.485" v="12" actId="478"/>
          <ac:spMkLst>
            <pc:docMk/>
            <pc:sldMk cId="1257269346" sldId="256"/>
            <ac:spMk id="23" creationId="{93CD071A-2076-4ABA-A9C4-116DA93A396F}"/>
          </ac:spMkLst>
        </pc:spChg>
        <pc:spChg chg="del">
          <ac:chgData name="Peter EDMUNDS (HAB)" userId="57fb2244-f77a-4291-bf83-84bcf6856161" providerId="ADAL" clId="{5AF676A9-5B28-48C1-B101-C976FD837E5A}" dt="2020-01-03T19:02:53.221" v="11" actId="478"/>
          <ac:spMkLst>
            <pc:docMk/>
            <pc:sldMk cId="1257269346" sldId="256"/>
            <ac:spMk id="31" creationId="{7EF7B392-B2D4-45C8-B8C6-8A0F4B6E0950}"/>
          </ac:spMkLst>
        </pc:sp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3" creationId="{699C10CB-AD2D-493E-8210-B5650CFDA277}"/>
          </ac:picMkLst>
        </pc:picChg>
        <pc:picChg chg="add mod">
          <ac:chgData name="Peter EDMUNDS (HAB)" userId="57fb2244-f77a-4291-bf83-84bcf6856161" providerId="ADAL" clId="{5AF676A9-5B28-48C1-B101-C976FD837E5A}" dt="2020-01-03T19:11:08.481" v="124" actId="1076"/>
          <ac:picMkLst>
            <pc:docMk/>
            <pc:sldMk cId="1257269346" sldId="256"/>
            <ac:picMk id="7" creationId="{93CDFA53-F35F-49EC-A80E-9212643E41BE}"/>
          </ac:picMkLst>
        </pc:pic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9" creationId="{E1942D01-F132-40A7-8CA3-5A55DAFD8D9F}"/>
          </ac:picMkLst>
        </pc:pic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10" creationId="{6AE21827-1085-48B3-9398-7661664626E8}"/>
          </ac:picMkLst>
        </pc:picChg>
        <pc:picChg chg="add mod">
          <ac:chgData name="Peter EDMUNDS (HAB)" userId="57fb2244-f77a-4291-bf83-84bcf6856161" providerId="ADAL" clId="{5AF676A9-5B28-48C1-B101-C976FD837E5A}" dt="2020-01-03T19:55:03.825" v="678" actId="1076"/>
          <ac:picMkLst>
            <pc:docMk/>
            <pc:sldMk cId="1257269346" sldId="256"/>
            <ac:picMk id="11" creationId="{2E54ED3F-3503-4A97-9939-C85719F974A7}"/>
          </ac:picMkLst>
        </pc:pic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13" creationId="{4CBA4870-7B40-4F47-9C7E-EF9EEEA7DF9F}"/>
          </ac:picMkLst>
        </pc:picChg>
        <pc:picChg chg="add mod">
          <ac:chgData name="Peter EDMUNDS (HAB)" userId="57fb2244-f77a-4291-bf83-84bcf6856161" providerId="ADAL" clId="{5AF676A9-5B28-48C1-B101-C976FD837E5A}" dt="2020-01-03T19:56:00.677" v="695" actId="1076"/>
          <ac:picMkLst>
            <pc:docMk/>
            <pc:sldMk cId="1257269346" sldId="256"/>
            <ac:picMk id="14" creationId="{F365A70D-E52F-41E1-9914-88D49E429E9A}"/>
          </ac:picMkLst>
        </pc:picChg>
        <pc:picChg chg="add mod">
          <ac:chgData name="Peter EDMUNDS (HAB)" userId="57fb2244-f77a-4291-bf83-84bcf6856161" providerId="ADAL" clId="{5AF676A9-5B28-48C1-B101-C976FD837E5A}" dt="2020-01-03T19:55:32.696" v="685" actId="1076"/>
          <ac:picMkLst>
            <pc:docMk/>
            <pc:sldMk cId="1257269346" sldId="256"/>
            <ac:picMk id="15" creationId="{50D9D92A-673D-44C5-8F57-26294B36A728}"/>
          </ac:picMkLst>
        </pc:picChg>
        <pc:picChg chg="add mod modCrop">
          <ac:chgData name="Peter EDMUNDS (HAB)" userId="57fb2244-f77a-4291-bf83-84bcf6856161" providerId="ADAL" clId="{5AF676A9-5B28-48C1-B101-C976FD837E5A}" dt="2020-01-03T19:55:58.386" v="694" actId="1076"/>
          <ac:picMkLst>
            <pc:docMk/>
            <pc:sldMk cId="1257269346" sldId="256"/>
            <ac:picMk id="16" creationId="{A487DF56-70CE-45E5-8503-CE616F882AEC}"/>
          </ac:picMkLst>
        </pc:picChg>
        <pc:picChg chg="add mod modCrop">
          <ac:chgData name="Peter EDMUNDS (HAB)" userId="57fb2244-f77a-4291-bf83-84bcf6856161" providerId="ADAL" clId="{5AF676A9-5B28-48C1-B101-C976FD837E5A}" dt="2020-01-03T19:55:49.865" v="691" actId="1076"/>
          <ac:picMkLst>
            <pc:docMk/>
            <pc:sldMk cId="1257269346" sldId="256"/>
            <ac:picMk id="24" creationId="{9C99E788-CE09-4A58-9439-4064EF02B3C2}"/>
          </ac:picMkLst>
        </pc:picChg>
      </pc:sldChg>
      <pc:sldChg chg="addSp delSp modSp modAnim">
        <pc:chgData name="Peter EDMUNDS (HAB)" userId="57fb2244-f77a-4291-bf83-84bcf6856161" providerId="ADAL" clId="{5AF676A9-5B28-48C1-B101-C976FD837E5A}" dt="2020-01-03T20:10:23.747" v="767" actId="1076"/>
        <pc:sldMkLst>
          <pc:docMk/>
          <pc:sldMk cId="830485102" sldId="257"/>
        </pc:sldMkLst>
        <pc:spChg chg="add mod">
          <ac:chgData name="Peter EDMUNDS (HAB)" userId="57fb2244-f77a-4291-bf83-84bcf6856161" providerId="ADAL" clId="{5AF676A9-5B28-48C1-B101-C976FD837E5A}" dt="2020-01-03T19:47:10.937" v="541" actId="20577"/>
          <ac:spMkLst>
            <pc:docMk/>
            <pc:sldMk cId="830485102" sldId="257"/>
            <ac:spMk id="2" creationId="{AAE86A37-C29A-4F1A-829A-A4CCA2A9D614}"/>
          </ac:spMkLst>
        </pc:spChg>
        <pc:spChg chg="add mod">
          <ac:chgData name="Peter EDMUNDS (HAB)" userId="57fb2244-f77a-4291-bf83-84bcf6856161" providerId="ADAL" clId="{5AF676A9-5B28-48C1-B101-C976FD837E5A}" dt="2020-01-03T19:47:15.610" v="542" actId="1076"/>
          <ac:spMkLst>
            <pc:docMk/>
            <pc:sldMk cId="830485102" sldId="257"/>
            <ac:spMk id="5" creationId="{FE180D60-95D7-499A-A24D-EA956B4DEDBD}"/>
          </ac:spMkLst>
        </pc:spChg>
        <pc:spChg chg="add mod">
          <ac:chgData name="Peter EDMUNDS (HAB)" userId="57fb2244-f77a-4291-bf83-84bcf6856161" providerId="ADAL" clId="{5AF676A9-5B28-48C1-B101-C976FD837E5A}" dt="2020-01-03T20:08:55.313" v="762" actId="1076"/>
          <ac:spMkLst>
            <pc:docMk/>
            <pc:sldMk cId="830485102" sldId="257"/>
            <ac:spMk id="6" creationId="{303D86A1-D685-42F8-B4DF-E0FF81B1399C}"/>
          </ac:spMkLst>
        </pc:spChg>
        <pc:spChg chg="mod">
          <ac:chgData name="Peter EDMUNDS (HAB)" userId="57fb2244-f77a-4291-bf83-84bcf6856161" providerId="ADAL" clId="{5AF676A9-5B28-48C1-B101-C976FD837E5A}" dt="2020-01-03T19:06:35.713" v="88" actId="20577"/>
          <ac:spMkLst>
            <pc:docMk/>
            <pc:sldMk cId="830485102" sldId="257"/>
            <ac:spMk id="11" creationId="{168A24C7-D1BB-40B4-8799-57F950B60D3F}"/>
          </ac:spMkLst>
        </pc:spChg>
        <pc:spChg chg="del">
          <ac:chgData name="Peter EDMUNDS (HAB)" userId="57fb2244-f77a-4291-bf83-84bcf6856161" providerId="ADAL" clId="{5AF676A9-5B28-48C1-B101-C976FD837E5A}" dt="2020-01-03T19:06:28.137" v="60" actId="478"/>
          <ac:spMkLst>
            <pc:docMk/>
            <pc:sldMk cId="830485102" sldId="257"/>
            <ac:spMk id="13" creationId="{6B4E3F40-2118-42CF-9736-196DDF103594}"/>
          </ac:spMkLst>
        </pc:spChg>
        <pc:spChg chg="del">
          <ac:chgData name="Peter EDMUNDS (HAB)" userId="57fb2244-f77a-4291-bf83-84bcf6856161" providerId="ADAL" clId="{5AF676A9-5B28-48C1-B101-C976FD837E5A}" dt="2020-01-03T19:06:28.137" v="60" actId="478"/>
          <ac:spMkLst>
            <pc:docMk/>
            <pc:sldMk cId="830485102" sldId="257"/>
            <ac:spMk id="14" creationId="{973543AD-8C07-4B27-A891-92C9505D9B17}"/>
          </ac:spMkLst>
        </pc:spChg>
        <pc:picChg chg="del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3" creationId="{18A060AA-CF1B-475E-87E5-D4661FE016C1}"/>
          </ac:picMkLst>
        </pc:picChg>
        <pc:picChg chg="del mod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4" creationId="{7CC00766-2473-4CC3-B1C1-47A0705DD426}"/>
          </ac:picMkLst>
        </pc:picChg>
        <pc:picChg chg="del mod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7" creationId="{1E6DB38F-4E04-47D9-80DE-57BB25F6DC0A}"/>
          </ac:picMkLst>
        </pc:picChg>
        <pc:picChg chg="del mod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8" creationId="{D8D82264-9528-40BA-8366-4D818284F0BD}"/>
          </ac:picMkLst>
        </pc:picChg>
        <pc:picChg chg="add mod">
          <ac:chgData name="Peter EDMUNDS (HAB)" userId="57fb2244-f77a-4291-bf83-84bcf6856161" providerId="ADAL" clId="{5AF676A9-5B28-48C1-B101-C976FD837E5A}" dt="2020-01-03T20:10:06.599" v="764" actId="14100"/>
          <ac:picMkLst>
            <pc:docMk/>
            <pc:sldMk cId="830485102" sldId="257"/>
            <ac:picMk id="9" creationId="{F581A925-858E-47D0-80F1-3D179DEDF8CA}"/>
          </ac:picMkLst>
        </pc:picChg>
        <pc:picChg chg="add mod">
          <ac:chgData name="Peter EDMUNDS (HAB)" userId="57fb2244-f77a-4291-bf83-84bcf6856161" providerId="ADAL" clId="{5AF676A9-5B28-48C1-B101-C976FD837E5A}" dt="2020-01-03T20:10:23.747" v="767" actId="1076"/>
          <ac:picMkLst>
            <pc:docMk/>
            <pc:sldMk cId="830485102" sldId="257"/>
            <ac:picMk id="10" creationId="{CC5D9000-AF03-4521-9457-BB07A2257D95}"/>
          </ac:picMkLst>
        </pc:picChg>
        <pc:picChg chg="add mod">
          <ac:chgData name="Peter EDMUNDS (HAB)" userId="57fb2244-f77a-4291-bf83-84bcf6856161" providerId="ADAL" clId="{5AF676A9-5B28-48C1-B101-C976FD837E5A}" dt="2020-01-03T19:47:17.902" v="543" actId="1076"/>
          <ac:picMkLst>
            <pc:docMk/>
            <pc:sldMk cId="830485102" sldId="257"/>
            <ac:picMk id="15" creationId="{963E703E-13FF-4B23-8A3D-0C97254678DD}"/>
          </ac:picMkLst>
        </pc:picChg>
        <pc:picChg chg="add mod">
          <ac:chgData name="Peter EDMUNDS (HAB)" userId="57fb2244-f77a-4291-bf83-84bcf6856161" providerId="ADAL" clId="{5AF676A9-5B28-48C1-B101-C976FD837E5A}" dt="2020-01-03T19:47:43.736" v="553" actId="1076"/>
          <ac:picMkLst>
            <pc:docMk/>
            <pc:sldMk cId="830485102" sldId="257"/>
            <ac:picMk id="16" creationId="{31C724EE-9647-4822-A9AA-1E5B11CF31FC}"/>
          </ac:picMkLst>
        </pc:picChg>
        <pc:picChg chg="add mod">
          <ac:chgData name="Peter EDMUNDS (HAB)" userId="57fb2244-f77a-4291-bf83-84bcf6856161" providerId="ADAL" clId="{5AF676A9-5B28-48C1-B101-C976FD837E5A}" dt="2020-01-03T19:47:42.596" v="552" actId="1076"/>
          <ac:picMkLst>
            <pc:docMk/>
            <pc:sldMk cId="830485102" sldId="257"/>
            <ac:picMk id="18" creationId="{07B020C6-BFC8-407F-92A2-2DF4CD83CD07}"/>
          </ac:picMkLst>
        </pc:picChg>
      </pc:sldChg>
      <pc:sldChg chg="addSp delSp modSp">
        <pc:chgData name="Peter EDMUNDS (HAB)" userId="57fb2244-f77a-4291-bf83-84bcf6856161" providerId="ADAL" clId="{5AF676A9-5B28-48C1-B101-C976FD837E5A}" dt="2020-01-03T20:04:23.715" v="741" actId="14100"/>
        <pc:sldMkLst>
          <pc:docMk/>
          <pc:sldMk cId="1359017385" sldId="261"/>
        </pc:sldMkLst>
        <pc:spChg chg="del">
          <ac:chgData name="Peter EDMUNDS (HAB)" userId="57fb2244-f77a-4291-bf83-84bcf6856161" providerId="ADAL" clId="{5AF676A9-5B28-48C1-B101-C976FD837E5A}" dt="2020-01-03T19:06:00.228" v="33" actId="478"/>
          <ac:spMkLst>
            <pc:docMk/>
            <pc:sldMk cId="1359017385" sldId="261"/>
            <ac:spMk id="2" creationId="{E3AE0F27-C615-4FC9-AB64-00A4135248EB}"/>
          </ac:spMkLst>
        </pc:spChg>
        <pc:spChg chg="mod">
          <ac:chgData name="Peter EDMUNDS (HAB)" userId="57fb2244-f77a-4291-bf83-84bcf6856161" providerId="ADAL" clId="{5AF676A9-5B28-48C1-B101-C976FD837E5A}" dt="2020-01-03T19:06:08.033" v="57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5AF676A9-5B28-48C1-B101-C976FD837E5A}" dt="2020-01-03T19:30:47.894" v="429" actId="1076"/>
          <ac:spMkLst>
            <pc:docMk/>
            <pc:sldMk cId="1359017385" sldId="261"/>
            <ac:spMk id="4" creationId="{B1FBEE75-F877-419B-AE05-A4B2FF9119C5}"/>
          </ac:spMkLst>
        </pc:spChg>
        <pc:spChg chg="del">
          <ac:chgData name="Peter EDMUNDS (HAB)" userId="57fb2244-f77a-4291-bf83-84bcf6856161" providerId="ADAL" clId="{5AF676A9-5B28-48C1-B101-C976FD837E5A}" dt="2020-01-03T19:06:00.228" v="33" actId="478"/>
          <ac:spMkLst>
            <pc:docMk/>
            <pc:sldMk cId="1359017385" sldId="261"/>
            <ac:spMk id="6" creationId="{7577C04F-869C-4CAE-820F-BD0DDEEEE131}"/>
          </ac:spMkLst>
        </pc:spChg>
        <pc:picChg chg="add mod modCrop">
          <ac:chgData name="Peter EDMUNDS (HAB)" userId="57fb2244-f77a-4291-bf83-84bcf6856161" providerId="ADAL" clId="{5AF676A9-5B28-48C1-B101-C976FD837E5A}" dt="2020-01-03T20:04:23.715" v="741" actId="14100"/>
          <ac:picMkLst>
            <pc:docMk/>
            <pc:sldMk cId="1359017385" sldId="261"/>
            <ac:picMk id="5" creationId="{6FAC44ED-61FA-47B8-AF63-58269069DBB9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7" creationId="{EA7BAEBF-F5BE-4D2C-AE27-83E495E8A4FC}"/>
          </ac:picMkLst>
        </pc:picChg>
        <pc:picChg chg="add del mod ord">
          <ac:chgData name="Peter EDMUNDS (HAB)" userId="57fb2244-f77a-4291-bf83-84bcf6856161" providerId="ADAL" clId="{5AF676A9-5B28-48C1-B101-C976FD837E5A}" dt="2020-01-03T20:00:41.056" v="716" actId="478"/>
          <ac:picMkLst>
            <pc:docMk/>
            <pc:sldMk cId="1359017385" sldId="261"/>
            <ac:picMk id="8" creationId="{00910E2D-AE9B-4DD6-A3D7-E4CE1575198C}"/>
          </ac:picMkLst>
        </pc:picChg>
        <pc:picChg chg="add del mod">
          <ac:chgData name="Peter EDMUNDS (HAB)" userId="57fb2244-f77a-4291-bf83-84bcf6856161" providerId="ADAL" clId="{5AF676A9-5B28-48C1-B101-C976FD837E5A}" dt="2020-01-03T20:00:41.056" v="716" actId="478"/>
          <ac:picMkLst>
            <pc:docMk/>
            <pc:sldMk cId="1359017385" sldId="261"/>
            <ac:picMk id="9" creationId="{09F65F61-B772-4105-A2E6-624900C47520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10" creationId="{7BF9291B-3F78-432C-BD2C-E452C4FD1CDC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11" creationId="{4EDFD8CA-EA3D-4FE4-96D7-3B6296952EE6}"/>
          </ac:picMkLst>
        </pc:picChg>
        <pc:picChg chg="add mod">
          <ac:chgData name="Peter EDMUNDS (HAB)" userId="57fb2244-f77a-4291-bf83-84bcf6856161" providerId="ADAL" clId="{5AF676A9-5B28-48C1-B101-C976FD837E5A}" dt="2020-01-03T19:31:25.451" v="445" actId="1076"/>
          <ac:picMkLst>
            <pc:docMk/>
            <pc:sldMk cId="1359017385" sldId="261"/>
            <ac:picMk id="12" creationId="{F10A80BB-0E31-4438-B8C2-6154BF72E396}"/>
          </ac:picMkLst>
        </pc:picChg>
        <pc:picChg chg="add mod">
          <ac:chgData name="Peter EDMUNDS (HAB)" userId="57fb2244-f77a-4291-bf83-84bcf6856161" providerId="ADAL" clId="{5AF676A9-5B28-48C1-B101-C976FD837E5A}" dt="2020-01-03T19:31:06.708" v="433" actId="1076"/>
          <ac:picMkLst>
            <pc:docMk/>
            <pc:sldMk cId="1359017385" sldId="261"/>
            <ac:picMk id="13" creationId="{1C1B3D36-9797-4DDF-AAFC-22F89A005EC9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14" creationId="{9E9A42B9-B10D-4C1D-A906-49A4F1BE72DB}"/>
          </ac:picMkLst>
        </pc:picChg>
        <pc:picChg chg="add del mod">
          <ac:chgData name="Peter EDMUNDS (HAB)" userId="57fb2244-f77a-4291-bf83-84bcf6856161" providerId="ADAL" clId="{5AF676A9-5B28-48C1-B101-C976FD837E5A}" dt="2020-01-03T20:02:06.603" v="720" actId="478"/>
          <ac:picMkLst>
            <pc:docMk/>
            <pc:sldMk cId="1359017385" sldId="261"/>
            <ac:picMk id="15" creationId="{5789618F-C48E-48EF-ADC7-648E68EB8FC3}"/>
          </ac:picMkLst>
        </pc:picChg>
        <pc:picChg chg="add mod">
          <ac:chgData name="Peter EDMUNDS (HAB)" userId="57fb2244-f77a-4291-bf83-84bcf6856161" providerId="ADAL" clId="{5AF676A9-5B28-48C1-B101-C976FD837E5A}" dt="2020-01-03T20:03:35.527" v="730" actId="14100"/>
          <ac:picMkLst>
            <pc:docMk/>
            <pc:sldMk cId="1359017385" sldId="261"/>
            <ac:picMk id="16" creationId="{5B14FD51-A541-46E2-877D-FCE32961EBA4}"/>
          </ac:picMkLst>
        </pc:picChg>
        <pc:picChg chg="add mod">
          <ac:chgData name="Peter EDMUNDS (HAB)" userId="57fb2244-f77a-4291-bf83-84bcf6856161" providerId="ADAL" clId="{5AF676A9-5B28-48C1-B101-C976FD837E5A}" dt="2020-01-03T20:03:42.546" v="732" actId="14100"/>
          <ac:picMkLst>
            <pc:docMk/>
            <pc:sldMk cId="1359017385" sldId="261"/>
            <ac:picMk id="17" creationId="{C5A2BA94-4070-43A6-85F9-3897B0127D5D}"/>
          </ac:picMkLst>
        </pc:picChg>
        <pc:picChg chg="add mod">
          <ac:chgData name="Peter EDMUNDS (HAB)" userId="57fb2244-f77a-4291-bf83-84bcf6856161" providerId="ADAL" clId="{5AF676A9-5B28-48C1-B101-C976FD837E5A}" dt="2020-01-03T20:04:12.519" v="736" actId="14100"/>
          <ac:picMkLst>
            <pc:docMk/>
            <pc:sldMk cId="1359017385" sldId="261"/>
            <ac:picMk id="18" creationId="{31369DEC-4065-4C57-91E9-445E0FDCC69F}"/>
          </ac:picMkLst>
        </pc:picChg>
      </pc:sldChg>
      <pc:sldChg chg="addSp delSp modSp ord modAnim">
        <pc:chgData name="Peter EDMUNDS (HAB)" userId="57fb2244-f77a-4291-bf83-84bcf6856161" providerId="ADAL" clId="{5AF676A9-5B28-48C1-B101-C976FD837E5A}" dt="2020-01-03T20:06:43.394" v="757" actId="1076"/>
        <pc:sldMkLst>
          <pc:docMk/>
          <pc:sldMk cId="2273095663" sldId="262"/>
        </pc:sldMkLst>
        <pc:spChg chg="del">
          <ac:chgData name="Peter EDMUNDS (HAB)" userId="57fb2244-f77a-4291-bf83-84bcf6856161" providerId="ADAL" clId="{5AF676A9-5B28-48C1-B101-C976FD837E5A}" dt="2020-01-03T19:06:47.803" v="89" actId="478"/>
          <ac:spMkLst>
            <pc:docMk/>
            <pc:sldMk cId="2273095663" sldId="262"/>
            <ac:spMk id="2" creationId="{BA4CCF14-C3E7-4D70-864B-8AB15970C268}"/>
          </ac:spMkLst>
        </pc:spChg>
        <pc:spChg chg="del">
          <ac:chgData name="Peter EDMUNDS (HAB)" userId="57fb2244-f77a-4291-bf83-84bcf6856161" providerId="ADAL" clId="{5AF676A9-5B28-48C1-B101-C976FD837E5A}" dt="2020-01-03T19:06:47.803" v="89" actId="478"/>
          <ac:spMkLst>
            <pc:docMk/>
            <pc:sldMk cId="2273095663" sldId="262"/>
            <ac:spMk id="3" creationId="{12296BB0-394A-437E-A682-3781722A13B1}"/>
          </ac:spMkLst>
        </pc:spChg>
        <pc:spChg chg="del">
          <ac:chgData name="Peter EDMUNDS (HAB)" userId="57fb2244-f77a-4291-bf83-84bcf6856161" providerId="ADAL" clId="{5AF676A9-5B28-48C1-B101-C976FD837E5A}" dt="2020-01-03T19:06:47.803" v="89" actId="478"/>
          <ac:spMkLst>
            <pc:docMk/>
            <pc:sldMk cId="2273095663" sldId="262"/>
            <ac:spMk id="4" creationId="{58F111F0-7CE9-426C-B737-12A290F34509}"/>
          </ac:spMkLst>
        </pc:spChg>
        <pc:spChg chg="add mod">
          <ac:chgData name="Peter EDMUNDS (HAB)" userId="57fb2244-f77a-4291-bf83-84bcf6856161" providerId="ADAL" clId="{5AF676A9-5B28-48C1-B101-C976FD837E5A}" dt="2020-01-03T19:42:23.061" v="483" actId="1076"/>
          <ac:spMkLst>
            <pc:docMk/>
            <pc:sldMk cId="2273095663" sldId="262"/>
            <ac:spMk id="5" creationId="{98B76161-700F-45A0-A182-06D447B67159}"/>
          </ac:spMkLst>
        </pc:spChg>
        <pc:spChg chg="mod">
          <ac:chgData name="Peter EDMUNDS (HAB)" userId="57fb2244-f77a-4291-bf83-84bcf6856161" providerId="ADAL" clId="{5AF676A9-5B28-48C1-B101-C976FD837E5A}" dt="2020-01-03T19:06:52.524" v="105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5AF676A9-5B28-48C1-B101-C976FD837E5A}" dt="2020-01-03T20:06:30.437" v="753" actId="1076"/>
          <ac:spMkLst>
            <pc:docMk/>
            <pc:sldMk cId="2273095663" sldId="262"/>
            <ac:spMk id="9" creationId="{1C547ABD-6D31-4678-A09A-BDB0817121E8}"/>
          </ac:spMkLst>
        </pc:spChg>
        <pc:spChg chg="add mod">
          <ac:chgData name="Peter EDMUNDS (HAB)" userId="57fb2244-f77a-4291-bf83-84bcf6856161" providerId="ADAL" clId="{5AF676A9-5B28-48C1-B101-C976FD837E5A}" dt="2020-01-03T19:42:26.708" v="484" actId="1076"/>
          <ac:spMkLst>
            <pc:docMk/>
            <pc:sldMk cId="2273095663" sldId="262"/>
            <ac:spMk id="12" creationId="{4F73E440-AA92-4A34-A7B8-48F0D87C9D6D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4" creationId="{34285833-CB01-4CFA-8C6B-86F84A008B2F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5" creationId="{93B8DF6E-23BC-4CA7-B08C-7AC7D8195295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6" creationId="{03A901AA-1EEB-4FE3-A64C-55E117E6C30E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7" creationId="{C53AF401-47E1-460D-9ABD-0DC743357AD7}"/>
          </ac:spMkLst>
        </pc:spChg>
        <pc:spChg chg="add mod">
          <ac:chgData name="Peter EDMUNDS (HAB)" userId="57fb2244-f77a-4291-bf83-84bcf6856161" providerId="ADAL" clId="{5AF676A9-5B28-48C1-B101-C976FD837E5A}" dt="2020-01-03T20:06:42.363" v="756" actId="1076"/>
          <ac:spMkLst>
            <pc:docMk/>
            <pc:sldMk cId="2273095663" sldId="262"/>
            <ac:spMk id="18" creationId="{25E05E10-043D-48C2-A2A0-93D6412BF5AE}"/>
          </ac:spMkLst>
        </pc:sp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6" creationId="{D89B69BA-36FA-475F-A991-7B124FC14BCC}"/>
          </ac:picMkLst>
        </pc:picChg>
        <pc:picChg chg="add mod">
          <ac:chgData name="Peter EDMUNDS (HAB)" userId="57fb2244-f77a-4291-bf83-84bcf6856161" providerId="ADAL" clId="{5AF676A9-5B28-48C1-B101-C976FD837E5A}" dt="2020-01-03T20:06:30.437" v="753" actId="1076"/>
          <ac:picMkLst>
            <pc:docMk/>
            <pc:sldMk cId="2273095663" sldId="262"/>
            <ac:picMk id="7" creationId="{7FF8D1B6-D43D-4C5E-8750-D8D6F14A77D0}"/>
          </ac:picMkLst>
        </pc:picChg>
        <pc:picChg chg="add mod">
          <ac:chgData name="Peter EDMUNDS (HAB)" userId="57fb2244-f77a-4291-bf83-84bcf6856161" providerId="ADAL" clId="{5AF676A9-5B28-48C1-B101-C976FD837E5A}" dt="2020-01-03T19:42:26.708" v="484" actId="1076"/>
          <ac:picMkLst>
            <pc:docMk/>
            <pc:sldMk cId="2273095663" sldId="262"/>
            <ac:picMk id="10" creationId="{57794EA4-505B-44B8-9355-1B6BAD3EC5CE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11" creationId="{0BF435D2-9D1D-47F9-9AA3-B91034AB04E1}"/>
          </ac:picMkLst>
        </pc:picChg>
        <pc:picChg chg="add del mod">
          <ac:chgData name="Peter EDMUNDS (HAB)" userId="57fb2244-f77a-4291-bf83-84bcf6856161" providerId="ADAL" clId="{5AF676A9-5B28-48C1-B101-C976FD837E5A}" dt="2020-01-03T19:35:19.194" v="454" actId="478"/>
          <ac:picMkLst>
            <pc:docMk/>
            <pc:sldMk cId="2273095663" sldId="262"/>
            <ac:picMk id="13" creationId="{8F4DEFD3-61E9-41F6-9FBB-1CA2E1012718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19" creationId="{3151884B-0551-4064-AF47-D66F611691B0}"/>
          </ac:picMkLst>
        </pc:picChg>
        <pc:picChg chg="add mod">
          <ac:chgData name="Peter EDMUNDS (HAB)" userId="57fb2244-f77a-4291-bf83-84bcf6856161" providerId="ADAL" clId="{5AF676A9-5B28-48C1-B101-C976FD837E5A}" dt="2020-01-03T20:06:43.394" v="757" actId="1076"/>
          <ac:picMkLst>
            <pc:docMk/>
            <pc:sldMk cId="2273095663" sldId="262"/>
            <ac:picMk id="20" creationId="{DD0C0A3D-EBC5-4608-87B8-FFB8650DCB87}"/>
          </ac:picMkLst>
        </pc:picChg>
        <pc:picChg chg="add mod">
          <ac:chgData name="Peter EDMUNDS (HAB)" userId="57fb2244-f77a-4291-bf83-84bcf6856161" providerId="ADAL" clId="{5AF676A9-5B28-48C1-B101-C976FD837E5A}" dt="2020-01-03T20:06:36.639" v="755" actId="1076"/>
          <ac:picMkLst>
            <pc:docMk/>
            <pc:sldMk cId="2273095663" sldId="262"/>
            <ac:picMk id="21" creationId="{06A5BB1D-5DF2-4DCB-A361-0692B4E81E23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22" creationId="{DB449FF0-A7EE-41C2-89EF-8D777F6E4BE6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28" creationId="{692C26C1-15E1-4BF3-B1AE-95912C92A229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29" creationId="{8DCA85B1-5211-4A8D-8A53-8053AA04D39D}"/>
          </ac:picMkLst>
        </pc:picChg>
      </pc:sldChg>
    </pc:docChg>
  </pc:docChgLst>
  <pc:docChgLst>
    <pc:chgData name="Peter EDMUNDS" userId="57fb2244-f77a-4291-bf83-84bcf6856161" providerId="ADAL" clId="{BC99CBFF-AA42-47E2-9D8C-074726D0E8D2}"/>
    <pc:docChg chg="undo custSel modSld">
      <pc:chgData name="Peter EDMUNDS" userId="57fb2244-f77a-4291-bf83-84bcf6856161" providerId="ADAL" clId="{BC99CBFF-AA42-47E2-9D8C-074726D0E8D2}" dt="2019-10-25T17:49:43.467" v="937" actId="1076"/>
      <pc:docMkLst>
        <pc:docMk/>
      </pc:docMkLst>
      <pc:sldChg chg="addSp delSp modSp modAnim">
        <pc:chgData name="Peter EDMUNDS" userId="57fb2244-f77a-4291-bf83-84bcf6856161" providerId="ADAL" clId="{BC99CBFF-AA42-47E2-9D8C-074726D0E8D2}" dt="2019-10-25T17:25:38.875" v="903" actId="1076"/>
        <pc:sldMkLst>
          <pc:docMk/>
          <pc:sldMk cId="1257269346" sldId="256"/>
        </pc:sldMkLst>
        <pc:spChg chg="add mod">
          <ac:chgData name="Peter EDMUNDS" userId="57fb2244-f77a-4291-bf83-84bcf6856161" providerId="ADAL" clId="{BC99CBFF-AA42-47E2-9D8C-074726D0E8D2}" dt="2019-10-25T16:17:03.803" v="328" actId="113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" userId="57fb2244-f77a-4291-bf83-84bcf6856161" providerId="ADAL" clId="{BC99CBFF-AA42-47E2-9D8C-074726D0E8D2}" dt="2019-10-25T17:10:14.292" v="856" actId="20577"/>
          <ac:spMkLst>
            <pc:docMk/>
            <pc:sldMk cId="1257269346" sldId="256"/>
            <ac:spMk id="4" creationId="{FCD870EF-5536-48CF-B7BF-F05592F86512}"/>
          </ac:spMkLst>
        </pc:spChg>
        <pc:spChg chg="mod">
          <ac:chgData name="Peter EDMUNDS" userId="57fb2244-f77a-4291-bf83-84bcf6856161" providerId="ADAL" clId="{BC99CBFF-AA42-47E2-9D8C-074726D0E8D2}" dt="2019-10-25T15:51:17.755" v="54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" userId="57fb2244-f77a-4291-bf83-84bcf6856161" providerId="ADAL" clId="{BC99CBFF-AA42-47E2-9D8C-074726D0E8D2}" dt="2019-10-25T17:10:31.663" v="877" actId="20577"/>
          <ac:spMkLst>
            <pc:docMk/>
            <pc:sldMk cId="1257269346" sldId="256"/>
            <ac:spMk id="23" creationId="{93CD071A-2076-4ABA-A9C4-116DA93A396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4" creationId="{C3009435-178E-4A6A-B1B5-8BBEBD083BC6}"/>
          </ac:spMkLst>
        </pc:spChg>
        <pc:spChg chg="del">
          <ac:chgData name="Peter EDMUNDS" userId="57fb2244-f77a-4291-bf83-84bcf6856161" providerId="ADAL" clId="{BC99CBFF-AA42-47E2-9D8C-074726D0E8D2}" dt="2019-10-25T15:48:46.375" v="16" actId="478"/>
          <ac:spMkLst>
            <pc:docMk/>
            <pc:sldMk cId="1257269346" sldId="256"/>
            <ac:spMk id="25" creationId="{DE289777-1E47-4758-B681-F3AF8452494A}"/>
          </ac:spMkLst>
        </pc:spChg>
        <pc:spChg chg="del">
          <ac:chgData name="Peter EDMUNDS" userId="57fb2244-f77a-4291-bf83-84bcf6856161" providerId="ADAL" clId="{BC99CBFF-AA42-47E2-9D8C-074726D0E8D2}" dt="2019-10-25T17:10:56.781" v="895" actId="478"/>
          <ac:spMkLst>
            <pc:docMk/>
            <pc:sldMk cId="1257269346" sldId="256"/>
            <ac:spMk id="27" creationId="{259D7DAF-E4ED-4582-819F-3AF7BFB9B03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8" creationId="{E8BD3C58-3775-4851-99E6-5DE01776054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9" creationId="{79CA21C4-BF94-4381-9E72-237CD46AC248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0" creationId="{71EAC6C7-4E01-4ACC-97AE-A316EDFB5DAC}"/>
          </ac:spMkLst>
        </pc:spChg>
        <pc:spChg chg="mod">
          <ac:chgData name="Peter EDMUNDS" userId="57fb2244-f77a-4291-bf83-84bcf6856161" providerId="ADAL" clId="{BC99CBFF-AA42-47E2-9D8C-074726D0E8D2}" dt="2019-10-25T17:11:02.166" v="896" actId="1076"/>
          <ac:spMkLst>
            <pc:docMk/>
            <pc:sldMk cId="1257269346" sldId="256"/>
            <ac:spMk id="31" creationId="{7EF7B392-B2D4-45C8-B8C6-8A0F4B6E0950}"/>
          </ac:spMkLst>
        </pc:spChg>
        <pc:spChg chg="del">
          <ac:chgData name="Peter EDMUNDS" userId="57fb2244-f77a-4291-bf83-84bcf6856161" providerId="ADAL" clId="{BC99CBFF-AA42-47E2-9D8C-074726D0E8D2}" dt="2019-10-25T17:10:53.892" v="894" actId="478"/>
          <ac:spMkLst>
            <pc:docMk/>
            <pc:sldMk cId="1257269346" sldId="256"/>
            <ac:spMk id="32" creationId="{F8AEC1D9-87B8-4436-AD5E-0A2D77FAE6F5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3" creationId="{82C30962-CAF5-4A08-8137-410906418336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4" creationId="{8985D315-4364-421B-90D6-D76402489378}"/>
          </ac:spMkLst>
        </pc:spChg>
        <pc:spChg chg="del">
          <ac:chgData name="Peter EDMUNDS" userId="57fb2244-f77a-4291-bf83-84bcf6856161" providerId="ADAL" clId="{BC99CBFF-AA42-47E2-9D8C-074726D0E8D2}" dt="2019-10-25T15:48:46.375" v="16" actId="478"/>
          <ac:spMkLst>
            <pc:docMk/>
            <pc:sldMk cId="1257269346" sldId="256"/>
            <ac:spMk id="35" creationId="{99183DCD-B8FE-4B57-B509-E589668092A2}"/>
          </ac:spMkLst>
        </pc:spChg>
        <pc:graphicFrameChg chg="add del mod modGraphic">
          <ac:chgData name="Peter EDMUNDS" userId="57fb2244-f77a-4291-bf83-84bcf6856161" providerId="ADAL" clId="{BC99CBFF-AA42-47E2-9D8C-074726D0E8D2}" dt="2019-10-25T16:16:15.425" v="190" actId="478"/>
          <ac:graphicFrameMkLst>
            <pc:docMk/>
            <pc:sldMk cId="1257269346" sldId="256"/>
            <ac:graphicFrameMk id="21" creationId="{9BBCE262-8537-4DD0-823C-C95F6D609133}"/>
          </ac:graphicFrameMkLst>
        </pc:graphicFrameChg>
        <pc:picChg chg="add mod">
          <ac:chgData name="Peter EDMUNDS" userId="57fb2244-f77a-4291-bf83-84bcf6856161" providerId="ADAL" clId="{BC99CBFF-AA42-47E2-9D8C-074726D0E8D2}" dt="2019-10-25T16:17:08.519" v="329" actId="1076"/>
          <ac:picMkLst>
            <pc:docMk/>
            <pc:sldMk cId="1257269346" sldId="256"/>
            <ac:picMk id="5" creationId="{3EFC06C4-3986-4821-8EDB-0D896A0D4D4C}"/>
          </ac:picMkLst>
        </pc:picChg>
        <pc:picChg chg="del">
          <ac:chgData name="Peter EDMUNDS" userId="57fb2244-f77a-4291-bf83-84bcf6856161" providerId="ADAL" clId="{BC99CBFF-AA42-47E2-9D8C-074726D0E8D2}" dt="2019-10-25T15:48:46.375" v="16" actId="478"/>
          <ac:picMkLst>
            <pc:docMk/>
            <pc:sldMk cId="1257269346" sldId="256"/>
            <ac:picMk id="6" creationId="{5345DF4F-96F7-48FD-83B8-1A332C0A1B6E}"/>
          </ac:picMkLst>
        </pc:picChg>
        <pc:picChg chg="add mod">
          <ac:chgData name="Peter EDMUNDS" userId="57fb2244-f77a-4291-bf83-84bcf6856161" providerId="ADAL" clId="{BC99CBFF-AA42-47E2-9D8C-074726D0E8D2}" dt="2019-10-25T16:17:10.674" v="330" actId="1076"/>
          <ac:picMkLst>
            <pc:docMk/>
            <pc:sldMk cId="1257269346" sldId="256"/>
            <ac:picMk id="8" creationId="{A29DB541-2C7D-402D-8455-7CD5D424DCD9}"/>
          </ac:picMkLst>
        </pc:picChg>
        <pc:picChg chg="add mod">
          <ac:chgData name="Peter EDMUNDS" userId="57fb2244-f77a-4291-bf83-84bcf6856161" providerId="ADAL" clId="{BC99CBFF-AA42-47E2-9D8C-074726D0E8D2}" dt="2019-10-25T17:24:58.146" v="899" actId="1076"/>
          <ac:picMkLst>
            <pc:docMk/>
            <pc:sldMk cId="1257269346" sldId="256"/>
            <ac:picMk id="9" creationId="{A7341A58-D6A7-445A-8D78-2262E1DD10BB}"/>
          </ac:picMkLst>
        </pc:picChg>
        <pc:picChg chg="add mod">
          <ac:chgData name="Peter EDMUNDS" userId="57fb2244-f77a-4291-bf83-84bcf6856161" providerId="ADAL" clId="{BC99CBFF-AA42-47E2-9D8C-074726D0E8D2}" dt="2019-10-25T17:25:38.875" v="903" actId="1076"/>
          <ac:picMkLst>
            <pc:docMk/>
            <pc:sldMk cId="1257269346" sldId="256"/>
            <ac:picMk id="10" creationId="{B81D9AB8-4603-4C0E-8252-4C39B270161D}"/>
          </ac:picMkLst>
        </pc:picChg>
        <pc:picChg chg="del">
          <ac:chgData name="Peter EDMUNDS" userId="57fb2244-f77a-4291-bf83-84bcf6856161" providerId="ADAL" clId="{BC99CBFF-AA42-47E2-9D8C-074726D0E8D2}" dt="2019-10-25T15:48:46.375" v="16" actId="478"/>
          <ac:picMkLst>
            <pc:docMk/>
            <pc:sldMk cId="1257269346" sldId="256"/>
            <ac:picMk id="26" creationId="{E9C9A4D6-0559-4324-ACC7-BCDB1EE87A72}"/>
          </ac:picMkLst>
        </pc:picChg>
      </pc:sldChg>
      <pc:sldChg chg="addSp delSp modSp">
        <pc:chgData name="Peter EDMUNDS" userId="57fb2244-f77a-4291-bf83-84bcf6856161" providerId="ADAL" clId="{BC99CBFF-AA42-47E2-9D8C-074726D0E8D2}" dt="2019-10-25T17:49:43.467" v="937" actId="1076"/>
        <pc:sldMkLst>
          <pc:docMk/>
          <pc:sldMk cId="830485102" sldId="257"/>
        </pc:sldMkLst>
        <pc:spChg chg="add mod">
          <ac:chgData name="Peter EDMUNDS" userId="57fb2244-f77a-4291-bf83-84bcf6856161" providerId="ADAL" clId="{BC99CBFF-AA42-47E2-9D8C-074726D0E8D2}" dt="2019-10-25T17:08:49.542" v="717" actId="20577"/>
          <ac:spMkLst>
            <pc:docMk/>
            <pc:sldMk cId="830485102" sldId="257"/>
            <ac:spMk id="5" creationId="{198633F7-2EBD-45CB-9E2A-CE2161029837}"/>
          </ac:spMkLst>
        </pc:spChg>
        <pc:spChg chg="add mod">
          <ac:chgData name="Peter EDMUNDS" userId="57fb2244-f77a-4291-bf83-84bcf6856161" providerId="ADAL" clId="{BC99CBFF-AA42-47E2-9D8C-074726D0E8D2}" dt="2019-10-25T17:09:24.987" v="769" actId="113"/>
          <ac:spMkLst>
            <pc:docMk/>
            <pc:sldMk cId="830485102" sldId="257"/>
            <ac:spMk id="6" creationId="{8C5218F9-10C1-493D-9704-022297AE8271}"/>
          </ac:spMkLst>
        </pc:spChg>
        <pc:spChg chg="mod">
          <ac:chgData name="Peter EDMUNDS" userId="57fb2244-f77a-4291-bf83-84bcf6856161" providerId="ADAL" clId="{BC99CBFF-AA42-47E2-9D8C-074726D0E8D2}" dt="2019-10-25T15:51:46.161" v="133" actId="20577"/>
          <ac:spMkLst>
            <pc:docMk/>
            <pc:sldMk cId="830485102" sldId="257"/>
            <ac:spMk id="11" creationId="{168A24C7-D1BB-40B4-8799-57F950B60D3F}"/>
          </ac:spMkLst>
        </pc:spChg>
        <pc:picChg chg="add mod">
          <ac:chgData name="Peter EDMUNDS" userId="57fb2244-f77a-4291-bf83-84bcf6856161" providerId="ADAL" clId="{BC99CBFF-AA42-47E2-9D8C-074726D0E8D2}" dt="2019-10-25T17:09:34.505" v="770" actId="1076"/>
          <ac:picMkLst>
            <pc:docMk/>
            <pc:sldMk cId="830485102" sldId="257"/>
            <ac:picMk id="2" creationId="{6A83923E-A1E6-4032-8361-5AB444073649}"/>
          </ac:picMkLst>
        </pc:picChg>
        <pc:picChg chg="del">
          <ac:chgData name="Peter EDMUNDS" userId="57fb2244-f77a-4291-bf83-84bcf6856161" providerId="ADAL" clId="{BC99CBFF-AA42-47E2-9D8C-074726D0E8D2}" dt="2019-10-25T15:49:03.062" v="19" actId="478"/>
          <ac:picMkLst>
            <pc:docMk/>
            <pc:sldMk cId="830485102" sldId="257"/>
            <ac:picMk id="3" creationId="{E95AE042-651B-44DB-A00B-7A95745C13F4}"/>
          </ac:picMkLst>
        </pc:picChg>
        <pc:picChg chg="del">
          <ac:chgData name="Peter EDMUNDS" userId="57fb2244-f77a-4291-bf83-84bcf6856161" providerId="ADAL" clId="{BC99CBFF-AA42-47E2-9D8C-074726D0E8D2}" dt="2019-10-25T15:49:05.678" v="21" actId="478"/>
          <ac:picMkLst>
            <pc:docMk/>
            <pc:sldMk cId="830485102" sldId="257"/>
            <ac:picMk id="4" creationId="{0263A754-9889-438E-ACF4-542583E4524C}"/>
          </ac:picMkLst>
        </pc:picChg>
        <pc:picChg chg="add del mod">
          <ac:chgData name="Peter EDMUNDS" userId="57fb2244-f77a-4291-bf83-84bcf6856161" providerId="ADAL" clId="{BC99CBFF-AA42-47E2-9D8C-074726D0E8D2}" dt="2019-10-25T17:49:33.013" v="934" actId="478"/>
          <ac:picMkLst>
            <pc:docMk/>
            <pc:sldMk cId="830485102" sldId="257"/>
            <ac:picMk id="7" creationId="{D1B4E6CD-7F0A-431E-B069-E6F9EDCC86C1}"/>
          </ac:picMkLst>
        </pc:picChg>
        <pc:picChg chg="del">
          <ac:chgData name="Peter EDMUNDS" userId="57fb2244-f77a-4291-bf83-84bcf6856161" providerId="ADAL" clId="{BC99CBFF-AA42-47E2-9D8C-074726D0E8D2}" dt="2019-10-25T15:49:04.362" v="20" actId="478"/>
          <ac:picMkLst>
            <pc:docMk/>
            <pc:sldMk cId="830485102" sldId="257"/>
            <ac:picMk id="8" creationId="{F3F69006-8A8A-49A3-9F58-978AF876FDFD}"/>
          </ac:picMkLst>
        </pc:picChg>
        <pc:picChg chg="add mod">
          <ac:chgData name="Peter EDMUNDS" userId="57fb2244-f77a-4291-bf83-84bcf6856161" providerId="ADAL" clId="{BC99CBFF-AA42-47E2-9D8C-074726D0E8D2}" dt="2019-10-25T17:47:54.905" v="926" actId="14100"/>
          <ac:picMkLst>
            <pc:docMk/>
            <pc:sldMk cId="830485102" sldId="257"/>
            <ac:picMk id="9" creationId="{8D3B6AEB-2392-4824-8123-4E0E977FB98F}"/>
          </ac:picMkLst>
        </pc:picChg>
        <pc:picChg chg="add mod modCrop">
          <ac:chgData name="Peter EDMUNDS" userId="57fb2244-f77a-4291-bf83-84bcf6856161" providerId="ADAL" clId="{BC99CBFF-AA42-47E2-9D8C-074726D0E8D2}" dt="2019-10-25T17:48:34.810" v="931" actId="1076"/>
          <ac:picMkLst>
            <pc:docMk/>
            <pc:sldMk cId="830485102" sldId="257"/>
            <ac:picMk id="10" creationId="{7B627902-0980-4DA1-B181-705FBFE8B7E6}"/>
          </ac:picMkLst>
        </pc:picChg>
        <pc:picChg chg="add mod">
          <ac:chgData name="Peter EDMUNDS" userId="57fb2244-f77a-4291-bf83-84bcf6856161" providerId="ADAL" clId="{BC99CBFF-AA42-47E2-9D8C-074726D0E8D2}" dt="2019-10-25T17:49:43.467" v="937" actId="1076"/>
          <ac:picMkLst>
            <pc:docMk/>
            <pc:sldMk cId="830485102" sldId="257"/>
            <ac:picMk id="12" creationId="{75D51DB5-E3EB-4DC3-9AA2-3FCB9D84D0F8}"/>
          </ac:picMkLst>
        </pc:picChg>
      </pc:sldChg>
      <pc:sldChg chg="addSp delSp modSp">
        <pc:chgData name="Peter EDMUNDS" userId="57fb2244-f77a-4291-bf83-84bcf6856161" providerId="ADAL" clId="{BC99CBFF-AA42-47E2-9D8C-074726D0E8D2}" dt="2019-10-25T17:33:50.118" v="910" actId="1076"/>
        <pc:sldMkLst>
          <pc:docMk/>
          <pc:sldMk cId="1359017385" sldId="261"/>
        </pc:sldMkLst>
        <pc:spChg chg="del">
          <ac:chgData name="Peter EDMUNDS" userId="57fb2244-f77a-4291-bf83-84bcf6856161" providerId="ADAL" clId="{BC99CBFF-AA42-47E2-9D8C-074726D0E8D2}" dt="2019-10-25T15:48:54.197" v="17" actId="478"/>
          <ac:spMkLst>
            <pc:docMk/>
            <pc:sldMk cId="1359017385" sldId="261"/>
            <ac:spMk id="2" creationId="{B4158AE9-7567-489B-ABA6-B9637235F4EE}"/>
          </ac:spMkLst>
        </pc:spChg>
        <pc:spChg chg="mod">
          <ac:chgData name="Peter EDMUNDS" userId="57fb2244-f77a-4291-bf83-84bcf6856161" providerId="ADAL" clId="{BC99CBFF-AA42-47E2-9D8C-074726D0E8D2}" dt="2019-10-25T15:51:23.452" v="63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" userId="57fb2244-f77a-4291-bf83-84bcf6856161" providerId="ADAL" clId="{BC99CBFF-AA42-47E2-9D8C-074726D0E8D2}" dt="2019-10-25T16:26:24.347" v="460" actId="255"/>
          <ac:spMkLst>
            <pc:docMk/>
            <pc:sldMk cId="1359017385" sldId="261"/>
            <ac:spMk id="4" creationId="{BB99154B-0E3B-410F-95CE-7253C26E1BF9}"/>
          </ac:spMkLst>
        </pc:spChg>
        <pc:spChg chg="add mod">
          <ac:chgData name="Peter EDMUNDS" userId="57fb2244-f77a-4291-bf83-84bcf6856161" providerId="ADAL" clId="{BC99CBFF-AA42-47E2-9D8C-074726D0E8D2}" dt="2019-10-25T16:26:34.712" v="462" actId="1076"/>
          <ac:spMkLst>
            <pc:docMk/>
            <pc:sldMk cId="1359017385" sldId="261"/>
            <ac:spMk id="5" creationId="{D777736B-9253-4C76-B693-D9D3B7DFAF88}"/>
          </ac:spMkLst>
        </pc:spChg>
        <pc:spChg chg="del">
          <ac:chgData name="Peter EDMUNDS" userId="57fb2244-f77a-4291-bf83-84bcf6856161" providerId="ADAL" clId="{BC99CBFF-AA42-47E2-9D8C-074726D0E8D2}" dt="2019-10-25T15:48:54.197" v="17" actId="478"/>
          <ac:spMkLst>
            <pc:docMk/>
            <pc:sldMk cId="1359017385" sldId="261"/>
            <ac:spMk id="7" creationId="{6E467EF9-ED39-4C35-BDB0-46CE3472953D}"/>
          </ac:spMkLst>
        </pc:spChg>
        <pc:spChg chg="add mod">
          <ac:chgData name="Peter EDMUNDS" userId="57fb2244-f77a-4291-bf83-84bcf6856161" providerId="ADAL" clId="{BC99CBFF-AA42-47E2-9D8C-074726D0E8D2}" dt="2019-10-25T16:27:13.066" v="468" actId="1076"/>
          <ac:spMkLst>
            <pc:docMk/>
            <pc:sldMk cId="1359017385" sldId="261"/>
            <ac:spMk id="12" creationId="{35534786-8E8D-4686-9D57-1BCA56DFE1A4}"/>
          </ac:spMkLst>
        </pc:sp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6" creationId="{DD7B84B3-7198-4DD8-80ED-258DFE216F10}"/>
          </ac:picMkLst>
        </pc:picChg>
        <pc:picChg chg="add mod">
          <ac:chgData name="Peter EDMUNDS" userId="57fb2244-f77a-4291-bf83-84bcf6856161" providerId="ADAL" clId="{BC99CBFF-AA42-47E2-9D8C-074726D0E8D2}" dt="2019-10-25T17:31:45.082" v="907" actId="14100"/>
          <ac:picMkLst>
            <pc:docMk/>
            <pc:sldMk cId="1359017385" sldId="261"/>
            <ac:picMk id="8" creationId="{212A596F-DBB2-4B23-8217-3BC666EC7682}"/>
          </ac:picMkLst>
        </pc:picChg>
        <pc:picChg chg="add mod">
          <ac:chgData name="Peter EDMUNDS" userId="57fb2244-f77a-4291-bf83-84bcf6856161" providerId="ADAL" clId="{BC99CBFF-AA42-47E2-9D8C-074726D0E8D2}" dt="2019-10-25T17:33:50.118" v="910" actId="1076"/>
          <ac:picMkLst>
            <pc:docMk/>
            <pc:sldMk cId="1359017385" sldId="261"/>
            <ac:picMk id="9" creationId="{20CA8C04-DF3F-4117-8A41-D109815F9E86}"/>
          </ac:picMkLst>
        </pc:picChg>
        <pc:picChg chg="add mod">
          <ac:chgData name="Peter EDMUNDS" userId="57fb2244-f77a-4291-bf83-84bcf6856161" providerId="ADAL" clId="{BC99CBFF-AA42-47E2-9D8C-074726D0E8D2}" dt="2019-10-25T16:27:03.783" v="466" actId="1076"/>
          <ac:picMkLst>
            <pc:docMk/>
            <pc:sldMk cId="1359017385" sldId="261"/>
            <ac:picMk id="13" creationId="{C27C5EAD-8520-4CA1-BD7D-D407EA086849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14" creationId="{33FFF4BB-7EAD-4EEF-9B62-43FAC95212E9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19" creationId="{76E3BCB9-3B2A-4EC7-8F8B-27D6BA58AB76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20" creationId="{B39B6564-BB80-46A9-92B9-46370231CAB1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21" creationId="{E65057C1-4AB1-4465-8883-3E55FACBA14B}"/>
          </ac:picMkLst>
        </pc:picChg>
      </pc:sldChg>
      <pc:sldChg chg="addSp delSp modSp modAnim">
        <pc:chgData name="Peter EDMUNDS" userId="57fb2244-f77a-4291-bf83-84bcf6856161" providerId="ADAL" clId="{BC99CBFF-AA42-47E2-9D8C-074726D0E8D2}" dt="2019-10-25T17:42:24.437" v="919" actId="1076"/>
        <pc:sldMkLst>
          <pc:docMk/>
          <pc:sldMk cId="2273095663" sldId="262"/>
        </pc:sldMkLst>
        <pc:spChg chg="add mod">
          <ac:chgData name="Peter EDMUNDS" userId="57fb2244-f77a-4291-bf83-84bcf6856161" providerId="ADAL" clId="{BC99CBFF-AA42-47E2-9D8C-074726D0E8D2}" dt="2019-10-25T16:47:55.571" v="495" actId="255"/>
          <ac:spMkLst>
            <pc:docMk/>
            <pc:sldMk cId="2273095663" sldId="262"/>
            <ac:spMk id="5" creationId="{9D48881B-39DB-4799-8934-21300FEF93A5}"/>
          </ac:spMkLst>
        </pc:spChg>
        <pc:spChg chg="add mod">
          <ac:chgData name="Peter EDMUNDS" userId="57fb2244-f77a-4291-bf83-84bcf6856161" providerId="ADAL" clId="{BC99CBFF-AA42-47E2-9D8C-074726D0E8D2}" dt="2019-10-25T16:50:21.882" v="524" actId="1076"/>
          <ac:spMkLst>
            <pc:docMk/>
            <pc:sldMk cId="2273095663" sldId="262"/>
            <ac:spMk id="7" creationId="{8DFEB7FE-9F86-4088-9081-95F3BDA6ADA0}"/>
          </ac:spMkLst>
        </pc:spChg>
        <pc:spChg chg="mod">
          <ac:chgData name="Peter EDMUNDS" userId="57fb2244-f77a-4291-bf83-84bcf6856161" providerId="ADAL" clId="{BC99CBFF-AA42-47E2-9D8C-074726D0E8D2}" dt="2019-10-25T15:51:37.038" v="110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" userId="57fb2244-f77a-4291-bf83-84bcf6856161" providerId="ADAL" clId="{BC99CBFF-AA42-47E2-9D8C-074726D0E8D2}" dt="2019-10-25T16:56:32.347" v="533" actId="20577"/>
          <ac:spMkLst>
            <pc:docMk/>
            <pc:sldMk cId="2273095663" sldId="262"/>
            <ac:spMk id="9" creationId="{14C84495-533C-4008-8BE4-D7787287B40E}"/>
          </ac:spMkLst>
        </pc:spChg>
        <pc:spChg chg="add mod">
          <ac:chgData name="Peter EDMUNDS" userId="57fb2244-f77a-4291-bf83-84bcf6856161" providerId="ADAL" clId="{BC99CBFF-AA42-47E2-9D8C-074726D0E8D2}" dt="2019-10-25T16:48:48.070" v="503" actId="1076"/>
          <ac:spMkLst>
            <pc:docMk/>
            <pc:sldMk cId="2273095663" sldId="262"/>
            <ac:spMk id="12" creationId="{00F02F5A-62C8-48D5-8636-053B529D9A07}"/>
          </ac:spMkLst>
        </pc:spChg>
        <pc:spChg chg="del">
          <ac:chgData name="Peter EDMUNDS" userId="57fb2244-f77a-4291-bf83-84bcf6856161" providerId="ADAL" clId="{BC99CBFF-AA42-47E2-9D8C-074726D0E8D2}" dt="2019-10-25T15:49:00.093" v="18" actId="478"/>
          <ac:spMkLst>
            <pc:docMk/>
            <pc:sldMk cId="2273095663" sldId="262"/>
            <ac:spMk id="15" creationId="{43A3028E-C035-40CE-8615-DCF3CCC09B13}"/>
          </ac:spMkLst>
        </pc:spChg>
        <pc:spChg chg="mod">
          <ac:chgData name="Peter EDMUNDS" userId="57fb2244-f77a-4291-bf83-84bcf6856161" providerId="ADAL" clId="{BC99CBFF-AA42-47E2-9D8C-074726D0E8D2}" dt="2019-10-25T16:49:37.657" v="512" actId="1076"/>
          <ac:spMkLst>
            <pc:docMk/>
            <pc:sldMk cId="2273095663" sldId="262"/>
            <ac:spMk id="16" creationId="{40B5ABC6-0B09-479B-BBDC-264380C6C436}"/>
          </ac:spMkLst>
        </pc:spChg>
        <pc:spChg chg="del">
          <ac:chgData name="Peter EDMUNDS" userId="57fb2244-f77a-4291-bf83-84bcf6856161" providerId="ADAL" clId="{BC99CBFF-AA42-47E2-9D8C-074726D0E8D2}" dt="2019-10-25T15:49:00.093" v="18" actId="478"/>
          <ac:spMkLst>
            <pc:docMk/>
            <pc:sldMk cId="2273095663" sldId="262"/>
            <ac:spMk id="20" creationId="{235BF3D4-F6F6-4E40-B50A-1FB4D4ABA55B}"/>
          </ac:spMkLst>
        </pc:spChg>
        <pc:spChg chg="add mod">
          <ac:chgData name="Peter EDMUNDS" userId="57fb2244-f77a-4291-bf83-84bcf6856161" providerId="ADAL" clId="{BC99CBFF-AA42-47E2-9D8C-074726D0E8D2}" dt="2019-10-25T16:56:50.565" v="540" actId="1076"/>
          <ac:spMkLst>
            <pc:docMk/>
            <pc:sldMk cId="2273095663" sldId="262"/>
            <ac:spMk id="24" creationId="{550B28F1-3B15-4BB6-9DA3-FA9ADEEF3F76}"/>
          </ac:spMkLst>
        </pc:spChg>
        <pc:grpChg chg="add mod">
          <ac:chgData name="Peter EDMUNDS" userId="57fb2244-f77a-4291-bf83-84bcf6856161" providerId="ADAL" clId="{BC99CBFF-AA42-47E2-9D8C-074726D0E8D2}" dt="2019-10-25T16:49:44.047" v="513" actId="1076"/>
          <ac:grpSpMkLst>
            <pc:docMk/>
            <pc:sldMk cId="2273095663" sldId="262"/>
            <ac:grpSpMk id="13" creationId="{99A5B39C-34AE-4EF6-BF36-F73FF05C5B6F}"/>
          </ac:grpSpMkLst>
        </pc:grpChg>
        <pc:grpChg chg="add del mod">
          <ac:chgData name="Peter EDMUNDS" userId="57fb2244-f77a-4291-bf83-84bcf6856161" providerId="ADAL" clId="{BC99CBFF-AA42-47E2-9D8C-074726D0E8D2}" dt="2019-10-25T16:48:00.780" v="496" actId="478"/>
          <ac:grpSpMkLst>
            <pc:docMk/>
            <pc:sldMk cId="2273095663" sldId="262"/>
            <ac:grpSpMk id="17" creationId="{50FF906A-A933-4248-9018-DE3166EC1CCD}"/>
          </ac:grpSpMkLst>
        </pc:grp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2" creationId="{7BF32F7D-862E-40A6-8034-C1654CE5067C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3" creationId="{C48530F9-3652-42D4-8899-3388DEA6CDB2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4" creationId="{25CA5F47-6F16-4A1E-8EDA-E52DC3ADB640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6" creationId="{48A824B2-1B41-411E-83FB-36653BBA7F84}"/>
          </ac:picMkLst>
        </pc:picChg>
        <pc:picChg chg="add mod">
          <ac:chgData name="Peter EDMUNDS" userId="57fb2244-f77a-4291-bf83-84bcf6856161" providerId="ADAL" clId="{BC99CBFF-AA42-47E2-9D8C-074726D0E8D2}" dt="2019-10-25T16:56:46.455" v="539" actId="1076"/>
          <ac:picMkLst>
            <pc:docMk/>
            <pc:sldMk cId="2273095663" sldId="262"/>
            <ac:picMk id="10" creationId="{2EEBB5BC-02B4-456B-B527-F0135F0E4229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11" creationId="{7A8A144C-ECFC-4358-A38C-74B4AD7353EE}"/>
          </ac:picMkLst>
        </pc:picChg>
        <pc:picChg chg="add mod">
          <ac:chgData name="Peter EDMUNDS" userId="57fb2244-f77a-4291-bf83-84bcf6856161" providerId="ADAL" clId="{BC99CBFF-AA42-47E2-9D8C-074726D0E8D2}" dt="2019-10-25T16:47:52.398" v="494" actId="1076"/>
          <ac:picMkLst>
            <pc:docMk/>
            <pc:sldMk cId="2273095663" sldId="262"/>
            <ac:picMk id="21" creationId="{E4336472-11A8-4795-B747-6D9EEA92EFCE}"/>
          </ac:picMkLst>
        </pc:picChg>
        <pc:picChg chg="add mod">
          <ac:chgData name="Peter EDMUNDS" userId="57fb2244-f77a-4291-bf83-84bcf6856161" providerId="ADAL" clId="{BC99CBFF-AA42-47E2-9D8C-074726D0E8D2}" dt="2019-10-25T16:56:37.258" v="535" actId="1076"/>
          <ac:picMkLst>
            <pc:docMk/>
            <pc:sldMk cId="2273095663" sldId="262"/>
            <ac:picMk id="23" creationId="{B8C6BA41-1857-468A-AC4A-FB34C8698897}"/>
          </ac:picMkLst>
        </pc:picChg>
        <pc:picChg chg="add mod">
          <ac:chgData name="Peter EDMUNDS" userId="57fb2244-f77a-4291-bf83-84bcf6856161" providerId="ADAL" clId="{BC99CBFF-AA42-47E2-9D8C-074726D0E8D2}" dt="2019-10-25T17:36:49.813" v="913" actId="1076"/>
          <ac:picMkLst>
            <pc:docMk/>
            <pc:sldMk cId="2273095663" sldId="262"/>
            <ac:picMk id="25" creationId="{32CCC131-0C0A-45F0-A70A-59BDBEEE2EC5}"/>
          </ac:picMkLst>
        </pc:picChg>
        <pc:picChg chg="add mod">
          <ac:chgData name="Peter EDMUNDS" userId="57fb2244-f77a-4291-bf83-84bcf6856161" providerId="ADAL" clId="{BC99CBFF-AA42-47E2-9D8C-074726D0E8D2}" dt="2019-10-25T17:42:00.650" v="916" actId="1076"/>
          <ac:picMkLst>
            <pc:docMk/>
            <pc:sldMk cId="2273095663" sldId="262"/>
            <ac:picMk id="26" creationId="{52E2FF48-671B-4A7A-9038-91EA80AC37C3}"/>
          </ac:picMkLst>
        </pc:picChg>
        <pc:picChg chg="add mod">
          <ac:chgData name="Peter EDMUNDS" userId="57fb2244-f77a-4291-bf83-84bcf6856161" providerId="ADAL" clId="{BC99CBFF-AA42-47E2-9D8C-074726D0E8D2}" dt="2019-10-25T17:42:24.437" v="919" actId="1076"/>
          <ac:picMkLst>
            <pc:docMk/>
            <pc:sldMk cId="2273095663" sldId="262"/>
            <ac:picMk id="27" creationId="{DAA565DE-FF3A-4140-A58F-6FB116230A5C}"/>
          </ac:picMkLst>
        </pc:picChg>
      </pc:sldChg>
    </pc:docChg>
  </pc:docChgLst>
  <pc:docChgLst>
    <pc:chgData name="Peter EDMUNDS (HAB)" userId="57fb2244-f77a-4291-bf83-84bcf6856161" providerId="ADAL" clId="{83581357-8421-4B78-B357-26B792FD34D4}"/>
    <pc:docChg chg="undo redo custSel modSld sldOrd">
      <pc:chgData name="Peter EDMUNDS (HAB)" userId="57fb2244-f77a-4291-bf83-84bcf6856161" providerId="ADAL" clId="{83581357-8421-4B78-B357-26B792FD34D4}" dt="2019-09-26T13:43:42.501" v="3035" actId="1076"/>
      <pc:docMkLst>
        <pc:docMk/>
      </pc:docMkLst>
      <pc:sldChg chg="addSp delSp modSp">
        <pc:chgData name="Peter EDMUNDS (HAB)" userId="57fb2244-f77a-4291-bf83-84bcf6856161" providerId="ADAL" clId="{83581357-8421-4B78-B357-26B792FD34D4}" dt="2019-09-26T12:43:16.576" v="3032" actId="20577"/>
        <pc:sldMkLst>
          <pc:docMk/>
          <pc:sldMk cId="1257269346" sldId="256"/>
        </pc:sldMkLst>
        <pc:spChg chg="del">
          <ac:chgData name="Peter EDMUNDS (HAB)" userId="57fb2244-f77a-4291-bf83-84bcf6856161" providerId="ADAL" clId="{83581357-8421-4B78-B357-26B792FD34D4}" dt="2019-09-26T11:04:30.061" v="207" actId="478"/>
          <ac:spMkLst>
            <pc:docMk/>
            <pc:sldMk cId="1257269346" sldId="256"/>
            <ac:spMk id="2" creationId="{F3B97C1F-4F1E-413E-9588-484E312C9DD3}"/>
          </ac:spMkLst>
        </pc:spChg>
        <pc:spChg chg="mod">
          <ac:chgData name="Peter EDMUNDS (HAB)" userId="57fb2244-f77a-4291-bf83-84bcf6856161" providerId="ADAL" clId="{83581357-8421-4B78-B357-26B792FD34D4}" dt="2019-09-26T11:00:25.535" v="204" actId="20577"/>
          <ac:spMkLst>
            <pc:docMk/>
            <pc:sldMk cId="1257269346" sldId="256"/>
            <ac:spMk id="4" creationId="{FCD870EF-5536-48CF-B7BF-F05592F86512}"/>
          </ac:spMkLst>
        </pc:spChg>
        <pc:spChg chg="del">
          <ac:chgData name="Peter EDMUNDS (HAB)" userId="57fb2244-f77a-4291-bf83-84bcf6856161" providerId="ADAL" clId="{83581357-8421-4B78-B357-26B792FD34D4}" dt="2019-09-26T11:04:28.363" v="206" actId="478"/>
          <ac:spMkLst>
            <pc:docMk/>
            <pc:sldMk cId="1257269346" sldId="256"/>
            <ac:spMk id="6" creationId="{B7F76581-44E0-477D-A6FF-E7688C3FB888}"/>
          </ac:spMkLst>
        </pc:spChg>
        <pc:spChg chg="add mod">
          <ac:chgData name="Peter EDMUNDS (HAB)" userId="57fb2244-f77a-4291-bf83-84bcf6856161" providerId="ADAL" clId="{83581357-8421-4B78-B357-26B792FD34D4}" dt="2019-09-26T12:42:15.378" v="2946" actId="1076"/>
          <ac:spMkLst>
            <pc:docMk/>
            <pc:sldMk cId="1257269346" sldId="256"/>
            <ac:spMk id="9" creationId="{94AC77B0-5A18-48D6-8129-388AD75BA706}"/>
          </ac:spMkLst>
        </pc:spChg>
        <pc:spChg chg="del">
          <ac:chgData name="Peter EDMUNDS (HAB)" userId="57fb2244-f77a-4291-bf83-84bcf6856161" providerId="ADAL" clId="{83581357-8421-4B78-B357-26B792FD34D4}" dt="2019-09-26T11:04:23.893" v="205" actId="478"/>
          <ac:spMkLst>
            <pc:docMk/>
            <pc:sldMk cId="1257269346" sldId="256"/>
            <ac:spMk id="10" creationId="{D98AE73A-3DE1-456F-B22E-7EFBA208D950}"/>
          </ac:spMkLst>
        </pc:spChg>
        <pc:spChg chg="mod">
          <ac:chgData name="Peter EDMUNDS (HAB)" userId="57fb2244-f77a-4291-bf83-84bcf6856161" providerId="ADAL" clId="{83581357-8421-4B78-B357-26B792FD34D4}" dt="2019-09-26T11:09:46.191" v="378" actId="115"/>
          <ac:spMkLst>
            <pc:docMk/>
            <pc:sldMk cId="1257269346" sldId="256"/>
            <ac:spMk id="13" creationId="{7F0D3C9B-BDE8-4239-B4F8-D4D6CD23618A}"/>
          </ac:spMkLst>
        </pc:spChg>
        <pc:spChg chg="add mod">
          <ac:chgData name="Peter EDMUNDS (HAB)" userId="57fb2244-f77a-4291-bf83-84bcf6856161" providerId="ADAL" clId="{83581357-8421-4B78-B357-26B792FD34D4}" dt="2019-09-26T11:15:15.409" v="644" actId="113"/>
          <ac:spMkLst>
            <pc:docMk/>
            <pc:sldMk cId="1257269346" sldId="256"/>
            <ac:spMk id="18" creationId="{D75B07D5-AF16-44D5-9421-50FA92D8BDF5}"/>
          </ac:spMkLst>
        </pc:spChg>
        <pc:spChg chg="mod">
          <ac:chgData name="Peter EDMUNDS (HAB)" userId="57fb2244-f77a-4291-bf83-84bcf6856161" providerId="ADAL" clId="{83581357-8421-4B78-B357-26B792FD34D4}" dt="2019-09-26T12:41:51.260" v="2926" actId="20577"/>
          <ac:spMkLst>
            <pc:docMk/>
            <pc:sldMk cId="1257269346" sldId="256"/>
            <ac:spMk id="19" creationId="{91689243-74F8-44AA-B720-4388D7CBB27E}"/>
          </ac:spMkLst>
        </pc:spChg>
        <pc:spChg chg="add mod">
          <ac:chgData name="Peter EDMUNDS (HAB)" userId="57fb2244-f77a-4291-bf83-84bcf6856161" providerId="ADAL" clId="{83581357-8421-4B78-B357-26B792FD34D4}" dt="2019-09-26T11:19:47.513" v="815" actId="255"/>
          <ac:spMkLst>
            <pc:docMk/>
            <pc:sldMk cId="1257269346" sldId="256"/>
            <ac:spMk id="21" creationId="{03869C86-1CE1-43E8-9699-B2147374B400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3" creationId="{C7562A25-32A6-4382-832D-B0D7FC7B4B7C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4" creationId="{0478DFC5-82FF-4CCC-845B-987F839ECBFB}"/>
          </ac:spMkLst>
        </pc:spChg>
        <pc:spChg chg="add mod">
          <ac:chgData name="Peter EDMUNDS (HAB)" userId="57fb2244-f77a-4291-bf83-84bcf6856161" providerId="ADAL" clId="{83581357-8421-4B78-B357-26B792FD34D4}" dt="2019-09-26T12:42:42.579" v="2993" actId="1076"/>
          <ac:spMkLst>
            <pc:docMk/>
            <pc:sldMk cId="1257269346" sldId="256"/>
            <ac:spMk id="25" creationId="{C2A9C48A-0491-48A5-A791-54ED19D34BAB}"/>
          </ac:spMkLst>
        </pc:spChg>
        <pc:spChg chg="add mod">
          <ac:chgData name="Peter EDMUNDS (HAB)" userId="57fb2244-f77a-4291-bf83-84bcf6856161" providerId="ADAL" clId="{83581357-8421-4B78-B357-26B792FD34D4}" dt="2019-09-26T12:43:03.688" v="3015" actId="20577"/>
          <ac:spMkLst>
            <pc:docMk/>
            <pc:sldMk cId="1257269346" sldId="256"/>
            <ac:spMk id="26" creationId="{09E56E14-95F8-47EB-9797-ABD6B8833407}"/>
          </ac:spMkLst>
        </pc:spChg>
        <pc:spChg chg="add mod">
          <ac:chgData name="Peter EDMUNDS (HAB)" userId="57fb2244-f77a-4291-bf83-84bcf6856161" providerId="ADAL" clId="{83581357-8421-4B78-B357-26B792FD34D4}" dt="2019-09-26T12:43:16.576" v="3032" actId="20577"/>
          <ac:spMkLst>
            <pc:docMk/>
            <pc:sldMk cId="1257269346" sldId="256"/>
            <ac:spMk id="27" creationId="{259D7DAF-E4ED-4582-819F-3AF7BFB9B03F}"/>
          </ac:spMkLst>
        </pc:spChg>
        <pc:picChg chg="add mod">
          <ac:chgData name="Peter EDMUNDS (HAB)" userId="57fb2244-f77a-4291-bf83-84bcf6856161" providerId="ADAL" clId="{83581357-8421-4B78-B357-26B792FD34D4}" dt="2019-09-26T11:25:40.045" v="822" actId="1076"/>
          <ac:picMkLst>
            <pc:docMk/>
            <pc:sldMk cId="1257269346" sldId="256"/>
            <ac:picMk id="5" creationId="{B3B6528A-0944-4944-9CF1-5403B3B45EC7}"/>
          </ac:picMkLst>
        </pc:picChg>
        <pc:picChg chg="add mod">
          <ac:chgData name="Peter EDMUNDS (HAB)" userId="57fb2244-f77a-4291-bf83-84bcf6856161" providerId="ADAL" clId="{83581357-8421-4B78-B357-26B792FD34D4}" dt="2019-09-26T11:24:08.925" v="818" actId="1076"/>
          <ac:picMkLst>
            <pc:docMk/>
            <pc:sldMk cId="1257269346" sldId="256"/>
            <ac:picMk id="7" creationId="{82A10BB3-0B96-46BD-BEE2-69B9AC3F9B38}"/>
          </ac:picMkLst>
        </pc:picChg>
        <pc:picChg chg="add mod">
          <ac:chgData name="Peter EDMUNDS (HAB)" userId="57fb2244-f77a-4291-bf83-84bcf6856161" providerId="ADAL" clId="{83581357-8421-4B78-B357-26B792FD34D4}" dt="2019-09-26T11:24:22.615" v="821" actId="1076"/>
          <ac:picMkLst>
            <pc:docMk/>
            <pc:sldMk cId="1257269346" sldId="256"/>
            <ac:picMk id="8" creationId="{0286AB40-7D5A-474B-9D32-65DE35AC52EA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5" creationId="{85586FC8-2989-4C25-803C-6692F72D4539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6" creationId="{787E6234-52C0-4515-BEE6-554A39EB319C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7" creationId="{B42AC732-BF9B-42D5-8DD2-DE51BDD3F11D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31:37.745" v="2898" actId="1076"/>
        <pc:sldMkLst>
          <pc:docMk/>
          <pc:sldMk cId="830485102" sldId="257"/>
        </pc:sldMkLst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4" creationId="{AD9B118A-875C-491F-B976-E2B1817308A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8" creationId="{1FDAE58D-57C8-43AD-AC74-1267C96AAA07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0" creationId="{96D9962D-EDE9-4B84-A8F1-FAEA7E8C138D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1" creationId="{A26D757E-75BC-44DB-82C4-D1C2D52540E2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2" creationId="{E5AD1F87-CF22-45B3-9385-036129E0C6C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4" creationId="{CE492940-0650-49E2-8E17-798659A9F530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6" creationId="{90609888-8F76-4202-AB34-2EF404FA67AB}"/>
          </ac:spMkLst>
        </pc:spChg>
        <pc:spChg chg="mod">
          <ac:chgData name="Peter EDMUNDS (HAB)" userId="57fb2244-f77a-4291-bf83-84bcf6856161" providerId="ADAL" clId="{83581357-8421-4B78-B357-26B792FD34D4}" dt="2019-09-26T11:31:10.222" v="901" actId="20577"/>
          <ac:spMkLst>
            <pc:docMk/>
            <pc:sldMk cId="830485102" sldId="257"/>
            <ac:spMk id="36" creationId="{9AA6ECB4-4D4D-4665-B838-CB0305732CD9}"/>
          </ac:spMkLst>
        </pc:sp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6" creationId="{50A6F7AA-BCB0-4967-B35F-3DCC210AECB3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3" creationId="{2B760D6F-28A3-4714-A101-0571AFF6701E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5" creationId="{A3C793E3-7750-4F7E-A3D0-93374DA6989C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6" creationId="{DAEA1B0B-2724-4491-A853-C31E8B91965F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9" creationId="{461D20A4-ADB3-424E-8E07-B009F960BF70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23" creationId="{E8F52B81-CC03-455A-B39F-FA313407528E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5" creationId="{A8C0B2F3-EE43-4683-A2F8-837539E45F08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7" creationId="{5628BFFB-8187-4056-A0E3-80840B96C25A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8" creationId="{63FADDF9-3D57-4E04-B407-4A2045CD7E8E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01:47.358" v="1985" actId="20577"/>
        <pc:sldMkLst>
          <pc:docMk/>
          <pc:sldMk cId="1359017385" sldId="261"/>
        </pc:sldMkLst>
        <pc:spChg chg="add mod">
          <ac:chgData name="Peter EDMUNDS (HAB)" userId="57fb2244-f77a-4291-bf83-84bcf6856161" providerId="ADAL" clId="{83581357-8421-4B78-B357-26B792FD34D4}" dt="2019-09-26T11:56:27.091" v="1837" actId="113"/>
          <ac:spMkLst>
            <pc:docMk/>
            <pc:sldMk cId="1359017385" sldId="261"/>
            <ac:spMk id="2" creationId="{8486298E-8952-4E9A-9162-5DB23E53BD49}"/>
          </ac:spMkLst>
        </pc:spChg>
        <pc:spChg chg="mod">
          <ac:chgData name="Peter EDMUNDS (HAB)" userId="57fb2244-f77a-4291-bf83-84bcf6856161" providerId="ADAL" clId="{83581357-8421-4B78-B357-26B792FD34D4}" dt="2019-09-26T11:29:15.059" v="861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4" creationId="{AE74429B-B201-4488-874F-A8021E4106CA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7" creationId="{1D976911-C770-4564-BB1A-6372DBED267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1" creationId="{B04BEC00-3A4E-44A1-9963-8D79C81DC0E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2" creationId="{D06170B6-AAB0-4F39-ADB7-9D0969C8AED6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6" creationId="{BD1796E5-24D6-4EDA-8E03-D2DC0FC3699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7" creationId="{83B4B089-4A09-4251-93A0-12B806349EA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8" creationId="{1C1375E8-0A1E-46F4-8EDE-C836CE60926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9" creationId="{384F9443-6998-4FA0-88F3-32C7137F3BE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0" creationId="{81D68E35-1A24-439E-9ABE-8225E6E48EFB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1" creationId="{4AAC18FF-5DD3-449A-B90D-04CC5BC4A9B9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2" creationId="{35F49D04-B538-4C1E-90ED-CD02D6D10867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3" creationId="{0F1A8339-3B52-47BA-9145-FD181999205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4" creationId="{42716D6A-862B-44CD-9937-BCCFA23AB82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6" creationId="{C14C723F-FF4D-43AC-BB62-48742CF93EE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7" creationId="{2B080A3E-12D1-4796-BF77-1B277CB6053E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8" creationId="{0AE7AFE0-C677-4748-BF9C-A03EC18A3922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9" creationId="{837985F9-0A24-4E56-B9F1-9ABD89E024D7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0" creationId="{94BBC7C4-1DD5-44F1-9E38-68093F1DB0F5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1" creationId="{26C7B698-F9C4-470F-BE94-3E88E1F6235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2" creationId="{A3B74D3E-60B1-42A9-A688-1AC6C843120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3" creationId="{33AC77C0-280D-4EF6-9969-32D2BA49E86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4" creationId="{0801A122-DE3A-49CE-A9F2-D86BDE2408F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5" creationId="{DCE1B060-D6ED-474A-A00B-26888DDA69D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6" creationId="{8A2EA711-7732-4408-83F5-66DCA869216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8" creationId="{A5C3B6F6-ABCE-4DAD-9C5D-E1F8BF1D988A}"/>
          </ac:spMkLst>
        </pc:spChg>
        <pc:spChg chg="add mod">
          <ac:chgData name="Peter EDMUNDS (HAB)" userId="57fb2244-f77a-4291-bf83-84bcf6856161" providerId="ADAL" clId="{83581357-8421-4B78-B357-26B792FD34D4}" dt="2019-09-26T12:01:47.358" v="1985" actId="20577"/>
          <ac:spMkLst>
            <pc:docMk/>
            <pc:sldMk cId="1359017385" sldId="261"/>
            <ac:spMk id="40" creationId="{F4200FD4-12B0-4756-AF8D-ECFE0C88E20E}"/>
          </ac:spMkLst>
        </pc:spChg>
        <pc:picChg chg="add mod modCrop">
          <ac:chgData name="Peter EDMUNDS (HAB)" userId="57fb2244-f77a-4291-bf83-84bcf6856161" providerId="ADAL" clId="{83581357-8421-4B78-B357-26B792FD34D4}" dt="2019-09-26T11:55:59.441" v="1832" actId="1076"/>
          <ac:picMkLst>
            <pc:docMk/>
            <pc:sldMk cId="1359017385" sldId="261"/>
            <ac:picMk id="5" creationId="{B507E8AB-A6B6-4698-86EC-3CBCD77A9AAD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6" creationId="{F902440E-D789-4809-8680-FE4CF82E7BEE}"/>
          </ac:picMkLst>
        </pc:picChg>
        <pc:picChg chg="add mod">
          <ac:chgData name="Peter EDMUNDS (HAB)" userId="57fb2244-f77a-4291-bf83-84bcf6856161" providerId="ADAL" clId="{83581357-8421-4B78-B357-26B792FD34D4}" dt="2019-09-26T12:00:22.636" v="1840" actId="1076"/>
          <ac:picMkLst>
            <pc:docMk/>
            <pc:sldMk cId="1359017385" sldId="261"/>
            <ac:picMk id="8" creationId="{885541B8-193E-438B-B161-38306AD3CCBA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9" creationId="{1349D6F5-DEDD-493D-B395-8E5CEC00AB9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0" creationId="{1F45C48B-B650-4D84-AF20-EE0EFFFF04F4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3" creationId="{DF1E68A1-70C4-4364-8ACE-781CD239AF4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4" creationId="{EFBFE42B-321A-4C03-A575-62A93AF17F5E}"/>
          </ac:picMkLst>
        </pc:picChg>
        <pc:picChg chg="add del mod">
          <ac:chgData name="Peter EDMUNDS (HAB)" userId="57fb2244-f77a-4291-bf83-84bcf6856161" providerId="ADAL" clId="{83581357-8421-4B78-B357-26B792FD34D4}" dt="2019-09-26T11:40:59.491" v="913" actId="478"/>
          <ac:picMkLst>
            <pc:docMk/>
            <pc:sldMk cId="1359017385" sldId="261"/>
            <ac:picMk id="15" creationId="{CED1D199-4A06-40F7-975E-7EFF039327BA}"/>
          </ac:picMkLst>
        </pc:picChg>
        <pc:picChg chg="add del mod">
          <ac:chgData name="Peter EDMUNDS (HAB)" userId="57fb2244-f77a-4291-bf83-84bcf6856161" providerId="ADAL" clId="{83581357-8421-4B78-B357-26B792FD34D4}" dt="2019-09-26T11:41:17.283" v="917"/>
          <ac:picMkLst>
            <pc:docMk/>
            <pc:sldMk cId="1359017385" sldId="261"/>
            <ac:picMk id="25" creationId="{B52BAE1B-E044-4DE4-A086-D24F390844FE}"/>
          </ac:picMkLst>
        </pc:picChg>
        <pc:picChg chg="add del mod">
          <ac:chgData name="Peter EDMUNDS (HAB)" userId="57fb2244-f77a-4291-bf83-84bcf6856161" providerId="ADAL" clId="{83581357-8421-4B78-B357-26B792FD34D4}" dt="2019-09-26T11:56:03.062" v="1833" actId="478"/>
          <ac:picMkLst>
            <pc:docMk/>
            <pc:sldMk cId="1359017385" sldId="261"/>
            <ac:picMk id="37" creationId="{EDF4037B-A3F5-4C54-A074-B946AE8F1D49}"/>
          </ac:picMkLst>
        </pc:picChg>
        <pc:picChg chg="add mod">
          <ac:chgData name="Peter EDMUNDS (HAB)" userId="57fb2244-f77a-4291-bf83-84bcf6856161" providerId="ADAL" clId="{83581357-8421-4B78-B357-26B792FD34D4}" dt="2019-09-26T12:00:47.846" v="1843" actId="1076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 ord">
        <pc:chgData name="Peter EDMUNDS (HAB)" userId="57fb2244-f77a-4291-bf83-84bcf6856161" providerId="ADAL" clId="{83581357-8421-4B78-B357-26B792FD34D4}" dt="2019-09-26T13:43:42.501" v="3035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83581357-8421-4B78-B357-26B792FD34D4}" dt="2019-09-26T12:22:20.515" v="2415" actId="20577"/>
          <ac:spMkLst>
            <pc:docMk/>
            <pc:sldMk cId="2273095663" sldId="262"/>
            <ac:spMk id="2" creationId="{A6DAB74F-9FC8-4024-842C-A8F0D1ECB890}"/>
          </ac:spMkLst>
        </pc:spChg>
        <pc:spChg chg="mod">
          <ac:chgData name="Peter EDMUNDS (HAB)" userId="57fb2244-f77a-4291-bf83-84bcf6856161" providerId="ADAL" clId="{83581357-8421-4B78-B357-26B792FD34D4}" dt="2019-09-26T11:29:20.827" v="881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3581357-8421-4B78-B357-26B792FD34D4}" dt="2019-09-26T11:04:57.596" v="214" actId="478"/>
          <ac:spMkLst>
            <pc:docMk/>
            <pc:sldMk cId="2273095663" sldId="262"/>
            <ac:spMk id="9" creationId="{E899642E-F1B8-4955-B522-ADA1DB7BF972}"/>
          </ac:spMkLst>
        </pc:spChg>
        <pc:spChg chg="add mod">
          <ac:chgData name="Peter EDMUNDS (HAB)" userId="57fb2244-f77a-4291-bf83-84bcf6856161" providerId="ADAL" clId="{83581357-8421-4B78-B357-26B792FD34D4}" dt="2019-09-26T12:29:19.749" v="2881" actId="20577"/>
          <ac:spMkLst>
            <pc:docMk/>
            <pc:sldMk cId="2273095663" sldId="262"/>
            <ac:spMk id="10" creationId="{16DDAB83-BF9F-42E1-9641-C3392B662A6D}"/>
          </ac:spMkLst>
        </pc:spChg>
        <pc:spChg chg="del mod">
          <ac:chgData name="Peter EDMUNDS (HAB)" userId="57fb2244-f77a-4291-bf83-84bcf6856161" providerId="ADAL" clId="{83581357-8421-4B78-B357-26B792FD34D4}" dt="2019-09-26T12:02:16.647" v="1987" actId="478"/>
          <ac:spMkLst>
            <pc:docMk/>
            <pc:sldMk cId="2273095663" sldId="262"/>
            <ac:spMk id="16" creationId="{65D647D1-C7FD-46DB-9D3E-E85A0163C78F}"/>
          </ac:spMkLst>
        </pc:spChg>
        <pc:picChg chg="add mod ord">
          <ac:chgData name="Peter EDMUNDS (HAB)" userId="57fb2244-f77a-4291-bf83-84bcf6856161" providerId="ADAL" clId="{83581357-8421-4B78-B357-26B792FD34D4}" dt="2019-09-26T13:43:39.031" v="3034" actId="167"/>
          <ac:picMkLst>
            <pc:docMk/>
            <pc:sldMk cId="2273095663" sldId="262"/>
            <ac:picMk id="3" creationId="{54A51394-27D8-4041-877F-D80FB0D92BDC}"/>
          </ac:picMkLst>
        </pc:picChg>
        <pc:picChg chg="add mod">
          <ac:chgData name="Peter EDMUNDS (HAB)" userId="57fb2244-f77a-4291-bf83-84bcf6856161" providerId="ADAL" clId="{83581357-8421-4B78-B357-26B792FD34D4}" dt="2019-09-26T13:43:42.501" v="3035" actId="1076"/>
          <ac:picMkLst>
            <pc:docMk/>
            <pc:sldMk cId="2273095663" sldId="262"/>
            <ac:picMk id="4" creationId="{E21FAE61-0EC3-438C-B2D4-EB6D97AB078A}"/>
          </ac:picMkLst>
        </pc:picChg>
        <pc:picChg chg="add mod">
          <ac:chgData name="Peter EDMUNDS (HAB)" userId="57fb2244-f77a-4291-bf83-84bcf6856161" providerId="ADAL" clId="{83581357-8421-4B78-B357-26B792FD34D4}" dt="2019-09-26T12:30:56.299" v="2896" actId="14100"/>
          <ac:picMkLst>
            <pc:docMk/>
            <pc:sldMk cId="2273095663" sldId="262"/>
            <ac:picMk id="5" creationId="{E013DDD7-34C5-43BD-B377-D289772CBF95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1" creationId="{4506FCB9-1B22-4273-861D-A1C15E138FC8}"/>
          </ac:picMkLst>
        </pc:picChg>
        <pc:picChg chg="del">
          <ac:chgData name="Peter EDMUNDS (HAB)" userId="57fb2244-f77a-4291-bf83-84bcf6856161" providerId="ADAL" clId="{83581357-8421-4B78-B357-26B792FD34D4}" dt="2019-09-26T11:04:58.685" v="215" actId="478"/>
          <ac:picMkLst>
            <pc:docMk/>
            <pc:sldMk cId="2273095663" sldId="262"/>
            <ac:picMk id="15" creationId="{EEAB0D4F-AF54-4D8F-BF3F-1655800F1C2F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8" creationId="{DEABCF9F-D5C8-478C-A6CA-3E11B6B3ED20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9" creationId="{9EE6DDC8-4446-4A99-BFC3-0352865B9DC1}"/>
          </ac:picMkLst>
        </pc:picChg>
      </pc:sldChg>
    </pc:docChg>
  </pc:docChgLst>
  <pc:docChgLst>
    <pc:chgData name="Peter EDMUNDS (HAB)" userId="57fb2244-f77a-4291-bf83-84bcf6856161" providerId="ADAL" clId="{4CB03061-E547-4F02-BDD3-18DE02935000}"/>
    <pc:docChg chg="custSel modSld">
      <pc:chgData name="Peter EDMUNDS (HAB)" userId="57fb2244-f77a-4291-bf83-84bcf6856161" providerId="ADAL" clId="{4CB03061-E547-4F02-BDD3-18DE02935000}" dt="2019-09-26T16:38:35.682" v="60"/>
      <pc:docMkLst>
        <pc:docMk/>
      </pc:docMkLst>
      <pc:sldChg chg="addSp delSp modSp">
        <pc:chgData name="Peter EDMUNDS (HAB)" userId="57fb2244-f77a-4291-bf83-84bcf6856161" providerId="ADAL" clId="{4CB03061-E547-4F02-BDD3-18DE02935000}" dt="2019-09-26T16:38:35.682" v="60"/>
        <pc:sldMkLst>
          <pc:docMk/>
          <pc:sldMk cId="1257269346" sldId="256"/>
        </pc:sldMkLst>
        <pc:spChg chg="del">
          <ac:chgData name="Peter EDMUNDS (HAB)" userId="57fb2244-f77a-4291-bf83-84bcf6856161" providerId="ADAL" clId="{4CB03061-E547-4F02-BDD3-18DE02935000}" dt="2019-09-26T16:38:30.679" v="59" actId="478"/>
          <ac:spMkLst>
            <pc:docMk/>
            <pc:sldMk cId="1257269346" sldId="256"/>
            <ac:spMk id="9" creationId="{94AC77B0-5A18-48D6-8129-388AD75BA706}"/>
          </ac:spMkLst>
        </pc:spChg>
        <pc:spChg chg="add">
          <ac:chgData name="Peter EDMUNDS (HAB)" userId="57fb2244-f77a-4291-bf83-84bcf6856161" providerId="ADAL" clId="{4CB03061-E547-4F02-BDD3-18DE02935000}" dt="2019-09-26T16:38:35.682" v="60"/>
          <ac:spMkLst>
            <pc:docMk/>
            <pc:sldMk cId="1257269346" sldId="256"/>
            <ac:spMk id="23" creationId="{93CD071A-2076-4ABA-A9C4-116DA93A396F}"/>
          </ac:spMkLst>
        </pc:spChg>
        <pc:spChg chg="del">
          <ac:chgData name="Peter EDMUNDS (HAB)" userId="57fb2244-f77a-4291-bf83-84bcf6856161" providerId="ADAL" clId="{4CB03061-E547-4F02-BDD3-18DE02935000}" dt="2019-09-26T16:38:30.679" v="59" actId="478"/>
          <ac:spMkLst>
            <pc:docMk/>
            <pc:sldMk cId="1257269346" sldId="256"/>
            <ac:spMk id="25" creationId="{C2A9C48A-0491-48A5-A791-54ED19D34BAB}"/>
          </ac:spMkLst>
        </pc:spChg>
        <pc:spChg chg="del">
          <ac:chgData name="Peter EDMUNDS (HAB)" userId="57fb2244-f77a-4291-bf83-84bcf6856161" providerId="ADAL" clId="{4CB03061-E547-4F02-BDD3-18DE02935000}" dt="2019-09-26T16:38:30.679" v="59" actId="478"/>
          <ac:spMkLst>
            <pc:docMk/>
            <pc:sldMk cId="1257269346" sldId="256"/>
            <ac:spMk id="26" creationId="{09E56E14-95F8-47EB-9797-ABD6B8833407}"/>
          </ac:spMkLst>
        </pc:spChg>
        <pc:spChg chg="mod">
          <ac:chgData name="Peter EDMUNDS (HAB)" userId="57fb2244-f77a-4291-bf83-84bcf6856161" providerId="ADAL" clId="{4CB03061-E547-4F02-BDD3-18DE02935000}" dt="2019-09-26T16:38:27.881" v="58" actId="20577"/>
          <ac:spMkLst>
            <pc:docMk/>
            <pc:sldMk cId="1257269346" sldId="256"/>
            <ac:spMk id="27" creationId="{259D7DAF-E4ED-4582-819F-3AF7BFB9B03F}"/>
          </ac:spMkLst>
        </pc:spChg>
        <pc:spChg chg="add">
          <ac:chgData name="Peter EDMUNDS (HAB)" userId="57fb2244-f77a-4291-bf83-84bcf6856161" providerId="ADAL" clId="{4CB03061-E547-4F02-BDD3-18DE02935000}" dt="2019-09-26T16:38:35.682" v="60"/>
          <ac:spMkLst>
            <pc:docMk/>
            <pc:sldMk cId="1257269346" sldId="256"/>
            <ac:spMk id="31" creationId="{7EF7B392-B2D4-45C8-B8C6-8A0F4B6E0950}"/>
          </ac:spMkLst>
        </pc:spChg>
        <pc:spChg chg="add">
          <ac:chgData name="Peter EDMUNDS (HAB)" userId="57fb2244-f77a-4291-bf83-84bcf6856161" providerId="ADAL" clId="{4CB03061-E547-4F02-BDD3-18DE02935000}" dt="2019-09-26T16:38:35.682" v="60"/>
          <ac:spMkLst>
            <pc:docMk/>
            <pc:sldMk cId="1257269346" sldId="256"/>
            <ac:spMk id="32" creationId="{F8AEC1D9-87B8-4436-AD5E-0A2D77FAE6F5}"/>
          </ac:spMkLst>
        </pc:spChg>
        <pc:picChg chg="add mod">
          <ac:chgData name="Peter EDMUNDS (HAB)" userId="57fb2244-f77a-4291-bf83-84bcf6856161" providerId="ADAL" clId="{4CB03061-E547-4F02-BDD3-18DE02935000}" dt="2019-09-26T16:03:03.371" v="39" actId="1076"/>
          <ac:picMkLst>
            <pc:docMk/>
            <pc:sldMk cId="1257269346" sldId="256"/>
            <ac:picMk id="5" creationId="{BCDC9B9C-D12D-453D-931C-078EDB010296}"/>
          </ac:picMkLst>
        </pc:picChg>
        <pc:picChg chg="del">
          <ac:chgData name="Peter EDMUNDS (HAB)" userId="57fb2244-f77a-4291-bf83-84bcf6856161" providerId="ADAL" clId="{4CB03061-E547-4F02-BDD3-18DE02935000}" dt="2019-09-26T15:57:30.478" v="0" actId="478"/>
          <ac:picMkLst>
            <pc:docMk/>
            <pc:sldMk cId="1257269346" sldId="256"/>
            <ac:picMk id="6" creationId="{61A0E97D-23EB-48F4-8452-6C8243469838}"/>
          </ac:picMkLst>
        </pc:picChg>
        <pc:picChg chg="add mod">
          <ac:chgData name="Peter EDMUNDS (HAB)" userId="57fb2244-f77a-4291-bf83-84bcf6856161" providerId="ADAL" clId="{4CB03061-E547-4F02-BDD3-18DE02935000}" dt="2019-09-26T16:02:57.829" v="38" actId="1076"/>
          <ac:picMkLst>
            <pc:docMk/>
            <pc:sldMk cId="1257269346" sldId="256"/>
            <ac:picMk id="7" creationId="{B9D2B59B-A1D6-403E-A524-4CFEC43B1ADF}"/>
          </ac:picMkLst>
        </pc:picChg>
        <pc:picChg chg="del">
          <ac:chgData name="Peter EDMUNDS (HAB)" userId="57fb2244-f77a-4291-bf83-84bcf6856161" providerId="ADAL" clId="{4CB03061-E547-4F02-BDD3-18DE02935000}" dt="2019-09-26T15:57:30.478" v="0" actId="478"/>
          <ac:picMkLst>
            <pc:docMk/>
            <pc:sldMk cId="1257269346" sldId="256"/>
            <ac:picMk id="10" creationId="{1849FC82-C33A-4B9B-890B-10B61F6C3FFE}"/>
          </ac:picMkLst>
        </pc:picChg>
        <pc:picChg chg="add">
          <ac:chgData name="Peter EDMUNDS (HAB)" userId="57fb2244-f77a-4291-bf83-84bcf6856161" providerId="ADAL" clId="{4CB03061-E547-4F02-BDD3-18DE02935000}" dt="2019-09-26T16:01:11.587" v="32"/>
          <ac:picMkLst>
            <pc:docMk/>
            <pc:sldMk cId="1257269346" sldId="256"/>
            <ac:picMk id="21" creationId="{E254D653-BA57-42B1-85F4-7A110BB3AB7F}"/>
          </ac:picMkLst>
        </pc:picChg>
        <pc:picChg chg="del">
          <ac:chgData name="Peter EDMUNDS (HAB)" userId="57fb2244-f77a-4291-bf83-84bcf6856161" providerId="ADAL" clId="{4CB03061-E547-4F02-BDD3-18DE02935000}" dt="2019-09-26T15:57:30.478" v="0" actId="478"/>
          <ac:picMkLst>
            <pc:docMk/>
            <pc:sldMk cId="1257269346" sldId="256"/>
            <ac:picMk id="23" creationId="{CEA08F44-0C87-47D0-9ADE-91DBBC603AB4}"/>
          </ac:picMkLst>
        </pc:picChg>
      </pc:sldChg>
      <pc:sldChg chg="addSp delSp modSp delAnim">
        <pc:chgData name="Peter EDMUNDS (HAB)" userId="57fb2244-f77a-4291-bf83-84bcf6856161" providerId="ADAL" clId="{4CB03061-E547-4F02-BDD3-18DE02935000}" dt="2019-09-26T16:26:20.994" v="57" actId="1076"/>
        <pc:sldMkLst>
          <pc:docMk/>
          <pc:sldMk cId="830485102" sldId="257"/>
        </pc:sldMkLst>
        <pc:spChg chg="mod">
          <ac:chgData name="Peter EDMUNDS (HAB)" userId="57fb2244-f77a-4291-bf83-84bcf6856161" providerId="ADAL" clId="{4CB03061-E547-4F02-BDD3-18DE02935000}" dt="2019-09-26T15:58:21.671" v="31" actId="20577"/>
          <ac:spMkLst>
            <pc:docMk/>
            <pc:sldMk cId="830485102" sldId="257"/>
            <ac:spMk id="11" creationId="{168A24C7-D1BB-40B4-8799-57F950B60D3F}"/>
          </ac:spMkLst>
        </pc:spChg>
        <pc:spChg chg="del">
          <ac:chgData name="Peter EDMUNDS (HAB)" userId="57fb2244-f77a-4291-bf83-84bcf6856161" providerId="ADAL" clId="{4CB03061-E547-4F02-BDD3-18DE02935000}" dt="2019-09-26T15:57:46.727" v="4" actId="478"/>
          <ac:spMkLst>
            <pc:docMk/>
            <pc:sldMk cId="830485102" sldId="257"/>
            <ac:spMk id="12" creationId="{2A5FB1C4-6E3F-492A-8580-E16EC3E5AC6A}"/>
          </ac:spMkLst>
        </pc:spChg>
        <pc:spChg chg="del">
          <ac:chgData name="Peter EDMUNDS (HAB)" userId="57fb2244-f77a-4291-bf83-84bcf6856161" providerId="ADAL" clId="{4CB03061-E547-4F02-BDD3-18DE02935000}" dt="2019-09-26T15:57:46.727" v="4" actId="478"/>
          <ac:spMkLst>
            <pc:docMk/>
            <pc:sldMk cId="830485102" sldId="257"/>
            <ac:spMk id="14" creationId="{41EE24C7-7586-420E-A202-1FA023A7EBBB}"/>
          </ac:spMkLst>
        </pc:spChg>
        <pc:picChg chg="add mod">
          <ac:chgData name="Peter EDMUNDS (HAB)" userId="57fb2244-f77a-4291-bf83-84bcf6856161" providerId="ADAL" clId="{4CB03061-E547-4F02-BDD3-18DE02935000}" dt="2019-09-26T16:26:20.994" v="57" actId="1076"/>
          <ac:picMkLst>
            <pc:docMk/>
            <pc:sldMk cId="830485102" sldId="257"/>
            <ac:picMk id="2" creationId="{2FA7A6F8-8814-4F23-B6D5-13A291865F92}"/>
          </ac:picMkLst>
        </pc:picChg>
        <pc:picChg chg="del">
          <ac:chgData name="Peter EDMUNDS (HAB)" userId="57fb2244-f77a-4291-bf83-84bcf6856161" providerId="ADAL" clId="{4CB03061-E547-4F02-BDD3-18DE02935000}" dt="2019-09-26T15:57:42.699" v="3" actId="478"/>
          <ac:picMkLst>
            <pc:docMk/>
            <pc:sldMk cId="830485102" sldId="257"/>
            <ac:picMk id="4" creationId="{C899389A-A30B-423D-8F84-14CC40517AB2}"/>
          </ac:picMkLst>
        </pc:picChg>
        <pc:picChg chg="del">
          <ac:chgData name="Peter EDMUNDS (HAB)" userId="57fb2244-f77a-4291-bf83-84bcf6856161" providerId="ADAL" clId="{4CB03061-E547-4F02-BDD3-18DE02935000}" dt="2019-09-26T15:57:42.699" v="3" actId="478"/>
          <ac:picMkLst>
            <pc:docMk/>
            <pc:sldMk cId="830485102" sldId="257"/>
            <ac:picMk id="5" creationId="{BD577B6E-B3AE-4B99-95E1-876ABC35492D}"/>
          </ac:picMkLst>
        </pc:picChg>
        <pc:picChg chg="del">
          <ac:chgData name="Peter EDMUNDS (HAB)" userId="57fb2244-f77a-4291-bf83-84bcf6856161" providerId="ADAL" clId="{4CB03061-E547-4F02-BDD3-18DE02935000}" dt="2019-09-26T15:57:42.699" v="3" actId="478"/>
          <ac:picMkLst>
            <pc:docMk/>
            <pc:sldMk cId="830485102" sldId="257"/>
            <ac:picMk id="6" creationId="{D3AC5FDA-A991-4901-B9BC-AC2B8E876B6D}"/>
          </ac:picMkLst>
        </pc:picChg>
        <pc:picChg chg="del">
          <ac:chgData name="Peter EDMUNDS (HAB)" userId="57fb2244-f77a-4291-bf83-84bcf6856161" providerId="ADAL" clId="{4CB03061-E547-4F02-BDD3-18DE02935000}" dt="2019-09-26T15:57:46.727" v="4" actId="478"/>
          <ac:picMkLst>
            <pc:docMk/>
            <pc:sldMk cId="830485102" sldId="257"/>
            <ac:picMk id="13" creationId="{201169E0-A5A5-4BA8-BB84-BF345E36C7FE}"/>
          </ac:picMkLst>
        </pc:picChg>
        <pc:picChg chg="del">
          <ac:chgData name="Peter EDMUNDS (HAB)" userId="57fb2244-f77a-4291-bf83-84bcf6856161" providerId="ADAL" clId="{4CB03061-E547-4F02-BDD3-18DE02935000}" dt="2019-09-26T15:57:46.727" v="4" actId="478"/>
          <ac:picMkLst>
            <pc:docMk/>
            <pc:sldMk cId="830485102" sldId="257"/>
            <ac:picMk id="15" creationId="{67CFBA72-6627-426D-940A-D4FE94B44D20}"/>
          </ac:picMkLst>
        </pc:picChg>
        <pc:picChg chg="del">
          <ac:chgData name="Peter EDMUNDS (HAB)" userId="57fb2244-f77a-4291-bf83-84bcf6856161" providerId="ADAL" clId="{4CB03061-E547-4F02-BDD3-18DE02935000}" dt="2019-09-26T15:57:46.727" v="4" actId="478"/>
          <ac:picMkLst>
            <pc:docMk/>
            <pc:sldMk cId="830485102" sldId="257"/>
            <ac:picMk id="16" creationId="{EE6E1337-B7C4-4B1A-BC42-03FA85DAC921}"/>
          </ac:picMkLst>
        </pc:picChg>
      </pc:sldChg>
      <pc:sldChg chg="addSp delSp">
        <pc:chgData name="Peter EDMUNDS (HAB)" userId="57fb2244-f77a-4291-bf83-84bcf6856161" providerId="ADAL" clId="{4CB03061-E547-4F02-BDD3-18DE02935000}" dt="2019-09-26T16:23:19.899" v="54"/>
        <pc:sldMkLst>
          <pc:docMk/>
          <pc:sldMk cId="1359017385" sldId="261"/>
        </pc:sldMkLst>
        <pc:picChg chg="del">
          <ac:chgData name="Peter EDMUNDS (HAB)" userId="57fb2244-f77a-4291-bf83-84bcf6856161" providerId="ADAL" clId="{4CB03061-E547-4F02-BDD3-18DE02935000}" dt="2019-09-26T15:57:37.159" v="2" actId="478"/>
          <ac:picMkLst>
            <pc:docMk/>
            <pc:sldMk cId="1359017385" sldId="261"/>
            <ac:picMk id="14" creationId="{08F981F3-4CB6-438A-9B03-413CC3409DF0}"/>
          </ac:picMkLst>
        </pc:picChg>
        <pc:picChg chg="del">
          <ac:chgData name="Peter EDMUNDS (HAB)" userId="57fb2244-f77a-4291-bf83-84bcf6856161" providerId="ADAL" clId="{4CB03061-E547-4F02-BDD3-18DE02935000}" dt="2019-09-26T15:57:37.159" v="2" actId="478"/>
          <ac:picMkLst>
            <pc:docMk/>
            <pc:sldMk cId="1359017385" sldId="261"/>
            <ac:picMk id="15" creationId="{5865FFF6-AFC6-404F-BEFD-9DD6355DD25C}"/>
          </ac:picMkLst>
        </pc:picChg>
        <pc:picChg chg="add">
          <ac:chgData name="Peter EDMUNDS (HAB)" userId="57fb2244-f77a-4291-bf83-84bcf6856161" providerId="ADAL" clId="{4CB03061-E547-4F02-BDD3-18DE02935000}" dt="2019-09-26T16:23:19.899" v="54"/>
          <ac:picMkLst>
            <pc:docMk/>
            <pc:sldMk cId="1359017385" sldId="261"/>
            <ac:picMk id="17" creationId="{7B657B43-AF8D-496B-87B7-A6B624631913}"/>
          </ac:picMkLst>
        </pc:picChg>
        <pc:picChg chg="add">
          <ac:chgData name="Peter EDMUNDS (HAB)" userId="57fb2244-f77a-4291-bf83-84bcf6856161" providerId="ADAL" clId="{4CB03061-E547-4F02-BDD3-18DE02935000}" dt="2019-09-26T16:23:19.899" v="54"/>
          <ac:picMkLst>
            <pc:docMk/>
            <pc:sldMk cId="1359017385" sldId="261"/>
            <ac:picMk id="18" creationId="{E8CCABC1-C7BF-4DDD-9782-A2854E3A192F}"/>
          </ac:picMkLst>
        </pc:picChg>
      </pc:sldChg>
      <pc:sldChg chg="addSp delSp modSp">
        <pc:chgData name="Peter EDMUNDS (HAB)" userId="57fb2244-f77a-4291-bf83-84bcf6856161" providerId="ADAL" clId="{4CB03061-E547-4F02-BDD3-18DE02935000}" dt="2019-09-26T16:22:48.517" v="53" actId="1076"/>
        <pc:sldMkLst>
          <pc:docMk/>
          <pc:sldMk cId="2273095663" sldId="262"/>
        </pc:sldMkLst>
        <pc:picChg chg="del">
          <ac:chgData name="Peter EDMUNDS (HAB)" userId="57fb2244-f77a-4291-bf83-84bcf6856161" providerId="ADAL" clId="{4CB03061-E547-4F02-BDD3-18DE02935000}" dt="2019-09-26T15:57:33.803" v="1" actId="478"/>
          <ac:picMkLst>
            <pc:docMk/>
            <pc:sldMk cId="2273095663" sldId="262"/>
            <ac:picMk id="6" creationId="{3AACB57F-50EA-4A03-8C19-AE33E3DA168D}"/>
          </ac:picMkLst>
        </pc:picChg>
        <pc:picChg chg="del">
          <ac:chgData name="Peter EDMUNDS (HAB)" userId="57fb2244-f77a-4291-bf83-84bcf6856161" providerId="ADAL" clId="{4CB03061-E547-4F02-BDD3-18DE02935000}" dt="2019-09-26T15:57:33.803" v="1" actId="478"/>
          <ac:picMkLst>
            <pc:docMk/>
            <pc:sldMk cId="2273095663" sldId="262"/>
            <ac:picMk id="7" creationId="{C6B68900-2C44-405E-B17F-B6C9378794D8}"/>
          </ac:picMkLst>
        </pc:picChg>
        <pc:picChg chg="add del mod modCrop">
          <ac:chgData name="Peter EDMUNDS (HAB)" userId="57fb2244-f77a-4291-bf83-84bcf6856161" providerId="ADAL" clId="{4CB03061-E547-4F02-BDD3-18DE02935000}" dt="2019-09-26T16:21:56.468" v="45" actId="478"/>
          <ac:picMkLst>
            <pc:docMk/>
            <pc:sldMk cId="2273095663" sldId="262"/>
            <ac:picMk id="11" creationId="{557EE742-145E-44A1-80A4-170C843AA123}"/>
          </ac:picMkLst>
        </pc:picChg>
        <pc:picChg chg="add mod">
          <ac:chgData name="Peter EDMUNDS (HAB)" userId="57fb2244-f77a-4291-bf83-84bcf6856161" providerId="ADAL" clId="{4CB03061-E547-4F02-BDD3-18DE02935000}" dt="2019-09-26T16:22:02.021" v="48" actId="14100"/>
          <ac:picMkLst>
            <pc:docMk/>
            <pc:sldMk cId="2273095663" sldId="262"/>
            <ac:picMk id="12" creationId="{F7DFFADC-438B-4F93-9608-B9E4D5D02339}"/>
          </ac:picMkLst>
        </pc:picChg>
        <pc:picChg chg="add mod">
          <ac:chgData name="Peter EDMUNDS (HAB)" userId="57fb2244-f77a-4291-bf83-84bcf6856161" providerId="ADAL" clId="{4CB03061-E547-4F02-BDD3-18DE02935000}" dt="2019-09-26T16:22:48.517" v="53" actId="1076"/>
          <ac:picMkLst>
            <pc:docMk/>
            <pc:sldMk cId="2273095663" sldId="262"/>
            <ac:picMk id="13" creationId="{0AC71A0E-9BC2-489A-A3D8-0606BAED3851}"/>
          </ac:picMkLst>
        </pc:picChg>
      </pc:sldChg>
    </pc:docChg>
  </pc:docChgLst>
  <pc:docChgLst>
    <pc:chgData name="Peter EDMUNDS (HAB)" userId="57fb2244-f77a-4291-bf83-84bcf6856161" providerId="ADAL" clId="{A95AC981-6947-4731-8C58-CC22361B0856}"/>
  </pc:docChgLst>
  <pc:docChgLst>
    <pc:chgData name="Peter EDMUNDS (HAB)" userId="57fb2244-f77a-4291-bf83-84bcf6856161" providerId="ADAL" clId="{8BFB72AB-0CBB-49BE-83EF-B12693572A14}"/>
  </pc:docChgLst>
  <pc:docChgLst>
    <pc:chgData name="Peter EDMUNDS (HAB)" userId="57fb2244-f77a-4291-bf83-84bcf6856161" providerId="ADAL" clId="{723C8015-2048-44EA-9046-0DB8150FE46B}"/>
    <pc:docChg chg="undo custSel modSld">
      <pc:chgData name="Peter EDMUNDS (HAB)" userId="57fb2244-f77a-4291-bf83-84bcf6856161" providerId="ADAL" clId="{723C8015-2048-44EA-9046-0DB8150FE46B}" dt="2019-09-26T15:53:05.981" v="907" actId="1076"/>
      <pc:docMkLst>
        <pc:docMk/>
      </pc:docMkLst>
      <pc:sldChg chg="addSp delSp modSp">
        <pc:chgData name="Peter EDMUNDS (HAB)" userId="57fb2244-f77a-4291-bf83-84bcf6856161" providerId="ADAL" clId="{723C8015-2048-44EA-9046-0DB8150FE46B}" dt="2019-09-26T15:40:34.099" v="833" actId="1076"/>
        <pc:sldMkLst>
          <pc:docMk/>
          <pc:sldMk cId="1257269346" sldId="256"/>
        </pc:sldMkLst>
        <pc:spChg chg="add mod">
          <ac:chgData name="Peter EDMUNDS (HAB)" userId="57fb2244-f77a-4291-bf83-84bcf6856161" providerId="ADAL" clId="{723C8015-2048-44EA-9046-0DB8150FE46B}" dt="2019-09-26T15:40:34.099" v="833" actId="1076"/>
          <ac:spMkLst>
            <pc:docMk/>
            <pc:sldMk cId="1257269346" sldId="256"/>
            <ac:spMk id="2" creationId="{B3D64D09-77AA-4D40-AC51-7D37535C31D6}"/>
          </ac:spMkLst>
        </pc:spChg>
        <pc:spChg chg="add mod">
          <ac:chgData name="Peter EDMUNDS (HAB)" userId="57fb2244-f77a-4291-bf83-84bcf6856161" providerId="ADAL" clId="{723C8015-2048-44EA-9046-0DB8150FE46B}" dt="2019-09-26T15:11:23.476" v="544" actId="1076"/>
          <ac:spMkLst>
            <pc:docMk/>
            <pc:sldMk cId="1257269346" sldId="256"/>
            <ac:spMk id="3" creationId="{04D129D4-7889-4FCA-A97D-E91994F4E5A8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13" creationId="{7F0D3C9B-BDE8-4239-B4F8-D4D6CD23618A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18" creationId="{D75B07D5-AF16-44D5-9421-50FA92D8BDF5}"/>
          </ac:spMkLst>
        </pc:spChg>
        <pc:spChg chg="add del">
          <ac:chgData name="Peter EDMUNDS (HAB)" userId="57fb2244-f77a-4291-bf83-84bcf6856161" providerId="ADAL" clId="{723C8015-2048-44EA-9046-0DB8150FE46B}" dt="2019-09-26T14:56:39.781" v="1" actId="478"/>
          <ac:spMkLst>
            <pc:docMk/>
            <pc:sldMk cId="1257269346" sldId="256"/>
            <ac:spMk id="19" creationId="{91689243-74F8-44AA-B720-4388D7CBB27E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21" creationId="{03869C86-1CE1-43E8-9699-B2147374B400}"/>
          </ac:spMkLst>
        </pc:spChg>
        <pc:spChg chg="mod">
          <ac:chgData name="Peter EDMUNDS (HAB)" userId="57fb2244-f77a-4291-bf83-84bcf6856161" providerId="ADAL" clId="{723C8015-2048-44EA-9046-0DB8150FE46B}" dt="2019-09-26T15:04:26.420" v="53" actId="20577"/>
          <ac:spMkLst>
            <pc:docMk/>
            <pc:sldMk cId="1257269346" sldId="256"/>
            <ac:spMk id="22" creationId="{D154BACA-8366-4BBA-B7F0-6B0D57E19D4A}"/>
          </ac:spMkLst>
        </pc:spChg>
        <pc:spChg chg="add mod">
          <ac:chgData name="Peter EDMUNDS (HAB)" userId="57fb2244-f77a-4291-bf83-84bcf6856161" providerId="ADAL" clId="{723C8015-2048-44EA-9046-0DB8150FE46B}" dt="2019-09-26T15:11:23.476" v="544" actId="1076"/>
          <ac:spMkLst>
            <pc:docMk/>
            <pc:sldMk cId="1257269346" sldId="256"/>
            <ac:spMk id="29" creationId="{78D741C9-10F6-4A0F-8B87-003125E774A7}"/>
          </ac:spMkLst>
        </pc:spChg>
        <pc:spChg chg="add mod">
          <ac:chgData name="Peter EDMUNDS (HAB)" userId="57fb2244-f77a-4291-bf83-84bcf6856161" providerId="ADAL" clId="{723C8015-2048-44EA-9046-0DB8150FE46B}" dt="2019-09-26T15:11:28.718" v="545" actId="1076"/>
          <ac:spMkLst>
            <pc:docMk/>
            <pc:sldMk cId="1257269346" sldId="256"/>
            <ac:spMk id="30" creationId="{CBE4279B-F821-48CE-9926-C75D47533BE7}"/>
          </ac:spMkLst>
        </pc:sp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5" creationId="{B3B6528A-0944-4944-9CF1-5403B3B45EC7}"/>
          </ac:picMkLst>
        </pc:picChg>
        <pc:picChg chg="add mod">
          <ac:chgData name="Peter EDMUNDS (HAB)" userId="57fb2244-f77a-4291-bf83-84bcf6856161" providerId="ADAL" clId="{723C8015-2048-44EA-9046-0DB8150FE46B}" dt="2019-09-26T15:15:28.600" v="551" actId="1076"/>
          <ac:picMkLst>
            <pc:docMk/>
            <pc:sldMk cId="1257269346" sldId="256"/>
            <ac:picMk id="6" creationId="{61A0E97D-23EB-48F4-8452-6C8243469838}"/>
          </ac:picMkLst>
        </pc:pic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7" creationId="{82A10BB3-0B96-46BD-BEE2-69B9AC3F9B38}"/>
          </ac:picMkLst>
        </pc:pic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8" creationId="{0286AB40-7D5A-474B-9D32-65DE35AC52EA}"/>
          </ac:picMkLst>
        </pc:picChg>
        <pc:picChg chg="add mod">
          <ac:chgData name="Peter EDMUNDS (HAB)" userId="57fb2244-f77a-4291-bf83-84bcf6856161" providerId="ADAL" clId="{723C8015-2048-44EA-9046-0DB8150FE46B}" dt="2019-09-26T15:15:26.105" v="550" actId="1076"/>
          <ac:picMkLst>
            <pc:docMk/>
            <pc:sldMk cId="1257269346" sldId="256"/>
            <ac:picMk id="10" creationId="{1849FC82-C33A-4B9B-890B-10B61F6C3FFE}"/>
          </ac:picMkLst>
        </pc:picChg>
        <pc:picChg chg="add mod">
          <ac:chgData name="Peter EDMUNDS (HAB)" userId="57fb2244-f77a-4291-bf83-84bcf6856161" providerId="ADAL" clId="{723C8015-2048-44EA-9046-0DB8150FE46B}" dt="2019-09-26T15:04:04.553" v="11" actId="1076"/>
          <ac:picMkLst>
            <pc:docMk/>
            <pc:sldMk cId="1257269346" sldId="256"/>
            <ac:picMk id="16" creationId="{A8EA0D25-9D8A-4B83-BB30-AD7BE551283E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3" creationId="{CEA08F44-0C87-47D0-9ADE-91DBBC603AB4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4" creationId="{A72E1B3A-9FA8-48D7-A49B-E9A1718170AD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8" creationId="{077A2B6B-0C13-42A2-99A7-10380FCDD99E}"/>
          </ac:picMkLst>
        </pc:picChg>
      </pc:sldChg>
      <pc:sldChg chg="addSp delSp modSp modAnim">
        <pc:chgData name="Peter EDMUNDS (HAB)" userId="57fb2244-f77a-4291-bf83-84bcf6856161" providerId="ADAL" clId="{723C8015-2048-44EA-9046-0DB8150FE46B}" dt="2019-09-26T15:53:05.981" v="907" actId="1076"/>
        <pc:sldMkLst>
          <pc:docMk/>
          <pc:sldMk cId="830485102" sldId="257"/>
        </pc:sldMkLst>
        <pc:spChg chg="add del">
          <ac:chgData name="Peter EDMUNDS (HAB)" userId="57fb2244-f77a-4291-bf83-84bcf6856161" providerId="ADAL" clId="{723C8015-2048-44EA-9046-0DB8150FE46B}" dt="2019-09-26T15:32:55.789" v="681"/>
          <ac:spMkLst>
            <pc:docMk/>
            <pc:sldMk cId="830485102" sldId="257"/>
            <ac:spMk id="3" creationId="{51AC30E7-4F97-4F68-8953-C9846693E5AC}"/>
          </ac:spMkLst>
        </pc:spChg>
        <pc:spChg chg="add mod">
          <ac:chgData name="Peter EDMUNDS (HAB)" userId="57fb2244-f77a-4291-bf83-84bcf6856161" providerId="ADAL" clId="{723C8015-2048-44EA-9046-0DB8150FE46B}" dt="2019-09-26T15:33:01.577" v="683" actId="1076"/>
          <ac:spMkLst>
            <pc:docMk/>
            <pc:sldMk cId="830485102" sldId="257"/>
            <ac:spMk id="11" creationId="{168A24C7-D1BB-40B4-8799-57F950B60D3F}"/>
          </ac:spMkLst>
        </pc:spChg>
        <pc:spChg chg="add">
          <ac:chgData name="Peter EDMUNDS (HAB)" userId="57fb2244-f77a-4291-bf83-84bcf6856161" providerId="ADAL" clId="{723C8015-2048-44EA-9046-0DB8150FE46B}" dt="2019-09-26T15:33:07.528" v="684"/>
          <ac:spMkLst>
            <pc:docMk/>
            <pc:sldMk cId="830485102" sldId="257"/>
            <ac:spMk id="12" creationId="{2A5FB1C4-6E3F-492A-8580-E16EC3E5AC6A}"/>
          </ac:spMkLst>
        </pc:spChg>
        <pc:spChg chg="add">
          <ac:chgData name="Peter EDMUNDS (HAB)" userId="57fb2244-f77a-4291-bf83-84bcf6856161" providerId="ADAL" clId="{723C8015-2048-44EA-9046-0DB8150FE46B}" dt="2019-09-26T15:33:07.528" v="684"/>
          <ac:spMkLst>
            <pc:docMk/>
            <pc:sldMk cId="830485102" sldId="257"/>
            <ac:spMk id="14" creationId="{41EE24C7-7586-420E-A202-1FA023A7EBBB}"/>
          </ac:spMkLst>
        </pc:spChg>
        <pc:spChg chg="del">
          <ac:chgData name="Peter EDMUNDS (HAB)" userId="57fb2244-f77a-4291-bf83-84bcf6856161" providerId="ADAL" clId="{723C8015-2048-44EA-9046-0DB8150FE46B}" dt="2019-09-26T14:57:39.470" v="6" actId="478"/>
          <ac:spMkLst>
            <pc:docMk/>
            <pc:sldMk cId="830485102" sldId="257"/>
            <ac:spMk id="22" creationId="{E5AD1F87-CF22-45B3-9385-036129E0C6C0}"/>
          </ac:spMkLst>
        </pc:spChg>
        <pc:spChg chg="del">
          <ac:chgData name="Peter EDMUNDS (HAB)" userId="57fb2244-f77a-4291-bf83-84bcf6856161" providerId="ADAL" clId="{723C8015-2048-44EA-9046-0DB8150FE46B}" dt="2019-09-26T14:57:39.470" v="6" actId="478"/>
          <ac:spMkLst>
            <pc:docMk/>
            <pc:sldMk cId="830485102" sldId="257"/>
            <ac:spMk id="26" creationId="{90609888-8F76-4202-AB34-2EF404FA67AB}"/>
          </ac:spMkLst>
        </pc:spChg>
        <pc:spChg chg="mod">
          <ac:chgData name="Peter EDMUNDS (HAB)" userId="57fb2244-f77a-4291-bf83-84bcf6856161" providerId="ADAL" clId="{723C8015-2048-44EA-9046-0DB8150FE46B}" dt="2019-09-26T14:57:41.923" v="7" actId="20577"/>
          <ac:spMkLst>
            <pc:docMk/>
            <pc:sldMk cId="830485102" sldId="257"/>
            <ac:spMk id="36" creationId="{9AA6ECB4-4D4D-4665-B838-CB0305732CD9}"/>
          </ac:spMkLst>
        </pc:spChg>
        <pc:picChg chg="add del">
          <ac:chgData name="Peter EDMUNDS (HAB)" userId="57fb2244-f77a-4291-bf83-84bcf6856161" providerId="ADAL" clId="{723C8015-2048-44EA-9046-0DB8150FE46B}" dt="2019-09-26T15:32:51.714" v="679"/>
          <ac:picMkLst>
            <pc:docMk/>
            <pc:sldMk cId="830485102" sldId="257"/>
            <ac:picMk id="2" creationId="{FF558C90-6E25-4BDD-9DAD-48702093FFCF}"/>
          </ac:picMkLst>
        </pc:picChg>
        <pc:picChg chg="add mod">
          <ac:chgData name="Peter EDMUNDS (HAB)" userId="57fb2244-f77a-4291-bf83-84bcf6856161" providerId="ADAL" clId="{723C8015-2048-44EA-9046-0DB8150FE46B}" dt="2019-09-26T15:52:47.529" v="901" actId="1076"/>
          <ac:picMkLst>
            <pc:docMk/>
            <pc:sldMk cId="830485102" sldId="257"/>
            <ac:picMk id="4" creationId="{C899389A-A30B-423D-8F84-14CC40517AB2}"/>
          </ac:picMkLst>
        </pc:picChg>
        <pc:picChg chg="add mod">
          <ac:chgData name="Peter EDMUNDS (HAB)" userId="57fb2244-f77a-4291-bf83-84bcf6856161" providerId="ADAL" clId="{723C8015-2048-44EA-9046-0DB8150FE46B}" dt="2019-09-26T15:52:49.216" v="902" actId="1076"/>
          <ac:picMkLst>
            <pc:docMk/>
            <pc:sldMk cId="830485102" sldId="257"/>
            <ac:picMk id="5" creationId="{BD577B6E-B3AE-4B99-95E1-876ABC35492D}"/>
          </ac:picMkLst>
        </pc:picChg>
        <pc:picChg chg="add mod">
          <ac:chgData name="Peter EDMUNDS (HAB)" userId="57fb2244-f77a-4291-bf83-84bcf6856161" providerId="ADAL" clId="{723C8015-2048-44EA-9046-0DB8150FE46B}" dt="2019-09-26T15:53:05.981" v="907" actId="1076"/>
          <ac:picMkLst>
            <pc:docMk/>
            <pc:sldMk cId="830485102" sldId="257"/>
            <ac:picMk id="6" creationId="{D3AC5FDA-A991-4901-B9BC-AC2B8E876B6D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3" creationId="{201169E0-A5A5-4BA8-BB84-BF345E36C7FE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5" creationId="{67CFBA72-6627-426D-940A-D4FE94B44D20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6" creationId="{EE6E1337-B7C4-4B1A-BC42-03FA85DAC921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5" creationId="{A8C0B2F3-EE43-4683-A2F8-837539E45F08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7" creationId="{5628BFFB-8187-4056-A0E3-80840B96C25A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8" creationId="{63FADDF9-3D57-4E04-B407-4A2045CD7E8E}"/>
          </ac:picMkLst>
        </pc:picChg>
      </pc:sldChg>
      <pc:sldChg chg="addSp delSp modSp">
        <pc:chgData name="Peter EDMUNDS (HAB)" userId="57fb2244-f77a-4291-bf83-84bcf6856161" providerId="ADAL" clId="{723C8015-2048-44EA-9046-0DB8150FE46B}" dt="2019-09-26T15:41:21.176" v="896" actId="1076"/>
        <pc:sldMkLst>
          <pc:docMk/>
          <pc:sldMk cId="1359017385" sldId="261"/>
        </pc:sldMkLst>
        <pc:spChg chg="del">
          <ac:chgData name="Peter EDMUNDS (HAB)" userId="57fb2244-f77a-4291-bf83-84bcf6856161" providerId="ADAL" clId="{723C8015-2048-44EA-9046-0DB8150FE46B}" dt="2019-09-26T14:57:14.044" v="5" actId="478"/>
          <ac:spMkLst>
            <pc:docMk/>
            <pc:sldMk cId="1359017385" sldId="261"/>
            <ac:spMk id="2" creationId="{8486298E-8952-4E9A-9162-5DB23E53BD49}"/>
          </ac:spMkLst>
        </pc:spChg>
        <pc:spChg chg="mod">
          <ac:chgData name="Peter EDMUNDS (HAB)" userId="57fb2244-f77a-4291-bf83-84bcf6856161" providerId="ADAL" clId="{723C8015-2048-44EA-9046-0DB8150FE46B}" dt="2019-09-26T15:18:14.487" v="621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723C8015-2048-44EA-9046-0DB8150FE46B}" dt="2019-09-26T15:40:08.486" v="829" actId="255"/>
          <ac:spMkLst>
            <pc:docMk/>
            <pc:sldMk cId="1359017385" sldId="261"/>
            <ac:spMk id="4" creationId="{CC4BA746-82C7-4275-A893-9B31726FB117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9" creationId="{A3D917F3-9F4E-4A93-BBC4-4C5CB238A395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12" creationId="{600FC8AE-5615-4C7B-A250-2413C942A79A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13" creationId="{75C36A6D-C2DA-4BDE-8D96-007601324BA1}"/>
          </ac:spMkLst>
        </pc:spChg>
        <pc:spChg chg="add mod">
          <ac:chgData name="Peter EDMUNDS (HAB)" userId="57fb2244-f77a-4291-bf83-84bcf6856161" providerId="ADAL" clId="{723C8015-2048-44EA-9046-0DB8150FE46B}" dt="2019-09-26T15:41:21.176" v="896" actId="1076"/>
          <ac:spMkLst>
            <pc:docMk/>
            <pc:sldMk cId="1359017385" sldId="261"/>
            <ac:spMk id="16" creationId="{EFB0504E-4FE4-4B5B-9140-5055AA66326F}"/>
          </ac:spMkLst>
        </pc:spChg>
        <pc:spChg chg="del">
          <ac:chgData name="Peter EDMUNDS (HAB)" userId="57fb2244-f77a-4291-bf83-84bcf6856161" providerId="ADAL" clId="{723C8015-2048-44EA-9046-0DB8150FE46B}" dt="2019-09-26T14:57:14.044" v="5" actId="478"/>
          <ac:spMkLst>
            <pc:docMk/>
            <pc:sldMk cId="1359017385" sldId="261"/>
            <ac:spMk id="40" creationId="{F4200FD4-12B0-4756-AF8D-ECFE0C88E20E}"/>
          </ac:spMkLst>
        </pc:sp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5" creationId="{B507E8AB-A6B6-4698-86EC-3CBCD77A9AAD}"/>
          </ac:picMkLst>
        </pc:pic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8" creationId="{885541B8-193E-438B-B161-38306AD3CCBA}"/>
          </ac:picMkLst>
        </pc:picChg>
        <pc:picChg chg="add mod">
          <ac:chgData name="Peter EDMUNDS (HAB)" userId="57fb2244-f77a-4291-bf83-84bcf6856161" providerId="ADAL" clId="{723C8015-2048-44EA-9046-0DB8150FE46B}" dt="2019-09-26T15:18:20.568" v="623" actId="1076"/>
          <ac:picMkLst>
            <pc:docMk/>
            <pc:sldMk cId="1359017385" sldId="261"/>
            <ac:picMk id="10" creationId="{9152151D-BAA0-4F79-A0B1-3629C5F747D2}"/>
          </ac:picMkLst>
        </pc:picChg>
        <pc:picChg chg="add mod">
          <ac:chgData name="Peter EDMUNDS (HAB)" userId="57fb2244-f77a-4291-bf83-84bcf6856161" providerId="ADAL" clId="{723C8015-2048-44EA-9046-0DB8150FE46B}" dt="2019-09-26T15:18:20.568" v="623" actId="1076"/>
          <ac:picMkLst>
            <pc:docMk/>
            <pc:sldMk cId="1359017385" sldId="261"/>
            <ac:picMk id="11" creationId="{97D0E467-76D0-4C6F-BC69-6CBACF751F54}"/>
          </ac:picMkLst>
        </pc:picChg>
        <pc:picChg chg="add mod">
          <ac:chgData name="Peter EDMUNDS (HAB)" userId="57fb2244-f77a-4291-bf83-84bcf6856161" providerId="ADAL" clId="{723C8015-2048-44EA-9046-0DB8150FE46B}" dt="2019-09-26T15:40:10.672" v="830" actId="1076"/>
          <ac:picMkLst>
            <pc:docMk/>
            <pc:sldMk cId="1359017385" sldId="261"/>
            <ac:picMk id="14" creationId="{08F981F3-4CB6-438A-9B03-413CC3409DF0}"/>
          </ac:picMkLst>
        </pc:picChg>
        <pc:picChg chg="add mod">
          <ac:chgData name="Peter EDMUNDS (HAB)" userId="57fb2244-f77a-4291-bf83-84bcf6856161" providerId="ADAL" clId="{723C8015-2048-44EA-9046-0DB8150FE46B}" dt="2019-09-26T15:40:42.973" v="834" actId="1076"/>
          <ac:picMkLst>
            <pc:docMk/>
            <pc:sldMk cId="1359017385" sldId="261"/>
            <ac:picMk id="15" creationId="{5865FFF6-AFC6-404F-BEFD-9DD6355DD25C}"/>
          </ac:picMkLst>
        </pc:pic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">
        <pc:chgData name="Peter EDMUNDS (HAB)" userId="57fb2244-f77a-4291-bf83-84bcf6856161" providerId="ADAL" clId="{723C8015-2048-44EA-9046-0DB8150FE46B}" dt="2019-09-26T15:39:21.062" v="797" actId="255"/>
        <pc:sldMkLst>
          <pc:docMk/>
          <pc:sldMk cId="2273095663" sldId="262"/>
        </pc:sldMkLst>
        <pc:spChg chg="del">
          <ac:chgData name="Peter EDMUNDS (HAB)" userId="57fb2244-f77a-4291-bf83-84bcf6856161" providerId="ADAL" clId="{723C8015-2048-44EA-9046-0DB8150FE46B}" dt="2019-09-26T14:57:10.038" v="4" actId="478"/>
          <ac:spMkLst>
            <pc:docMk/>
            <pc:sldMk cId="2273095663" sldId="262"/>
            <ac:spMk id="2" creationId="{A6DAB74F-9FC8-4024-842C-A8F0D1ECB890}"/>
          </ac:spMkLst>
        </pc:spChg>
        <pc:spChg chg="mod">
          <ac:chgData name="Peter EDMUNDS (HAB)" userId="57fb2244-f77a-4291-bf83-84bcf6856161" providerId="ADAL" clId="{723C8015-2048-44EA-9046-0DB8150FE46B}" dt="2019-09-26T15:16:13.064" v="579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723C8015-2048-44EA-9046-0DB8150FE46B}" dt="2019-09-26T15:38:28.217" v="687"/>
          <ac:spMkLst>
            <pc:docMk/>
            <pc:sldMk cId="2273095663" sldId="262"/>
            <ac:spMk id="9" creationId="{05C85777-7CED-4C0D-92A9-1CA6DE85F510}"/>
          </ac:spMkLst>
        </pc:spChg>
        <pc:spChg chg="del">
          <ac:chgData name="Peter EDMUNDS (HAB)" userId="57fb2244-f77a-4291-bf83-84bcf6856161" providerId="ADAL" clId="{723C8015-2048-44EA-9046-0DB8150FE46B}" dt="2019-09-26T14:57:10.038" v="4" actId="478"/>
          <ac:spMkLst>
            <pc:docMk/>
            <pc:sldMk cId="2273095663" sldId="262"/>
            <ac:spMk id="10" creationId="{16DDAB83-BF9F-42E1-9641-C3392B662A6D}"/>
          </ac:spMkLst>
        </pc:spChg>
        <pc:spChg chg="add del">
          <ac:chgData name="Peter EDMUNDS (HAB)" userId="57fb2244-f77a-4291-bf83-84bcf6856161" providerId="ADAL" clId="{723C8015-2048-44EA-9046-0DB8150FE46B}" dt="2019-09-26T15:25:53.180" v="645"/>
          <ac:spMkLst>
            <pc:docMk/>
            <pc:sldMk cId="2273095663" sldId="262"/>
            <ac:spMk id="13" creationId="{236F86A9-7C98-41B3-A736-5D8AD9B4E8FB}"/>
          </ac:spMkLst>
        </pc:spChg>
        <pc:spChg chg="add mod">
          <ac:chgData name="Peter EDMUNDS (HAB)" userId="57fb2244-f77a-4291-bf83-84bcf6856161" providerId="ADAL" clId="{723C8015-2048-44EA-9046-0DB8150FE46B}" dt="2019-09-26T15:39:21.062" v="797" actId="255"/>
          <ac:spMkLst>
            <pc:docMk/>
            <pc:sldMk cId="2273095663" sldId="262"/>
            <ac:spMk id="19" creationId="{251D1181-F255-42F1-BC4C-A2EC9D039B1A}"/>
          </ac:spMkLst>
        </pc:sp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3" creationId="{54A51394-27D8-4041-877F-D80FB0D92BDC}"/>
          </ac:picMkLst>
        </pc:pic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4" creationId="{E21FAE61-0EC3-438C-B2D4-EB6D97AB078A}"/>
          </ac:picMkLst>
        </pc:pic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5" creationId="{E013DDD7-34C5-43BD-B377-D289772CBF95}"/>
          </ac:picMkLst>
        </pc:picChg>
        <pc:picChg chg="add mod">
          <ac:chgData name="Peter EDMUNDS (HAB)" userId="57fb2244-f77a-4291-bf83-84bcf6856161" providerId="ADAL" clId="{723C8015-2048-44EA-9046-0DB8150FE46B}" dt="2019-09-26T15:27:10.130" v="663" actId="1076"/>
          <ac:picMkLst>
            <pc:docMk/>
            <pc:sldMk cId="2273095663" sldId="262"/>
            <ac:picMk id="6" creationId="{3AACB57F-50EA-4A03-8C19-AE33E3DA168D}"/>
          </ac:picMkLst>
        </pc:picChg>
        <pc:picChg chg="add mod">
          <ac:chgData name="Peter EDMUNDS (HAB)" userId="57fb2244-f77a-4291-bf83-84bcf6856161" providerId="ADAL" clId="{723C8015-2048-44EA-9046-0DB8150FE46B}" dt="2019-09-26T15:38:24.480" v="686" actId="1076"/>
          <ac:picMkLst>
            <pc:docMk/>
            <pc:sldMk cId="2273095663" sldId="262"/>
            <ac:picMk id="7" creationId="{C6B68900-2C44-405E-B17F-B6C9378794D8}"/>
          </ac:picMkLst>
        </pc:picChg>
        <pc:picChg chg="add del mod">
          <ac:chgData name="Peter EDMUNDS (HAB)" userId="57fb2244-f77a-4291-bf83-84bcf6856161" providerId="ADAL" clId="{723C8015-2048-44EA-9046-0DB8150FE46B}" dt="2019-09-26T15:25:37.494" v="641" actId="478"/>
          <ac:picMkLst>
            <pc:docMk/>
            <pc:sldMk cId="2273095663" sldId="262"/>
            <ac:picMk id="11" creationId="{1BDE3448-71C2-4437-816B-A8CC45F4E7B7}"/>
          </ac:picMkLst>
        </pc:picChg>
        <pc:picChg chg="add del mod">
          <ac:chgData name="Peter EDMUNDS (HAB)" userId="57fb2244-f77a-4291-bf83-84bcf6856161" providerId="ADAL" clId="{723C8015-2048-44EA-9046-0DB8150FE46B}" dt="2019-09-26T15:25:37.494" v="641" actId="478"/>
          <ac:picMkLst>
            <pc:docMk/>
            <pc:sldMk cId="2273095663" sldId="262"/>
            <ac:picMk id="12" creationId="{4107F602-AFBE-4AEF-8CDB-A029FD6D55EE}"/>
          </ac:picMkLst>
        </pc:picChg>
        <pc:picChg chg="add mod">
          <ac:chgData name="Peter EDMUNDS (HAB)" userId="57fb2244-f77a-4291-bf83-84bcf6856161" providerId="ADAL" clId="{723C8015-2048-44EA-9046-0DB8150FE46B}" dt="2019-09-26T15:26:09.895" v="649" actId="14100"/>
          <ac:picMkLst>
            <pc:docMk/>
            <pc:sldMk cId="2273095663" sldId="262"/>
            <ac:picMk id="14" creationId="{78FEA358-6D46-41C0-89D0-AC7640B1F6A0}"/>
          </ac:picMkLst>
        </pc:picChg>
        <pc:picChg chg="add del mod">
          <ac:chgData name="Peter EDMUNDS (HAB)" userId="57fb2244-f77a-4291-bf83-84bcf6856161" providerId="ADAL" clId="{723C8015-2048-44EA-9046-0DB8150FE46B}" dt="2019-09-26T15:27:47.529" v="672" actId="478"/>
          <ac:picMkLst>
            <pc:docMk/>
            <pc:sldMk cId="2273095663" sldId="262"/>
            <ac:picMk id="15" creationId="{2A02A002-85C2-45C7-AF04-05D5070DE755}"/>
          </ac:picMkLst>
        </pc:picChg>
        <pc:picChg chg="add mod">
          <ac:chgData name="Peter EDMUNDS (HAB)" userId="57fb2244-f77a-4291-bf83-84bcf6856161" providerId="ADAL" clId="{723C8015-2048-44EA-9046-0DB8150FE46B}" dt="2019-09-26T15:27:29.041" v="670" actId="1076"/>
          <ac:picMkLst>
            <pc:docMk/>
            <pc:sldMk cId="2273095663" sldId="262"/>
            <ac:picMk id="16" creationId="{8B6C28AE-75CA-4FCE-A410-AE87E9B0B10C}"/>
          </ac:picMkLst>
        </pc:picChg>
        <pc:picChg chg="add mod">
          <ac:chgData name="Peter EDMUNDS (HAB)" userId="57fb2244-f77a-4291-bf83-84bcf6856161" providerId="ADAL" clId="{723C8015-2048-44EA-9046-0DB8150FE46B}" dt="2019-09-26T15:38:22.681" v="685" actId="1076"/>
          <ac:picMkLst>
            <pc:docMk/>
            <pc:sldMk cId="2273095663" sldId="262"/>
            <ac:picMk id="17" creationId="{63B69133-1543-4737-ACFE-BFAF36490D36}"/>
          </ac:picMkLst>
        </pc:picChg>
        <pc:picChg chg="add mod">
          <ac:chgData name="Peter EDMUNDS (HAB)" userId="57fb2244-f77a-4291-bf83-84bcf6856161" providerId="ADAL" clId="{723C8015-2048-44EA-9046-0DB8150FE46B}" dt="2019-09-26T15:28:09.860" v="677" actId="14100"/>
          <ac:picMkLst>
            <pc:docMk/>
            <pc:sldMk cId="2273095663" sldId="262"/>
            <ac:picMk id="18" creationId="{B8C18F73-179F-4FA1-AFB0-9FB9FCEFD91E}"/>
          </ac:picMkLst>
        </pc:picChg>
      </pc:sldChg>
    </pc:docChg>
  </pc:docChgLst>
  <pc:docChgLst>
    <pc:chgData name="Peter EDMUNDS (HAB)" userId="d1f765671a8bc918" providerId="OrgId" clId="{01565E33-E8D8-42C1-ABC6-CC2732E249BA}"/>
    <pc:docChg chg="undo custSel modSld">
      <pc:chgData name="Peter EDMUNDS (HAB)" userId="d1f765671a8bc918" providerId="OrgId" clId="{01565E33-E8D8-42C1-ABC6-CC2732E249BA}" dt="2019-12-06T11:25:33.151" v="436" actId="1076"/>
      <pc:docMkLst>
        <pc:docMk/>
      </pc:docMkLst>
      <pc:sldChg chg="addSp delSp modSp">
        <pc:chgData name="Peter EDMUNDS (HAB)" userId="d1f765671a8bc918" providerId="OrgId" clId="{01565E33-E8D8-42C1-ABC6-CC2732E249BA}" dt="2019-12-06T11:25:33.151" v="436" actId="1076"/>
        <pc:sldMkLst>
          <pc:docMk/>
          <pc:sldMk cId="1257269346" sldId="256"/>
        </pc:sldMkLst>
        <pc:spChg chg="mod">
          <ac:chgData name="Peter EDMUNDS (HAB)" userId="d1f765671a8bc918" providerId="OrgId" clId="{01565E33-E8D8-42C1-ABC6-CC2732E249BA}" dt="2019-12-06T11:25:14.874" v="429" actId="20577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 (HAB)" userId="d1f765671a8bc918" providerId="OrgId" clId="{01565E33-E8D8-42C1-ABC6-CC2732E249BA}" dt="2019-12-06T11:21:12.966" v="204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d1f765671a8bc918" providerId="OrgId" clId="{01565E33-E8D8-42C1-ABC6-CC2732E249BA}" dt="2019-12-06T11:25:27.439" v="433" actId="1076"/>
          <ac:spMkLst>
            <pc:docMk/>
            <pc:sldMk cId="1257269346" sldId="256"/>
            <ac:spMk id="6" creationId="{FC9A91F7-0DA8-4C99-96C3-14CE945416A1}"/>
          </ac:spMkLst>
        </pc:spChg>
        <pc:spChg chg="mod">
          <ac:chgData name="Peter EDMUNDS (HAB)" userId="d1f765671a8bc918" providerId="OrgId" clId="{01565E33-E8D8-42C1-ABC6-CC2732E249BA}" dt="2019-12-06T11:21:34.382" v="205" actId="20577"/>
          <ac:spMkLst>
            <pc:docMk/>
            <pc:sldMk cId="1257269346" sldId="256"/>
            <ac:spMk id="19" creationId="{91689243-74F8-44AA-B720-4388D7CBB27E}"/>
          </ac:spMkLst>
        </pc:spChg>
        <pc:spChg chg="mod">
          <ac:chgData name="Peter EDMUNDS (HAB)" userId="d1f765671a8bc918" providerId="OrgId" clId="{01565E33-E8D8-42C1-ABC6-CC2732E249BA}" dt="2019-12-06T11:23:01.784" v="408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 (HAB)" userId="d1f765671a8bc918" providerId="OrgId" clId="{01565E33-E8D8-42C1-ABC6-CC2732E249BA}" dt="2019-12-06T11:21:59.094" v="275" actId="20577"/>
          <ac:spMkLst>
            <pc:docMk/>
            <pc:sldMk cId="1257269346" sldId="256"/>
            <ac:spMk id="23" creationId="{93CD071A-2076-4ABA-A9C4-116DA93A396F}"/>
          </ac:spMkLst>
        </pc:spChg>
        <pc:spChg chg="mod">
          <ac:chgData name="Peter EDMUNDS (HAB)" userId="d1f765671a8bc918" providerId="OrgId" clId="{01565E33-E8D8-42C1-ABC6-CC2732E249BA}" dt="2019-12-06T11:22:49.668" v="399" actId="14100"/>
          <ac:spMkLst>
            <pc:docMk/>
            <pc:sldMk cId="1257269346" sldId="256"/>
            <ac:spMk id="31" creationId="{7EF7B392-B2D4-45C8-B8C6-8A0F4B6E0950}"/>
          </ac:spMkLst>
        </pc:spChg>
        <pc:picChg chg="add mod">
          <ac:chgData name="Peter EDMUNDS (HAB)" userId="d1f765671a8bc918" providerId="OrgId" clId="{01565E33-E8D8-42C1-ABC6-CC2732E249BA}" dt="2019-12-06T11:25:33.151" v="436" actId="1076"/>
          <ac:picMkLst>
            <pc:docMk/>
            <pc:sldMk cId="1257269346" sldId="256"/>
            <ac:picMk id="3" creationId="{699C10CB-AD2D-493E-8210-B5650CFDA277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5" creationId="{3EFC06C4-3986-4821-8EDB-0D896A0D4D4C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8" creationId="{A29DB541-2C7D-402D-8455-7CD5D424DCD9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9" creationId="{A7341A58-D6A7-445A-8D78-2262E1DD10BB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10" creationId="{B81D9AB8-4603-4C0E-8252-4C39B270161D}"/>
          </ac:picMkLst>
        </pc:picChg>
        <pc:picChg chg="add mod">
          <ac:chgData name="Peter EDMUNDS (HAB)" userId="d1f765671a8bc918" providerId="OrgId" clId="{01565E33-E8D8-42C1-ABC6-CC2732E249BA}" dt="2019-12-06T11:23:24.981" v="414" actId="1076"/>
          <ac:picMkLst>
            <pc:docMk/>
            <pc:sldMk cId="1257269346" sldId="256"/>
            <ac:picMk id="13" creationId="{4CBA4870-7B40-4F47-9C7E-EF9EEEA7DF9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52F73-6C00-4749-9768-1F937333C119}" type="datetimeFigureOut">
              <a:rPr lang="en-GB" smtClean="0"/>
              <a:t>03/01/2020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1975"/>
            <a:ext cx="7943850" cy="5656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03/01/2020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03/01/2020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03/01/2020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BD6C3-3FCD-4A04-935E-77864CCFE036}" type="datetimeFigureOut">
              <a:rPr lang="en-GB" smtClean="0"/>
              <a:t>03/01/2020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hyperlink" Target="http://www.google.co.uk/url?sa=i&amp;rct=j&amp;q=&amp;esrc=s&amp;source=images&amp;cd=&amp;cad=rja&amp;uact=8&amp;ved=0ahUKEwjNi-CzwafNAhUnBsAKHQEsA_wQjRwIBw&amp;url=http://www.slideshare.net/jbishopgcms/gravity-4940766&amp;bvm=bv.124272578,d.ZGg&amp;psig=AFQjCNErSbaWPf4P0Aa5OSDMDODt_TOMbw&amp;ust=1465993454821588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Forces revision</a:t>
            </a:r>
          </a:p>
          <a:p>
            <a:pPr algn="ctr"/>
            <a:r>
              <a:rPr lang="en-GB" sz="1100" dirty="0"/>
              <a:t>Keywords: Contact, newton, scalar, vector, mass, weight, gravitational field strength, work done, spring constant</a:t>
            </a:r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</a:t>
            </a: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Scalars and vectors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97A92E-9FA9-472F-9AEA-FF9BB8DC5E4E}"/>
              </a:ext>
            </a:extLst>
          </p:cNvPr>
          <p:cNvSpPr/>
          <p:nvPr/>
        </p:nvSpPr>
        <p:spPr>
          <a:xfrm>
            <a:off x="0" y="1768067"/>
            <a:ext cx="3429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200" b="1" dirty="0">
                <a:solidFill>
                  <a:srgbClr val="C00000"/>
                </a:solidFill>
                <a:latin typeface="Calibri" panose="020F0502020204030204" pitchFamily="34" charset="0"/>
              </a:rPr>
              <a:t>Scalar</a:t>
            </a:r>
            <a:r>
              <a:rPr lang="en-GB" altLang="en-US" sz="1200" dirty="0">
                <a:latin typeface="Calibri" panose="020F0502020204030204" pitchFamily="34" charset="0"/>
              </a:rPr>
              <a:t> quantities have size (“magnitude”) only and no direction. An example of a scalar quantity is mass. </a:t>
            </a:r>
          </a:p>
          <a:p>
            <a:pPr>
              <a:spcBef>
                <a:spcPct val="50000"/>
              </a:spcBef>
            </a:pPr>
            <a:r>
              <a:rPr lang="en-GB" altLang="en-US" sz="1200" b="1" dirty="0">
                <a:solidFill>
                  <a:srgbClr val="C00000"/>
                </a:solidFill>
                <a:latin typeface="Calibri" panose="020F0502020204030204" pitchFamily="34" charset="0"/>
              </a:rPr>
              <a:t>Scalar</a:t>
            </a:r>
            <a:r>
              <a:rPr lang="en-GB" altLang="en-US" sz="1200" dirty="0">
                <a:latin typeface="Calibri" panose="020F0502020204030204" pitchFamily="34" charset="0"/>
              </a:rPr>
              <a:t> quantities can be added up normally </a:t>
            </a:r>
          </a:p>
          <a:p>
            <a:pPr>
              <a:spcBef>
                <a:spcPct val="50000"/>
              </a:spcBef>
            </a:pPr>
            <a:r>
              <a:rPr lang="en-GB" altLang="en-US" sz="1200" dirty="0">
                <a:solidFill>
                  <a:srgbClr val="FF0000"/>
                </a:solidFill>
                <a:latin typeface="Calibri" panose="020F0502020204030204" pitchFamily="34" charset="0"/>
              </a:rPr>
              <a:t>Example: 36 kg  + 14 Kg  =  50 kg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CDFA53-F35F-49EC-A80E-9212643E4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442" y="1450722"/>
            <a:ext cx="3579558" cy="148064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89E9D6A-19C3-48A3-9267-BF08E065CCD0}"/>
              </a:ext>
            </a:extLst>
          </p:cNvPr>
          <p:cNvSpPr/>
          <p:nvPr/>
        </p:nvSpPr>
        <p:spPr>
          <a:xfrm>
            <a:off x="3273647" y="2998359"/>
            <a:ext cx="3429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altLang="en-US" sz="1200" b="1" dirty="0">
                <a:solidFill>
                  <a:srgbClr val="C00000"/>
                </a:solidFill>
                <a:latin typeface="Calibri" panose="020F0502020204030204" pitchFamily="34" charset="0"/>
              </a:rPr>
              <a:t>Vectors</a:t>
            </a:r>
            <a:r>
              <a:rPr lang="en-GB" altLang="en-US" sz="1200" dirty="0">
                <a:latin typeface="Calibri" panose="020F0502020204030204" pitchFamily="34" charset="0"/>
              </a:rPr>
              <a:t>  have both size and direction. </a:t>
            </a:r>
            <a:r>
              <a:rPr lang="en-GB" sz="1200" dirty="0"/>
              <a:t>A vector quantity may be represented by an arrow. The length of the arrow represents the magnitude, and the direction of the arrow the direction of the vector quantity.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54ED3F-3503-4A97-9939-C85719F97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98359"/>
            <a:ext cx="3042444" cy="93293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7339A75-F6BD-4CDB-8508-AB6E1FF49DA9}"/>
              </a:ext>
            </a:extLst>
          </p:cNvPr>
          <p:cNvSpPr txBox="1"/>
          <p:nvPr/>
        </p:nvSpPr>
        <p:spPr>
          <a:xfrm>
            <a:off x="155350" y="729330"/>
            <a:ext cx="2985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1200" dirty="0"/>
              <a:t>What is a force?</a:t>
            </a:r>
          </a:p>
          <a:p>
            <a:pPr marL="342900" indent="-342900">
              <a:buAutoNum type="arabicPeriod"/>
            </a:pPr>
            <a:r>
              <a:rPr lang="en-GB" sz="1200" dirty="0"/>
              <a:t>What are the units of a force?</a:t>
            </a:r>
          </a:p>
          <a:p>
            <a:pPr marL="342900" indent="-342900">
              <a:buAutoNum type="arabicPeriod"/>
            </a:pPr>
            <a:r>
              <a:rPr lang="en-GB" sz="1200" dirty="0"/>
              <a:t>What do we use to measure a force?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09A7D7-B2AD-4265-A4ED-2C5431BE0528}"/>
              </a:ext>
            </a:extLst>
          </p:cNvPr>
          <p:cNvSpPr txBox="1"/>
          <p:nvPr/>
        </p:nvSpPr>
        <p:spPr>
          <a:xfrm>
            <a:off x="3273647" y="568733"/>
            <a:ext cx="3338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4"/>
            </a:pPr>
            <a:r>
              <a:rPr lang="en-GB" sz="1200" dirty="0"/>
              <a:t>What is a contact force? Give two examples</a:t>
            </a:r>
          </a:p>
          <a:p>
            <a:endParaRPr lang="en-GB" sz="1200" dirty="0"/>
          </a:p>
          <a:p>
            <a:pPr marL="342900" indent="-342900">
              <a:buFont typeface="+mj-lt"/>
              <a:buAutoNum type="arabicPeriod" startAt="5"/>
            </a:pPr>
            <a:r>
              <a:rPr lang="en-GB" sz="1200" dirty="0"/>
              <a:t>What is a non-contact force? Give two examples.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365A70D-E52F-41E1-9914-88D49E429E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559" y="4367946"/>
            <a:ext cx="3658441" cy="29145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0D9D92A-673D-44C5-8F57-26294B36A7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" y="4124278"/>
            <a:ext cx="3252961" cy="370085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487DF56-70CE-45E5-8503-CE616F882AE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0599"/>
          <a:stretch/>
        </p:blipFill>
        <p:spPr>
          <a:xfrm>
            <a:off x="3408111" y="8240709"/>
            <a:ext cx="3320219" cy="131745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C99E788-CE09-4A58-9439-4064EF02B3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9484"/>
          <a:stretch/>
        </p:blipFill>
        <p:spPr>
          <a:xfrm>
            <a:off x="73670" y="7892870"/>
            <a:ext cx="3303251" cy="201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Resultant forces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B76161-700F-45A0-A182-06D447B67159}"/>
              </a:ext>
            </a:extLst>
          </p:cNvPr>
          <p:cNvSpPr/>
          <p:nvPr/>
        </p:nvSpPr>
        <p:spPr>
          <a:xfrm>
            <a:off x="1" y="333781"/>
            <a:ext cx="489121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GB" sz="1200" dirty="0">
                <a:solidFill>
                  <a:srgbClr val="010066"/>
                </a:solidFill>
              </a:rPr>
              <a:t>The forces acting on any object can be shown using a </a:t>
            </a:r>
            <a:r>
              <a:rPr lang="en-GB" sz="1200" b="1" dirty="0">
                <a:solidFill>
                  <a:srgbClr val="286DA6"/>
                </a:solidFill>
              </a:rPr>
              <a:t>force diagram</a:t>
            </a:r>
            <a:r>
              <a:rPr lang="en-GB" sz="1200" dirty="0">
                <a:solidFill>
                  <a:srgbClr val="010066"/>
                </a:solidFill>
              </a:rPr>
              <a:t>. A force diagram uses labelled arrows to show all the forces acting on the object.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en-GB" sz="1200" dirty="0">
                <a:solidFill>
                  <a:srgbClr val="010066"/>
                </a:solidFill>
              </a:rPr>
              <a:t>The </a:t>
            </a:r>
            <a:r>
              <a:rPr lang="en-GB" sz="1200" b="1" dirty="0">
                <a:solidFill>
                  <a:srgbClr val="010066"/>
                </a:solidFill>
              </a:rPr>
              <a:t>direction</a:t>
            </a:r>
            <a:r>
              <a:rPr lang="en-GB" sz="1200" dirty="0">
                <a:solidFill>
                  <a:srgbClr val="010066"/>
                </a:solidFill>
              </a:rPr>
              <a:t> of each arrow shows the </a:t>
            </a:r>
            <a:r>
              <a:rPr lang="en-GB" sz="1200" b="1" dirty="0">
                <a:solidFill>
                  <a:srgbClr val="010066"/>
                </a:solidFill>
              </a:rPr>
              <a:t>direction</a:t>
            </a:r>
            <a:r>
              <a:rPr lang="en-GB" sz="1200" dirty="0">
                <a:solidFill>
                  <a:srgbClr val="010066"/>
                </a:solidFill>
              </a:rPr>
              <a:t> of each force.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en-GB" sz="1200" dirty="0">
                <a:solidFill>
                  <a:srgbClr val="010066"/>
                </a:solidFill>
              </a:rPr>
              <a:t>The </a:t>
            </a:r>
            <a:r>
              <a:rPr lang="en-GB" sz="1200" b="1" dirty="0">
                <a:solidFill>
                  <a:srgbClr val="010066"/>
                </a:solidFill>
              </a:rPr>
              <a:t>length</a:t>
            </a:r>
            <a:r>
              <a:rPr lang="en-GB" sz="1200" dirty="0">
                <a:solidFill>
                  <a:srgbClr val="010066"/>
                </a:solidFill>
              </a:rPr>
              <a:t> of each arrow is proportional to the </a:t>
            </a:r>
            <a:r>
              <a:rPr lang="en-GB" sz="1200" b="1" dirty="0">
                <a:solidFill>
                  <a:srgbClr val="010066"/>
                </a:solidFill>
              </a:rPr>
              <a:t>size</a:t>
            </a:r>
            <a:r>
              <a:rPr lang="en-GB" sz="1200" dirty="0">
                <a:solidFill>
                  <a:srgbClr val="010066"/>
                </a:solidFill>
              </a:rPr>
              <a:t> of the force.</a:t>
            </a:r>
          </a:p>
          <a:p>
            <a:pPr eaLnBrk="0" hangingPunct="0">
              <a:spcBef>
                <a:spcPct val="50000"/>
              </a:spcBef>
              <a:defRPr/>
            </a:pPr>
            <a:endParaRPr lang="en-GB" dirty="0">
              <a:solidFill>
                <a:srgbClr val="010066"/>
              </a:solidFill>
            </a:endParaRPr>
          </a:p>
          <a:p>
            <a:pPr eaLnBrk="0" hangingPunct="0">
              <a:spcBef>
                <a:spcPct val="50000"/>
              </a:spcBef>
              <a:defRPr/>
            </a:pPr>
            <a:endParaRPr lang="en-GB" dirty="0">
              <a:solidFill>
                <a:srgbClr val="010066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F8D1B6-D43D-4C5E-8750-D8D6F14A7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1212" y="488175"/>
            <a:ext cx="1966787" cy="22098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C547ABD-6D31-4678-A09A-BDB0817121E8}"/>
              </a:ext>
            </a:extLst>
          </p:cNvPr>
          <p:cNvSpPr/>
          <p:nvPr/>
        </p:nvSpPr>
        <p:spPr>
          <a:xfrm>
            <a:off x="3429000" y="2697975"/>
            <a:ext cx="3429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1200" dirty="0">
                <a:ea typeface="ＭＳ Ｐゴシック" charset="0"/>
              </a:rPr>
              <a:t>The motion of the object will depend on the </a:t>
            </a:r>
            <a:r>
              <a:rPr lang="en-GB" sz="1200" b="1" dirty="0">
                <a:solidFill>
                  <a:srgbClr val="286DA6"/>
                </a:solidFill>
                <a:ea typeface="ＭＳ Ｐゴシック" charset="0"/>
              </a:rPr>
              <a:t>resultant force</a:t>
            </a:r>
            <a:r>
              <a:rPr lang="en-GB" sz="1200" dirty="0">
                <a:ea typeface="ＭＳ Ｐゴシック" charset="0"/>
              </a:rPr>
              <a:t>. This is calculated by adding all the forces together, taking their direction into account. </a:t>
            </a:r>
            <a:r>
              <a:rPr lang="en-US" sz="1200" dirty="0"/>
              <a:t>When more than one force acts on an object, the forces COMBINE to form a </a:t>
            </a:r>
            <a:r>
              <a:rPr lang="en-US" sz="1200" b="1" dirty="0">
                <a:solidFill>
                  <a:srgbClr val="FF0000"/>
                </a:solidFill>
              </a:rPr>
              <a:t>RESULTANT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b="1" dirty="0">
                <a:solidFill>
                  <a:srgbClr val="FF0000"/>
                </a:solidFill>
              </a:rPr>
              <a:t>FORCE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794EA4-505B-44B8-9355-1B6BAD3EC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811" y="1323706"/>
            <a:ext cx="2473378" cy="105186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F73E440-AA92-4A34-A7B8-48F0D87C9D6D}"/>
              </a:ext>
            </a:extLst>
          </p:cNvPr>
          <p:cNvSpPr/>
          <p:nvPr/>
        </p:nvSpPr>
        <p:spPr>
          <a:xfrm>
            <a:off x="308478" y="2402134"/>
            <a:ext cx="281204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1200" dirty="0"/>
              <a:t>Resultant force on the crate = 50 N – 30 N </a:t>
            </a:r>
            <a:r>
              <a:rPr lang="en-GB" sz="1200" dirty="0">
                <a:latin typeface="Arial" charset="0"/>
                <a:ea typeface="ＭＳ Ｐゴシック" charset="0"/>
              </a:rPr>
              <a:t>= </a:t>
            </a:r>
            <a:r>
              <a:rPr lang="en-GB" sz="1200" b="1" dirty="0">
                <a:solidFill>
                  <a:srgbClr val="286DA6"/>
                </a:solidFill>
                <a:latin typeface="Arial" charset="0"/>
                <a:ea typeface="ＭＳ Ｐゴシック" charset="0"/>
              </a:rPr>
              <a:t>20 N to the left</a:t>
            </a:r>
          </a:p>
          <a:p>
            <a:endParaRPr lang="en-GB" alt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E05E10-043D-48C2-A2A0-93D6412BF5AE}"/>
              </a:ext>
            </a:extLst>
          </p:cNvPr>
          <p:cNvSpPr/>
          <p:nvPr/>
        </p:nvSpPr>
        <p:spPr>
          <a:xfrm>
            <a:off x="-20720" y="3287004"/>
            <a:ext cx="3429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/>
              <a:t>If more than one force is on an object, you can simplify the diagram by drawing just the </a:t>
            </a:r>
            <a:r>
              <a:rPr lang="en-GB" sz="1200" b="1" dirty="0"/>
              <a:t>resultant force</a:t>
            </a:r>
            <a:r>
              <a:rPr lang="en-GB" sz="1200" dirty="0"/>
              <a:t>. </a:t>
            </a:r>
          </a:p>
          <a:p>
            <a:endParaRPr lang="en-GB" sz="1200" dirty="0"/>
          </a:p>
          <a:p>
            <a:r>
              <a:rPr lang="en-GB" sz="1200" dirty="0"/>
              <a:t>This is a single force that has the same effect as the other forces put together.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D0C0A3D-EBC5-4608-87B8-FFB8650DC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720" y="4820202"/>
            <a:ext cx="3565636" cy="405470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6A5BB1D-5DF2-4DCB-A361-0692B4E81E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4915" y="4350009"/>
            <a:ext cx="3313084" cy="471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Mass, Weight and Gravity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FBEE75-F877-419B-AE05-A4B2FF9119C5}"/>
              </a:ext>
            </a:extLst>
          </p:cNvPr>
          <p:cNvSpPr/>
          <p:nvPr/>
        </p:nvSpPr>
        <p:spPr>
          <a:xfrm>
            <a:off x="0" y="351740"/>
            <a:ext cx="4381501" cy="460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All objects have a force that attracts them towards each other. This force is due to </a:t>
            </a:r>
            <a:r>
              <a:rPr lang="en-GB" sz="1200" b="1" dirty="0"/>
              <a:t>gravity.</a:t>
            </a:r>
            <a:endParaRPr lang="en-GB" sz="1200" dirty="0"/>
          </a:p>
          <a:p>
            <a:endParaRPr lang="en-GB" sz="1200" dirty="0"/>
          </a:p>
          <a:p>
            <a:r>
              <a:rPr lang="en-GB" sz="1200" dirty="0"/>
              <a:t>Even you attract other objects to you because of gravity, but you have too little mass for the force to be very strong. </a:t>
            </a:r>
          </a:p>
          <a:p>
            <a:endParaRPr lang="en-GB" sz="1200" dirty="0"/>
          </a:p>
          <a:p>
            <a:r>
              <a:rPr lang="en-GB" sz="1200" dirty="0"/>
              <a:t>The strength of gravity at the surface of a planet is determined by its mass. g is a measurement of the gravitational field strength</a:t>
            </a:r>
          </a:p>
          <a:p>
            <a:endParaRPr lang="en-GB" sz="1200" dirty="0"/>
          </a:p>
          <a:p>
            <a:r>
              <a:rPr lang="en-GB" sz="1200" dirty="0"/>
              <a:t>The gravitational field strength on the surface of the earth is </a:t>
            </a:r>
            <a:r>
              <a:rPr lang="en-GB" sz="1200" b="1" dirty="0"/>
              <a:t>9.8 N/kg.</a:t>
            </a:r>
          </a:p>
          <a:p>
            <a:endParaRPr lang="en-GB" sz="1200" b="1" dirty="0"/>
          </a:p>
          <a:p>
            <a:r>
              <a:rPr lang="en-GB" sz="1200" dirty="0"/>
              <a:t>The mass of an object is the amount of matter it contains. </a:t>
            </a:r>
          </a:p>
          <a:p>
            <a:endParaRPr lang="en-GB" sz="1200" dirty="0"/>
          </a:p>
          <a:p>
            <a:r>
              <a:rPr lang="en-GB" sz="1200" dirty="0"/>
              <a:t>The mass of an object stays the same wherever it is, but its weight can change depending on the gravitational field strength. </a:t>
            </a:r>
          </a:p>
          <a:p>
            <a:endParaRPr lang="en-GB" sz="1200" dirty="0"/>
          </a:p>
          <a:p>
            <a:pPr>
              <a:spcAft>
                <a:spcPts val="600"/>
              </a:spcAft>
            </a:pPr>
            <a:r>
              <a:rPr lang="en-GB" sz="1200" dirty="0"/>
              <a:t>Weight is the force caused by gravity. The weight of an object can be calculated using the formula: </a:t>
            </a:r>
          </a:p>
          <a:p>
            <a:pPr algn="ctr"/>
            <a:r>
              <a:rPr lang="en-GB" sz="1200" b="1" dirty="0"/>
              <a:t>weight = mass  x  gravitational field strength. </a:t>
            </a:r>
          </a:p>
          <a:p>
            <a:pPr algn="ctr"/>
            <a:r>
              <a:rPr lang="en-GB" sz="1200" b="1" dirty="0">
                <a:solidFill>
                  <a:srgbClr val="C00000"/>
                </a:solidFill>
              </a:rPr>
              <a:t>[ W = m x g ] </a:t>
            </a:r>
          </a:p>
          <a:p>
            <a:endParaRPr lang="en-GB" dirty="0"/>
          </a:p>
          <a:p>
            <a:endParaRPr lang="en-GB" b="1" dirty="0"/>
          </a:p>
        </p:txBody>
      </p:sp>
      <p:pic>
        <p:nvPicPr>
          <p:cNvPr id="12" name="irc_mi" descr="http://image.slidesharecdn.com/gravity-100810205111-phpapp02/95/gravity-3-728.jpg?cb=1281473531">
            <a:hlinkClick r:id="rId2"/>
            <a:extLst>
              <a:ext uri="{FF2B5EF4-FFF2-40B4-BE49-F238E27FC236}">
                <a16:creationId xmlns:a16="http://schemas.microsoft.com/office/drawing/2014/main" id="{F10A80BB-0E31-4438-B8C2-6154BF72E396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t="17892" r="10981" b="6402"/>
          <a:stretch/>
        </p:blipFill>
        <p:spPr bwMode="auto">
          <a:xfrm>
            <a:off x="4322233" y="1295398"/>
            <a:ext cx="2535766" cy="21844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1B3D36-9797-4DDF-AAFC-22F89A005E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156" y="0"/>
            <a:ext cx="1942843" cy="8126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AC44ED-61FA-47B8-AF63-58269069DB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7176"/>
          <a:stretch/>
        </p:blipFill>
        <p:spPr>
          <a:xfrm>
            <a:off x="3565997" y="4207933"/>
            <a:ext cx="3292001" cy="17441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B14FD51-A541-46E2-877D-FCE32961EB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4351867"/>
            <a:ext cx="3524446" cy="4038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5A2BA94-4070-43A6-85F9-3897B0127D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8454242"/>
            <a:ext cx="3524446" cy="1243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1369DEC-4065-4C57-91E9-445E0FDCC6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8400" y="6194821"/>
            <a:ext cx="3149599" cy="328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Work done and elasticity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E86A37-C29A-4F1A-829A-A4CCA2A9D614}"/>
              </a:ext>
            </a:extLst>
          </p:cNvPr>
          <p:cNvSpPr/>
          <p:nvPr/>
        </p:nvSpPr>
        <p:spPr>
          <a:xfrm>
            <a:off x="50800" y="317344"/>
            <a:ext cx="630343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1200" b="1" dirty="0">
                <a:ea typeface="ＭＳ Ｐゴシック" charset="0"/>
              </a:rPr>
              <a:t>work done  =  energy transferred</a:t>
            </a:r>
          </a:p>
          <a:p>
            <a:pPr eaLnBrk="0" hangingPunct="0">
              <a:defRPr/>
            </a:pPr>
            <a:endParaRPr lang="en-US" sz="1200" b="1" dirty="0">
              <a:ea typeface="ＭＳ Ｐゴシック" charset="0"/>
            </a:endParaRPr>
          </a:p>
          <a:p>
            <a:pPr eaLnBrk="0" hangingPunct="0">
              <a:defRPr/>
            </a:pPr>
            <a:r>
              <a:rPr lang="en-GB" altLang="en-US" sz="1200" dirty="0"/>
              <a:t>This means the units for work are the same as the units for energy – </a:t>
            </a:r>
            <a:r>
              <a:rPr lang="en-GB" altLang="en-US" sz="1200" b="1" dirty="0"/>
              <a:t>joules</a:t>
            </a:r>
            <a:r>
              <a:rPr lang="en-GB" altLang="en-US" sz="1200" dirty="0"/>
              <a:t>.</a:t>
            </a:r>
          </a:p>
          <a:p>
            <a:pPr eaLnBrk="0" hangingPunct="0">
              <a:defRPr/>
            </a:pPr>
            <a:endParaRPr lang="en-GB" altLang="en-US" sz="1200" dirty="0"/>
          </a:p>
          <a:p>
            <a:pPr eaLnBrk="0" hangingPunct="0">
              <a:defRPr/>
            </a:pPr>
            <a:r>
              <a:rPr lang="en-GB" sz="1200" b="1" dirty="0">
                <a:ea typeface="ＭＳ Ｐゴシック" charset="0"/>
              </a:rPr>
              <a:t>work done  =  force  x  distance moved (W = F x s)</a:t>
            </a:r>
          </a:p>
          <a:p>
            <a:pPr eaLnBrk="0" hangingPunct="0">
              <a:defRPr/>
            </a:pPr>
            <a:endParaRPr lang="en-GB" sz="1200" b="1" dirty="0">
              <a:ea typeface="ＭＳ Ｐゴシック" charset="0"/>
            </a:endParaRPr>
          </a:p>
          <a:p>
            <a:pPr eaLnBrk="0" hangingPunct="0">
              <a:defRPr/>
            </a:pPr>
            <a:r>
              <a:rPr lang="en-GB" sz="1200" dirty="0">
                <a:ea typeface="ＭＳ Ｐゴシック" charset="0"/>
              </a:rPr>
              <a:t>Force is measured in </a:t>
            </a:r>
            <a:r>
              <a:rPr lang="en-GB" sz="1200" b="1" dirty="0">
                <a:ea typeface="ＭＳ Ｐゴシック" charset="0"/>
              </a:rPr>
              <a:t>newtons </a:t>
            </a:r>
            <a:r>
              <a:rPr lang="en-GB" sz="1200" dirty="0">
                <a:ea typeface="ＭＳ Ｐゴシック" charset="0"/>
              </a:rPr>
              <a:t>(</a:t>
            </a:r>
            <a:r>
              <a:rPr lang="en-GB" sz="1200" b="1" dirty="0">
                <a:ea typeface="ＭＳ Ｐゴシック" charset="0"/>
              </a:rPr>
              <a:t>N</a:t>
            </a:r>
            <a:r>
              <a:rPr lang="en-GB" sz="1200" dirty="0">
                <a:ea typeface="ＭＳ Ｐゴシック" charset="0"/>
              </a:rPr>
              <a:t>).</a:t>
            </a:r>
          </a:p>
          <a:p>
            <a:pPr eaLnBrk="0" hangingPunct="0">
              <a:defRPr/>
            </a:pPr>
            <a:r>
              <a:rPr lang="en-GB" sz="1200" dirty="0"/>
              <a:t>Distance moved is measured in </a:t>
            </a:r>
            <a:r>
              <a:rPr lang="en-GB" sz="1200" b="1" dirty="0"/>
              <a:t>metres </a:t>
            </a:r>
            <a:r>
              <a:rPr lang="en-GB" sz="1200" dirty="0"/>
              <a:t>(</a:t>
            </a:r>
            <a:r>
              <a:rPr lang="en-GB" sz="1200" b="1" dirty="0"/>
              <a:t>m</a:t>
            </a:r>
            <a:r>
              <a:rPr lang="en-GB" sz="1200" dirty="0"/>
              <a:t>).</a:t>
            </a:r>
          </a:p>
          <a:p>
            <a:pPr algn="ctr" eaLnBrk="0" hangingPunct="0">
              <a:defRPr/>
            </a:pPr>
            <a:endParaRPr lang="en-GB" altLang="en-US" dirty="0">
              <a:solidFill>
                <a:srgbClr val="000066"/>
              </a:solidFill>
            </a:endParaRPr>
          </a:p>
          <a:p>
            <a:pPr algn="ctr" eaLnBrk="0" hangingPunct="0">
              <a:defRPr/>
            </a:pPr>
            <a:endParaRPr lang="en-US" b="1" dirty="0">
              <a:latin typeface="Arial" charset="0"/>
              <a:ea typeface="ＭＳ Ｐゴシック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180D60-95D7-499A-A24D-EA956B4DEDBD}"/>
              </a:ext>
            </a:extLst>
          </p:cNvPr>
          <p:cNvSpPr/>
          <p:nvPr/>
        </p:nvSpPr>
        <p:spPr>
          <a:xfrm>
            <a:off x="50799" y="1904559"/>
            <a:ext cx="290829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200" dirty="0"/>
              <a:t>Hooke’s law says that the amount a spring stretches is proportional to the amount of force applied to it. </a:t>
            </a:r>
          </a:p>
          <a:p>
            <a:pPr>
              <a:buNone/>
            </a:pPr>
            <a:endParaRPr lang="en-GB" sz="1200" dirty="0"/>
          </a:p>
          <a:p>
            <a:pPr>
              <a:buNone/>
            </a:pPr>
            <a:r>
              <a:rPr lang="en-GB" sz="1200" b="1" dirty="0"/>
              <a:t>F = k</a:t>
            </a:r>
            <a:r>
              <a:rPr lang="el-GR" sz="1200" b="1" dirty="0">
                <a:latin typeface="Times New Roman"/>
                <a:cs typeface="Times New Roman"/>
              </a:rPr>
              <a:t> ×</a:t>
            </a:r>
            <a:r>
              <a:rPr lang="en-GB" sz="1200" b="1" dirty="0">
                <a:latin typeface="Times New Roman"/>
                <a:cs typeface="Times New Roman"/>
              </a:rPr>
              <a:t> e</a:t>
            </a:r>
            <a:r>
              <a:rPr lang="en-GB" sz="1200" b="1" dirty="0"/>
              <a:t> </a:t>
            </a:r>
          </a:p>
          <a:p>
            <a:pPr>
              <a:buNone/>
            </a:pPr>
            <a:r>
              <a:rPr lang="en-GB" sz="1200" dirty="0"/>
              <a:t>Where: </a:t>
            </a:r>
          </a:p>
          <a:p>
            <a:r>
              <a:rPr lang="en-GB" sz="1200" dirty="0"/>
              <a:t>F is the applied force (in newtons, N), </a:t>
            </a:r>
          </a:p>
          <a:p>
            <a:r>
              <a:rPr lang="en-GB" sz="1200" dirty="0"/>
              <a:t>e is the extension (in metres, m) and </a:t>
            </a:r>
          </a:p>
          <a:p>
            <a:r>
              <a:rPr lang="en-GB" sz="1200" dirty="0"/>
              <a:t>k is the spring constant (in N/m).</a:t>
            </a:r>
          </a:p>
          <a:p>
            <a:endParaRPr lang="en-GB" sz="1200" dirty="0"/>
          </a:p>
          <a:p>
            <a:r>
              <a:rPr lang="en-GB" sz="1200" dirty="0"/>
              <a:t>The spring constant measures how difficult it is to compress or stretch a spring. </a:t>
            </a:r>
          </a:p>
          <a:p>
            <a:r>
              <a:rPr lang="en-GB" sz="1200" dirty="0"/>
              <a:t>The larger the spring constant the more difficult is to compress or stretch. </a:t>
            </a:r>
          </a:p>
          <a:p>
            <a:endParaRPr lang="en-GB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963E703E-13FF-4B23-8A3D-0C9725467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3682" y="1469339"/>
            <a:ext cx="3634316" cy="1548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31C724EE-9647-4822-A9AA-1E5B11CF31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07"/>
          <a:stretch/>
        </p:blipFill>
        <p:spPr>
          <a:xfrm>
            <a:off x="3012940" y="3017649"/>
            <a:ext cx="1401246" cy="9374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7B020C6-BFC8-407F-92A2-2DF4CD83CD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879" y="2920930"/>
            <a:ext cx="688199" cy="10341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03D86A1-D685-42F8-B4DF-E0FF81B1399C}"/>
              </a:ext>
            </a:extLst>
          </p:cNvPr>
          <p:cNvSpPr/>
          <p:nvPr/>
        </p:nvSpPr>
        <p:spPr>
          <a:xfrm>
            <a:off x="2959097" y="4143198"/>
            <a:ext cx="38481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200" b="1" dirty="0" err="1"/>
              <a:t>E</a:t>
            </a:r>
            <a:r>
              <a:rPr lang="en-GB" sz="1200" b="1" baseline="-25000" dirty="0" err="1"/>
              <a:t>e</a:t>
            </a:r>
            <a:r>
              <a:rPr lang="en-GB" sz="1200" b="1" dirty="0"/>
              <a:t> = ½ x k x e</a:t>
            </a:r>
            <a:r>
              <a:rPr lang="en-GB" sz="1200" b="1" baseline="30000" dirty="0"/>
              <a:t>2</a:t>
            </a:r>
            <a:endParaRPr lang="en-GB" sz="1200" dirty="0"/>
          </a:p>
          <a:p>
            <a:r>
              <a:rPr lang="en-GB" sz="1200" dirty="0"/>
              <a:t>EPE (J) = 0.5 × spring constant (N/m) × extension</a:t>
            </a:r>
            <a:r>
              <a:rPr lang="en-GB" sz="1200" baseline="30000" dirty="0"/>
              <a:t>2</a:t>
            </a:r>
            <a:r>
              <a:rPr lang="en-GB" sz="1200" dirty="0"/>
              <a:t> (m)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81A925-858E-47D0-80F1-3D179DEDF8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604863"/>
            <a:ext cx="3675753" cy="51860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5D9000-AF03-4521-9457-BB07A2257D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8559" y="4670671"/>
            <a:ext cx="3179441" cy="443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78171b-79ba-49c9-a65d-fc675f22b952"/>
    <ds:schemaRef ds:uri="467167e7-d602-4563-97eb-8b3d33f83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E23B49-8C5C-4160-A529-DB75729D2B2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2002</TotalTime>
  <Words>644</Words>
  <Application>Microsoft Office PowerPoint</Application>
  <PresentationFormat>A4 Paper (210x297 mm)</PresentationFormat>
  <Paragraphs>67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Times New Roman</vt:lpstr>
      <vt:lpstr>Arial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Peter EDMUNDS (HAB)</cp:lastModifiedBy>
  <cp:revision>102</cp:revision>
  <cp:lastPrinted>2018-05-16T18:51:17Z</cp:lastPrinted>
  <dcterms:created xsi:type="dcterms:W3CDTF">2018-03-06T21:04:47Z</dcterms:created>
  <dcterms:modified xsi:type="dcterms:W3CDTF">2020-01-03T20:10:28Z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