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9"/>
  </p:notesMasterIdLst>
  <p:sldIdLst>
    <p:sldId id="256" r:id="rId5"/>
    <p:sldId id="262" r:id="rId6"/>
    <p:sldId id="261" r:id="rId7"/>
    <p:sldId id="257" r:id="rId8"/>
  </p:sldIdLst>
  <p:sldSz cx="6858000" cy="9906000" type="A4"/>
  <p:notesSz cx="9931400" cy="143637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B1D1B6-DD7C-47FF-99ED-85ED7E38795D}" v="60" dt="2020-01-05T14:34:00.1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2" d="100"/>
          <a:sy n="62" d="100"/>
        </p:scale>
        <p:origin x="2733" y="6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" userId="57fb2244-f77a-4291-bf83-84bcf6856161" providerId="ADAL" clId="{BC99CBFF-AA42-47E2-9D8C-074726D0E8D2}"/>
    <pc:docChg chg="undo custSel modSld">
      <pc:chgData name="Peter EDMUNDS" userId="57fb2244-f77a-4291-bf83-84bcf6856161" providerId="ADAL" clId="{BC99CBFF-AA42-47E2-9D8C-074726D0E8D2}" dt="2019-10-25T17:49:43.467" v="937" actId="1076"/>
      <pc:docMkLst>
        <pc:docMk/>
      </pc:docMkLst>
      <pc:sldChg chg="addSp delSp modSp modAnim">
        <pc:chgData name="Peter EDMUNDS" userId="57fb2244-f77a-4291-bf83-84bcf6856161" providerId="ADAL" clId="{BC99CBFF-AA42-47E2-9D8C-074726D0E8D2}" dt="2019-10-25T17:25:38.875" v="903" actId="1076"/>
        <pc:sldMkLst>
          <pc:docMk/>
          <pc:sldMk cId="1257269346" sldId="256"/>
        </pc:sldMkLst>
        <pc:spChg chg="add mod">
          <ac:chgData name="Peter EDMUNDS" userId="57fb2244-f77a-4291-bf83-84bcf6856161" providerId="ADAL" clId="{BC99CBFF-AA42-47E2-9D8C-074726D0E8D2}" dt="2019-10-25T16:17:03.803" v="328" actId="113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" userId="57fb2244-f77a-4291-bf83-84bcf6856161" providerId="ADAL" clId="{BC99CBFF-AA42-47E2-9D8C-074726D0E8D2}" dt="2019-10-25T17:10:14.292" v="856" actId="20577"/>
          <ac:spMkLst>
            <pc:docMk/>
            <pc:sldMk cId="1257269346" sldId="256"/>
            <ac:spMk id="4" creationId="{FCD870EF-5536-48CF-B7BF-F05592F86512}"/>
          </ac:spMkLst>
        </pc:spChg>
        <pc:spChg chg="mod">
          <ac:chgData name="Peter EDMUNDS" userId="57fb2244-f77a-4291-bf83-84bcf6856161" providerId="ADAL" clId="{BC99CBFF-AA42-47E2-9D8C-074726D0E8D2}" dt="2019-10-25T15:51:17.755" v="54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" userId="57fb2244-f77a-4291-bf83-84bcf6856161" providerId="ADAL" clId="{BC99CBFF-AA42-47E2-9D8C-074726D0E8D2}" dt="2019-10-25T17:10:31.663" v="877" actId="20577"/>
          <ac:spMkLst>
            <pc:docMk/>
            <pc:sldMk cId="1257269346" sldId="256"/>
            <ac:spMk id="23" creationId="{93CD071A-2076-4ABA-A9C4-116DA93A396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4" creationId="{C3009435-178E-4A6A-B1B5-8BBEBD083BC6}"/>
          </ac:spMkLst>
        </pc:spChg>
        <pc:spChg chg="del">
          <ac:chgData name="Peter EDMUNDS" userId="57fb2244-f77a-4291-bf83-84bcf6856161" providerId="ADAL" clId="{BC99CBFF-AA42-47E2-9D8C-074726D0E8D2}" dt="2019-10-25T15:48:46.375" v="16" actId="478"/>
          <ac:spMkLst>
            <pc:docMk/>
            <pc:sldMk cId="1257269346" sldId="256"/>
            <ac:spMk id="25" creationId="{DE289777-1E47-4758-B681-F3AF8452494A}"/>
          </ac:spMkLst>
        </pc:spChg>
        <pc:spChg chg="del">
          <ac:chgData name="Peter EDMUNDS" userId="57fb2244-f77a-4291-bf83-84bcf6856161" providerId="ADAL" clId="{BC99CBFF-AA42-47E2-9D8C-074726D0E8D2}" dt="2019-10-25T17:10:56.781" v="895" actId="478"/>
          <ac:spMkLst>
            <pc:docMk/>
            <pc:sldMk cId="1257269346" sldId="256"/>
            <ac:spMk id="27" creationId="{259D7DAF-E4ED-4582-819F-3AF7BFB9B03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8" creationId="{E8BD3C58-3775-4851-99E6-5DE01776054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9" creationId="{79CA21C4-BF94-4381-9E72-237CD46AC248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0" creationId="{71EAC6C7-4E01-4ACC-97AE-A316EDFB5DAC}"/>
          </ac:spMkLst>
        </pc:spChg>
        <pc:spChg chg="mod">
          <ac:chgData name="Peter EDMUNDS" userId="57fb2244-f77a-4291-bf83-84bcf6856161" providerId="ADAL" clId="{BC99CBFF-AA42-47E2-9D8C-074726D0E8D2}" dt="2019-10-25T17:11:02.166" v="896" actId="1076"/>
          <ac:spMkLst>
            <pc:docMk/>
            <pc:sldMk cId="1257269346" sldId="256"/>
            <ac:spMk id="31" creationId="{7EF7B392-B2D4-45C8-B8C6-8A0F4B6E0950}"/>
          </ac:spMkLst>
        </pc:spChg>
        <pc:spChg chg="del">
          <ac:chgData name="Peter EDMUNDS" userId="57fb2244-f77a-4291-bf83-84bcf6856161" providerId="ADAL" clId="{BC99CBFF-AA42-47E2-9D8C-074726D0E8D2}" dt="2019-10-25T17:10:53.892" v="894" actId="478"/>
          <ac:spMkLst>
            <pc:docMk/>
            <pc:sldMk cId="1257269346" sldId="256"/>
            <ac:spMk id="32" creationId="{F8AEC1D9-87B8-4436-AD5E-0A2D77FAE6F5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3" creationId="{82C30962-CAF5-4A08-8137-410906418336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4" creationId="{8985D315-4364-421B-90D6-D76402489378}"/>
          </ac:spMkLst>
        </pc:spChg>
        <pc:spChg chg="del">
          <ac:chgData name="Peter EDMUNDS" userId="57fb2244-f77a-4291-bf83-84bcf6856161" providerId="ADAL" clId="{BC99CBFF-AA42-47E2-9D8C-074726D0E8D2}" dt="2019-10-25T15:48:46.375" v="16" actId="478"/>
          <ac:spMkLst>
            <pc:docMk/>
            <pc:sldMk cId="1257269346" sldId="256"/>
            <ac:spMk id="35" creationId="{99183DCD-B8FE-4B57-B509-E589668092A2}"/>
          </ac:spMkLst>
        </pc:spChg>
        <pc:graphicFrameChg chg="add del mod modGraphic">
          <ac:chgData name="Peter EDMUNDS" userId="57fb2244-f77a-4291-bf83-84bcf6856161" providerId="ADAL" clId="{BC99CBFF-AA42-47E2-9D8C-074726D0E8D2}" dt="2019-10-25T16:16:15.425" v="190" actId="478"/>
          <ac:graphicFrameMkLst>
            <pc:docMk/>
            <pc:sldMk cId="1257269346" sldId="256"/>
            <ac:graphicFrameMk id="21" creationId="{9BBCE262-8537-4DD0-823C-C95F6D609133}"/>
          </ac:graphicFrameMkLst>
        </pc:graphicFrameChg>
        <pc:picChg chg="add mod">
          <ac:chgData name="Peter EDMUNDS" userId="57fb2244-f77a-4291-bf83-84bcf6856161" providerId="ADAL" clId="{BC99CBFF-AA42-47E2-9D8C-074726D0E8D2}" dt="2019-10-25T16:17:08.519" v="329" actId="1076"/>
          <ac:picMkLst>
            <pc:docMk/>
            <pc:sldMk cId="1257269346" sldId="256"/>
            <ac:picMk id="5" creationId="{3EFC06C4-3986-4821-8EDB-0D896A0D4D4C}"/>
          </ac:picMkLst>
        </pc:picChg>
        <pc:picChg chg="del">
          <ac:chgData name="Peter EDMUNDS" userId="57fb2244-f77a-4291-bf83-84bcf6856161" providerId="ADAL" clId="{BC99CBFF-AA42-47E2-9D8C-074726D0E8D2}" dt="2019-10-25T15:48:46.375" v="16" actId="478"/>
          <ac:picMkLst>
            <pc:docMk/>
            <pc:sldMk cId="1257269346" sldId="256"/>
            <ac:picMk id="6" creationId="{5345DF4F-96F7-48FD-83B8-1A332C0A1B6E}"/>
          </ac:picMkLst>
        </pc:picChg>
        <pc:picChg chg="add mod">
          <ac:chgData name="Peter EDMUNDS" userId="57fb2244-f77a-4291-bf83-84bcf6856161" providerId="ADAL" clId="{BC99CBFF-AA42-47E2-9D8C-074726D0E8D2}" dt="2019-10-25T16:17:10.674" v="330" actId="1076"/>
          <ac:picMkLst>
            <pc:docMk/>
            <pc:sldMk cId="1257269346" sldId="256"/>
            <ac:picMk id="8" creationId="{A29DB541-2C7D-402D-8455-7CD5D424DCD9}"/>
          </ac:picMkLst>
        </pc:picChg>
        <pc:picChg chg="add mod">
          <ac:chgData name="Peter EDMUNDS" userId="57fb2244-f77a-4291-bf83-84bcf6856161" providerId="ADAL" clId="{BC99CBFF-AA42-47E2-9D8C-074726D0E8D2}" dt="2019-10-25T17:24:58.146" v="899" actId="1076"/>
          <ac:picMkLst>
            <pc:docMk/>
            <pc:sldMk cId="1257269346" sldId="256"/>
            <ac:picMk id="9" creationId="{A7341A58-D6A7-445A-8D78-2262E1DD10BB}"/>
          </ac:picMkLst>
        </pc:picChg>
        <pc:picChg chg="add mod">
          <ac:chgData name="Peter EDMUNDS" userId="57fb2244-f77a-4291-bf83-84bcf6856161" providerId="ADAL" clId="{BC99CBFF-AA42-47E2-9D8C-074726D0E8D2}" dt="2019-10-25T17:25:38.875" v="903" actId="1076"/>
          <ac:picMkLst>
            <pc:docMk/>
            <pc:sldMk cId="1257269346" sldId="256"/>
            <ac:picMk id="10" creationId="{B81D9AB8-4603-4C0E-8252-4C39B270161D}"/>
          </ac:picMkLst>
        </pc:picChg>
        <pc:picChg chg="del">
          <ac:chgData name="Peter EDMUNDS" userId="57fb2244-f77a-4291-bf83-84bcf6856161" providerId="ADAL" clId="{BC99CBFF-AA42-47E2-9D8C-074726D0E8D2}" dt="2019-10-25T15:48:46.375" v="16" actId="478"/>
          <ac:picMkLst>
            <pc:docMk/>
            <pc:sldMk cId="1257269346" sldId="256"/>
            <ac:picMk id="26" creationId="{E9C9A4D6-0559-4324-ACC7-BCDB1EE87A72}"/>
          </ac:picMkLst>
        </pc:picChg>
      </pc:sldChg>
      <pc:sldChg chg="addSp delSp modSp">
        <pc:chgData name="Peter EDMUNDS" userId="57fb2244-f77a-4291-bf83-84bcf6856161" providerId="ADAL" clId="{BC99CBFF-AA42-47E2-9D8C-074726D0E8D2}" dt="2019-10-25T17:49:43.467" v="937" actId="1076"/>
        <pc:sldMkLst>
          <pc:docMk/>
          <pc:sldMk cId="830485102" sldId="257"/>
        </pc:sldMkLst>
        <pc:spChg chg="add mod">
          <ac:chgData name="Peter EDMUNDS" userId="57fb2244-f77a-4291-bf83-84bcf6856161" providerId="ADAL" clId="{BC99CBFF-AA42-47E2-9D8C-074726D0E8D2}" dt="2019-10-25T17:08:49.542" v="717" actId="20577"/>
          <ac:spMkLst>
            <pc:docMk/>
            <pc:sldMk cId="830485102" sldId="257"/>
            <ac:spMk id="5" creationId="{198633F7-2EBD-45CB-9E2A-CE2161029837}"/>
          </ac:spMkLst>
        </pc:spChg>
        <pc:spChg chg="add mod">
          <ac:chgData name="Peter EDMUNDS" userId="57fb2244-f77a-4291-bf83-84bcf6856161" providerId="ADAL" clId="{BC99CBFF-AA42-47E2-9D8C-074726D0E8D2}" dt="2019-10-25T17:09:24.987" v="769" actId="113"/>
          <ac:spMkLst>
            <pc:docMk/>
            <pc:sldMk cId="830485102" sldId="257"/>
            <ac:spMk id="6" creationId="{8C5218F9-10C1-493D-9704-022297AE8271}"/>
          </ac:spMkLst>
        </pc:spChg>
        <pc:spChg chg="mod">
          <ac:chgData name="Peter EDMUNDS" userId="57fb2244-f77a-4291-bf83-84bcf6856161" providerId="ADAL" clId="{BC99CBFF-AA42-47E2-9D8C-074726D0E8D2}" dt="2019-10-25T15:51:46.161" v="133" actId="20577"/>
          <ac:spMkLst>
            <pc:docMk/>
            <pc:sldMk cId="830485102" sldId="257"/>
            <ac:spMk id="11" creationId="{168A24C7-D1BB-40B4-8799-57F950B60D3F}"/>
          </ac:spMkLst>
        </pc:spChg>
        <pc:picChg chg="add mod">
          <ac:chgData name="Peter EDMUNDS" userId="57fb2244-f77a-4291-bf83-84bcf6856161" providerId="ADAL" clId="{BC99CBFF-AA42-47E2-9D8C-074726D0E8D2}" dt="2019-10-25T17:09:34.505" v="770" actId="1076"/>
          <ac:picMkLst>
            <pc:docMk/>
            <pc:sldMk cId="830485102" sldId="257"/>
            <ac:picMk id="2" creationId="{6A83923E-A1E6-4032-8361-5AB444073649}"/>
          </ac:picMkLst>
        </pc:picChg>
        <pc:picChg chg="del">
          <ac:chgData name="Peter EDMUNDS" userId="57fb2244-f77a-4291-bf83-84bcf6856161" providerId="ADAL" clId="{BC99CBFF-AA42-47E2-9D8C-074726D0E8D2}" dt="2019-10-25T15:49:03.062" v="19" actId="478"/>
          <ac:picMkLst>
            <pc:docMk/>
            <pc:sldMk cId="830485102" sldId="257"/>
            <ac:picMk id="3" creationId="{E95AE042-651B-44DB-A00B-7A95745C13F4}"/>
          </ac:picMkLst>
        </pc:picChg>
        <pc:picChg chg="del">
          <ac:chgData name="Peter EDMUNDS" userId="57fb2244-f77a-4291-bf83-84bcf6856161" providerId="ADAL" clId="{BC99CBFF-AA42-47E2-9D8C-074726D0E8D2}" dt="2019-10-25T15:49:05.678" v="21" actId="478"/>
          <ac:picMkLst>
            <pc:docMk/>
            <pc:sldMk cId="830485102" sldId="257"/>
            <ac:picMk id="4" creationId="{0263A754-9889-438E-ACF4-542583E4524C}"/>
          </ac:picMkLst>
        </pc:picChg>
        <pc:picChg chg="add del mod">
          <ac:chgData name="Peter EDMUNDS" userId="57fb2244-f77a-4291-bf83-84bcf6856161" providerId="ADAL" clId="{BC99CBFF-AA42-47E2-9D8C-074726D0E8D2}" dt="2019-10-25T17:49:33.013" v="934" actId="478"/>
          <ac:picMkLst>
            <pc:docMk/>
            <pc:sldMk cId="830485102" sldId="257"/>
            <ac:picMk id="7" creationId="{D1B4E6CD-7F0A-431E-B069-E6F9EDCC86C1}"/>
          </ac:picMkLst>
        </pc:picChg>
        <pc:picChg chg="del">
          <ac:chgData name="Peter EDMUNDS" userId="57fb2244-f77a-4291-bf83-84bcf6856161" providerId="ADAL" clId="{BC99CBFF-AA42-47E2-9D8C-074726D0E8D2}" dt="2019-10-25T15:49:04.362" v="20" actId="478"/>
          <ac:picMkLst>
            <pc:docMk/>
            <pc:sldMk cId="830485102" sldId="257"/>
            <ac:picMk id="8" creationId="{F3F69006-8A8A-49A3-9F58-978AF876FDFD}"/>
          </ac:picMkLst>
        </pc:picChg>
        <pc:picChg chg="add mod">
          <ac:chgData name="Peter EDMUNDS" userId="57fb2244-f77a-4291-bf83-84bcf6856161" providerId="ADAL" clId="{BC99CBFF-AA42-47E2-9D8C-074726D0E8D2}" dt="2019-10-25T17:47:54.905" v="926" actId="14100"/>
          <ac:picMkLst>
            <pc:docMk/>
            <pc:sldMk cId="830485102" sldId="257"/>
            <ac:picMk id="9" creationId="{8D3B6AEB-2392-4824-8123-4E0E977FB98F}"/>
          </ac:picMkLst>
        </pc:picChg>
        <pc:picChg chg="add mod modCrop">
          <ac:chgData name="Peter EDMUNDS" userId="57fb2244-f77a-4291-bf83-84bcf6856161" providerId="ADAL" clId="{BC99CBFF-AA42-47E2-9D8C-074726D0E8D2}" dt="2019-10-25T17:48:34.810" v="931" actId="1076"/>
          <ac:picMkLst>
            <pc:docMk/>
            <pc:sldMk cId="830485102" sldId="257"/>
            <ac:picMk id="10" creationId="{7B627902-0980-4DA1-B181-705FBFE8B7E6}"/>
          </ac:picMkLst>
        </pc:picChg>
        <pc:picChg chg="add mod">
          <ac:chgData name="Peter EDMUNDS" userId="57fb2244-f77a-4291-bf83-84bcf6856161" providerId="ADAL" clId="{BC99CBFF-AA42-47E2-9D8C-074726D0E8D2}" dt="2019-10-25T17:49:43.467" v="937" actId="1076"/>
          <ac:picMkLst>
            <pc:docMk/>
            <pc:sldMk cId="830485102" sldId="257"/>
            <ac:picMk id="12" creationId="{75D51DB5-E3EB-4DC3-9AA2-3FCB9D84D0F8}"/>
          </ac:picMkLst>
        </pc:picChg>
      </pc:sldChg>
      <pc:sldChg chg="addSp delSp modSp">
        <pc:chgData name="Peter EDMUNDS" userId="57fb2244-f77a-4291-bf83-84bcf6856161" providerId="ADAL" clId="{BC99CBFF-AA42-47E2-9D8C-074726D0E8D2}" dt="2019-10-25T17:33:50.118" v="910" actId="1076"/>
        <pc:sldMkLst>
          <pc:docMk/>
          <pc:sldMk cId="1359017385" sldId="261"/>
        </pc:sldMkLst>
        <pc:spChg chg="del">
          <ac:chgData name="Peter EDMUNDS" userId="57fb2244-f77a-4291-bf83-84bcf6856161" providerId="ADAL" clId="{BC99CBFF-AA42-47E2-9D8C-074726D0E8D2}" dt="2019-10-25T15:48:54.197" v="17" actId="478"/>
          <ac:spMkLst>
            <pc:docMk/>
            <pc:sldMk cId="1359017385" sldId="261"/>
            <ac:spMk id="2" creationId="{B4158AE9-7567-489B-ABA6-B9637235F4EE}"/>
          </ac:spMkLst>
        </pc:spChg>
        <pc:spChg chg="mod">
          <ac:chgData name="Peter EDMUNDS" userId="57fb2244-f77a-4291-bf83-84bcf6856161" providerId="ADAL" clId="{BC99CBFF-AA42-47E2-9D8C-074726D0E8D2}" dt="2019-10-25T15:51:23.452" v="63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" userId="57fb2244-f77a-4291-bf83-84bcf6856161" providerId="ADAL" clId="{BC99CBFF-AA42-47E2-9D8C-074726D0E8D2}" dt="2019-10-25T16:26:24.347" v="460" actId="255"/>
          <ac:spMkLst>
            <pc:docMk/>
            <pc:sldMk cId="1359017385" sldId="261"/>
            <ac:spMk id="4" creationId="{BB99154B-0E3B-410F-95CE-7253C26E1BF9}"/>
          </ac:spMkLst>
        </pc:spChg>
        <pc:spChg chg="add mod">
          <ac:chgData name="Peter EDMUNDS" userId="57fb2244-f77a-4291-bf83-84bcf6856161" providerId="ADAL" clId="{BC99CBFF-AA42-47E2-9D8C-074726D0E8D2}" dt="2019-10-25T16:26:34.712" v="462" actId="1076"/>
          <ac:spMkLst>
            <pc:docMk/>
            <pc:sldMk cId="1359017385" sldId="261"/>
            <ac:spMk id="5" creationId="{D777736B-9253-4C76-B693-D9D3B7DFAF88}"/>
          </ac:spMkLst>
        </pc:spChg>
        <pc:spChg chg="del">
          <ac:chgData name="Peter EDMUNDS" userId="57fb2244-f77a-4291-bf83-84bcf6856161" providerId="ADAL" clId="{BC99CBFF-AA42-47E2-9D8C-074726D0E8D2}" dt="2019-10-25T15:48:54.197" v="17" actId="478"/>
          <ac:spMkLst>
            <pc:docMk/>
            <pc:sldMk cId="1359017385" sldId="261"/>
            <ac:spMk id="7" creationId="{6E467EF9-ED39-4C35-BDB0-46CE3472953D}"/>
          </ac:spMkLst>
        </pc:spChg>
        <pc:spChg chg="add mod">
          <ac:chgData name="Peter EDMUNDS" userId="57fb2244-f77a-4291-bf83-84bcf6856161" providerId="ADAL" clId="{BC99CBFF-AA42-47E2-9D8C-074726D0E8D2}" dt="2019-10-25T16:27:13.066" v="468" actId="1076"/>
          <ac:spMkLst>
            <pc:docMk/>
            <pc:sldMk cId="1359017385" sldId="261"/>
            <ac:spMk id="12" creationId="{35534786-8E8D-4686-9D57-1BCA56DFE1A4}"/>
          </ac:spMkLst>
        </pc:sp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6" creationId="{DD7B84B3-7198-4DD8-80ED-258DFE216F10}"/>
          </ac:picMkLst>
        </pc:picChg>
        <pc:picChg chg="add mod">
          <ac:chgData name="Peter EDMUNDS" userId="57fb2244-f77a-4291-bf83-84bcf6856161" providerId="ADAL" clId="{BC99CBFF-AA42-47E2-9D8C-074726D0E8D2}" dt="2019-10-25T17:31:45.082" v="907" actId="14100"/>
          <ac:picMkLst>
            <pc:docMk/>
            <pc:sldMk cId="1359017385" sldId="261"/>
            <ac:picMk id="8" creationId="{212A596F-DBB2-4B23-8217-3BC666EC7682}"/>
          </ac:picMkLst>
        </pc:picChg>
        <pc:picChg chg="add mod">
          <ac:chgData name="Peter EDMUNDS" userId="57fb2244-f77a-4291-bf83-84bcf6856161" providerId="ADAL" clId="{BC99CBFF-AA42-47E2-9D8C-074726D0E8D2}" dt="2019-10-25T17:33:50.118" v="910" actId="1076"/>
          <ac:picMkLst>
            <pc:docMk/>
            <pc:sldMk cId="1359017385" sldId="261"/>
            <ac:picMk id="9" creationId="{20CA8C04-DF3F-4117-8A41-D109815F9E86}"/>
          </ac:picMkLst>
        </pc:picChg>
        <pc:picChg chg="add mod">
          <ac:chgData name="Peter EDMUNDS" userId="57fb2244-f77a-4291-bf83-84bcf6856161" providerId="ADAL" clId="{BC99CBFF-AA42-47E2-9D8C-074726D0E8D2}" dt="2019-10-25T16:27:03.783" v="466" actId="1076"/>
          <ac:picMkLst>
            <pc:docMk/>
            <pc:sldMk cId="1359017385" sldId="261"/>
            <ac:picMk id="13" creationId="{C27C5EAD-8520-4CA1-BD7D-D407EA086849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14" creationId="{33FFF4BB-7EAD-4EEF-9B62-43FAC95212E9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19" creationId="{76E3BCB9-3B2A-4EC7-8F8B-27D6BA58AB76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20" creationId="{B39B6564-BB80-46A9-92B9-46370231CAB1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21" creationId="{E65057C1-4AB1-4465-8883-3E55FACBA14B}"/>
          </ac:picMkLst>
        </pc:picChg>
      </pc:sldChg>
      <pc:sldChg chg="addSp delSp modSp modAnim">
        <pc:chgData name="Peter EDMUNDS" userId="57fb2244-f77a-4291-bf83-84bcf6856161" providerId="ADAL" clId="{BC99CBFF-AA42-47E2-9D8C-074726D0E8D2}" dt="2019-10-25T17:42:24.437" v="919" actId="1076"/>
        <pc:sldMkLst>
          <pc:docMk/>
          <pc:sldMk cId="2273095663" sldId="262"/>
        </pc:sldMkLst>
        <pc:spChg chg="add mod">
          <ac:chgData name="Peter EDMUNDS" userId="57fb2244-f77a-4291-bf83-84bcf6856161" providerId="ADAL" clId="{BC99CBFF-AA42-47E2-9D8C-074726D0E8D2}" dt="2019-10-25T16:47:55.571" v="495" actId="255"/>
          <ac:spMkLst>
            <pc:docMk/>
            <pc:sldMk cId="2273095663" sldId="262"/>
            <ac:spMk id="5" creationId="{9D48881B-39DB-4799-8934-21300FEF93A5}"/>
          </ac:spMkLst>
        </pc:spChg>
        <pc:spChg chg="add mod">
          <ac:chgData name="Peter EDMUNDS" userId="57fb2244-f77a-4291-bf83-84bcf6856161" providerId="ADAL" clId="{BC99CBFF-AA42-47E2-9D8C-074726D0E8D2}" dt="2019-10-25T16:50:21.882" v="524" actId="1076"/>
          <ac:spMkLst>
            <pc:docMk/>
            <pc:sldMk cId="2273095663" sldId="262"/>
            <ac:spMk id="7" creationId="{8DFEB7FE-9F86-4088-9081-95F3BDA6ADA0}"/>
          </ac:spMkLst>
        </pc:spChg>
        <pc:spChg chg="mod">
          <ac:chgData name="Peter EDMUNDS" userId="57fb2244-f77a-4291-bf83-84bcf6856161" providerId="ADAL" clId="{BC99CBFF-AA42-47E2-9D8C-074726D0E8D2}" dt="2019-10-25T15:51:37.038" v="110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" userId="57fb2244-f77a-4291-bf83-84bcf6856161" providerId="ADAL" clId="{BC99CBFF-AA42-47E2-9D8C-074726D0E8D2}" dt="2019-10-25T16:56:32.347" v="533" actId="20577"/>
          <ac:spMkLst>
            <pc:docMk/>
            <pc:sldMk cId="2273095663" sldId="262"/>
            <ac:spMk id="9" creationId="{14C84495-533C-4008-8BE4-D7787287B40E}"/>
          </ac:spMkLst>
        </pc:spChg>
        <pc:spChg chg="add mod">
          <ac:chgData name="Peter EDMUNDS" userId="57fb2244-f77a-4291-bf83-84bcf6856161" providerId="ADAL" clId="{BC99CBFF-AA42-47E2-9D8C-074726D0E8D2}" dt="2019-10-25T16:48:48.070" v="503" actId="1076"/>
          <ac:spMkLst>
            <pc:docMk/>
            <pc:sldMk cId="2273095663" sldId="262"/>
            <ac:spMk id="12" creationId="{00F02F5A-62C8-48D5-8636-053B529D9A07}"/>
          </ac:spMkLst>
        </pc:spChg>
        <pc:spChg chg="del">
          <ac:chgData name="Peter EDMUNDS" userId="57fb2244-f77a-4291-bf83-84bcf6856161" providerId="ADAL" clId="{BC99CBFF-AA42-47E2-9D8C-074726D0E8D2}" dt="2019-10-25T15:49:00.093" v="18" actId="478"/>
          <ac:spMkLst>
            <pc:docMk/>
            <pc:sldMk cId="2273095663" sldId="262"/>
            <ac:spMk id="15" creationId="{43A3028E-C035-40CE-8615-DCF3CCC09B13}"/>
          </ac:spMkLst>
        </pc:spChg>
        <pc:spChg chg="mod">
          <ac:chgData name="Peter EDMUNDS" userId="57fb2244-f77a-4291-bf83-84bcf6856161" providerId="ADAL" clId="{BC99CBFF-AA42-47E2-9D8C-074726D0E8D2}" dt="2019-10-25T16:49:37.657" v="512" actId="1076"/>
          <ac:spMkLst>
            <pc:docMk/>
            <pc:sldMk cId="2273095663" sldId="262"/>
            <ac:spMk id="16" creationId="{40B5ABC6-0B09-479B-BBDC-264380C6C436}"/>
          </ac:spMkLst>
        </pc:spChg>
        <pc:spChg chg="del">
          <ac:chgData name="Peter EDMUNDS" userId="57fb2244-f77a-4291-bf83-84bcf6856161" providerId="ADAL" clId="{BC99CBFF-AA42-47E2-9D8C-074726D0E8D2}" dt="2019-10-25T15:49:00.093" v="18" actId="478"/>
          <ac:spMkLst>
            <pc:docMk/>
            <pc:sldMk cId="2273095663" sldId="262"/>
            <ac:spMk id="20" creationId="{235BF3D4-F6F6-4E40-B50A-1FB4D4ABA55B}"/>
          </ac:spMkLst>
        </pc:spChg>
        <pc:spChg chg="add mod">
          <ac:chgData name="Peter EDMUNDS" userId="57fb2244-f77a-4291-bf83-84bcf6856161" providerId="ADAL" clId="{BC99CBFF-AA42-47E2-9D8C-074726D0E8D2}" dt="2019-10-25T16:56:50.565" v="540" actId="1076"/>
          <ac:spMkLst>
            <pc:docMk/>
            <pc:sldMk cId="2273095663" sldId="262"/>
            <ac:spMk id="24" creationId="{550B28F1-3B15-4BB6-9DA3-FA9ADEEF3F76}"/>
          </ac:spMkLst>
        </pc:spChg>
        <pc:grpChg chg="add mod">
          <ac:chgData name="Peter EDMUNDS" userId="57fb2244-f77a-4291-bf83-84bcf6856161" providerId="ADAL" clId="{BC99CBFF-AA42-47E2-9D8C-074726D0E8D2}" dt="2019-10-25T16:49:44.047" v="513" actId="1076"/>
          <ac:grpSpMkLst>
            <pc:docMk/>
            <pc:sldMk cId="2273095663" sldId="262"/>
            <ac:grpSpMk id="13" creationId="{99A5B39C-34AE-4EF6-BF36-F73FF05C5B6F}"/>
          </ac:grpSpMkLst>
        </pc:grpChg>
        <pc:grpChg chg="add del mod">
          <ac:chgData name="Peter EDMUNDS" userId="57fb2244-f77a-4291-bf83-84bcf6856161" providerId="ADAL" clId="{BC99CBFF-AA42-47E2-9D8C-074726D0E8D2}" dt="2019-10-25T16:48:00.780" v="496" actId="478"/>
          <ac:grpSpMkLst>
            <pc:docMk/>
            <pc:sldMk cId="2273095663" sldId="262"/>
            <ac:grpSpMk id="17" creationId="{50FF906A-A933-4248-9018-DE3166EC1CCD}"/>
          </ac:grpSpMkLst>
        </pc:grp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2" creationId="{7BF32F7D-862E-40A6-8034-C1654CE5067C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3" creationId="{C48530F9-3652-42D4-8899-3388DEA6CDB2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4" creationId="{25CA5F47-6F16-4A1E-8EDA-E52DC3ADB640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6" creationId="{48A824B2-1B41-411E-83FB-36653BBA7F84}"/>
          </ac:picMkLst>
        </pc:picChg>
        <pc:picChg chg="add mod">
          <ac:chgData name="Peter EDMUNDS" userId="57fb2244-f77a-4291-bf83-84bcf6856161" providerId="ADAL" clId="{BC99CBFF-AA42-47E2-9D8C-074726D0E8D2}" dt="2019-10-25T16:56:46.455" v="539" actId="1076"/>
          <ac:picMkLst>
            <pc:docMk/>
            <pc:sldMk cId="2273095663" sldId="262"/>
            <ac:picMk id="10" creationId="{2EEBB5BC-02B4-456B-B527-F0135F0E4229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11" creationId="{7A8A144C-ECFC-4358-A38C-74B4AD7353EE}"/>
          </ac:picMkLst>
        </pc:picChg>
        <pc:picChg chg="add mod">
          <ac:chgData name="Peter EDMUNDS" userId="57fb2244-f77a-4291-bf83-84bcf6856161" providerId="ADAL" clId="{BC99CBFF-AA42-47E2-9D8C-074726D0E8D2}" dt="2019-10-25T16:47:52.398" v="494" actId="1076"/>
          <ac:picMkLst>
            <pc:docMk/>
            <pc:sldMk cId="2273095663" sldId="262"/>
            <ac:picMk id="21" creationId="{E4336472-11A8-4795-B747-6D9EEA92EFCE}"/>
          </ac:picMkLst>
        </pc:picChg>
        <pc:picChg chg="add mod">
          <ac:chgData name="Peter EDMUNDS" userId="57fb2244-f77a-4291-bf83-84bcf6856161" providerId="ADAL" clId="{BC99CBFF-AA42-47E2-9D8C-074726D0E8D2}" dt="2019-10-25T16:56:37.258" v="535" actId="1076"/>
          <ac:picMkLst>
            <pc:docMk/>
            <pc:sldMk cId="2273095663" sldId="262"/>
            <ac:picMk id="23" creationId="{B8C6BA41-1857-468A-AC4A-FB34C8698897}"/>
          </ac:picMkLst>
        </pc:picChg>
        <pc:picChg chg="add mod">
          <ac:chgData name="Peter EDMUNDS" userId="57fb2244-f77a-4291-bf83-84bcf6856161" providerId="ADAL" clId="{BC99CBFF-AA42-47E2-9D8C-074726D0E8D2}" dt="2019-10-25T17:36:49.813" v="913" actId="1076"/>
          <ac:picMkLst>
            <pc:docMk/>
            <pc:sldMk cId="2273095663" sldId="262"/>
            <ac:picMk id="25" creationId="{32CCC131-0C0A-45F0-A70A-59BDBEEE2EC5}"/>
          </ac:picMkLst>
        </pc:picChg>
        <pc:picChg chg="add mod">
          <ac:chgData name="Peter EDMUNDS" userId="57fb2244-f77a-4291-bf83-84bcf6856161" providerId="ADAL" clId="{BC99CBFF-AA42-47E2-9D8C-074726D0E8D2}" dt="2019-10-25T17:42:00.650" v="916" actId="1076"/>
          <ac:picMkLst>
            <pc:docMk/>
            <pc:sldMk cId="2273095663" sldId="262"/>
            <ac:picMk id="26" creationId="{52E2FF48-671B-4A7A-9038-91EA80AC37C3}"/>
          </ac:picMkLst>
        </pc:picChg>
        <pc:picChg chg="add mod">
          <ac:chgData name="Peter EDMUNDS" userId="57fb2244-f77a-4291-bf83-84bcf6856161" providerId="ADAL" clId="{BC99CBFF-AA42-47E2-9D8C-074726D0E8D2}" dt="2019-10-25T17:42:24.437" v="919" actId="1076"/>
          <ac:picMkLst>
            <pc:docMk/>
            <pc:sldMk cId="2273095663" sldId="262"/>
            <ac:picMk id="27" creationId="{DAA565DE-FF3A-4140-A58F-6FB116230A5C}"/>
          </ac:picMkLst>
        </pc:picChg>
      </pc:sldChg>
    </pc:docChg>
  </pc:docChgLst>
  <pc:docChgLst>
    <pc:chgData name="Peter EDMUNDS (HAB)" userId="57fb2244-f77a-4291-bf83-84bcf6856161" providerId="ADAL" clId="{723C8015-2048-44EA-9046-0DB8150FE46B}"/>
  </pc:docChgLst>
  <pc:docChgLst>
    <pc:chgData name="Peter EDMUNDS (HAB)" userId="57fb2244-f77a-4291-bf83-84bcf6856161" providerId="ADAL" clId="{83581357-8421-4B78-B357-26B792FD34D4}"/>
  </pc:docChgLst>
  <pc:docChgLst>
    <pc:chgData name="Peter EDMUNDS (HAB)" userId="57fb2244-f77a-4291-bf83-84bcf6856161" providerId="ADAL" clId="{4CB03061-E547-4F02-BDD3-18DE02935000}"/>
  </pc:docChgLst>
  <pc:docChgLst>
    <pc:chgData name="Peter EDMUNDS" userId="57fb2244-f77a-4291-bf83-84bcf6856161" providerId="ADAL" clId="{0487F8F0-A801-4CD4-BEA9-3D5AA154CC89}"/>
  </pc:docChgLst>
  <pc:docChgLst>
    <pc:chgData name="Peter EDMUNDS (HAB)" userId="57fb2244-f77a-4291-bf83-84bcf6856161" providerId="ADAL" clId="{06CD2DC9-3F62-45F5-BE77-2CEDCEA9D712}"/>
  </pc:docChgLst>
  <pc:docChgLst>
    <pc:chgData name="Peter EDMUNDS (HAB)" userId="57fb2244-f77a-4291-bf83-84bcf6856161" providerId="ADAL" clId="{A95AC981-6947-4731-8C58-CC22361B0856}"/>
  </pc:docChgLst>
  <pc:docChgLst>
    <pc:chgData name="Peter EDMUNDS" userId="57fb2244-f77a-4291-bf83-84bcf6856161" providerId="ADAL" clId="{04B1D1B6-DD7C-47FF-99ED-85ED7E38795D}"/>
    <pc:docChg chg="undo custSel modSld">
      <pc:chgData name="Peter EDMUNDS" userId="57fb2244-f77a-4291-bf83-84bcf6856161" providerId="ADAL" clId="{04B1D1B6-DD7C-47FF-99ED-85ED7E38795D}" dt="2020-01-05T14:35:46.398" v="1055" actId="20577"/>
      <pc:docMkLst>
        <pc:docMk/>
      </pc:docMkLst>
      <pc:sldChg chg="addSp delSp modSp">
        <pc:chgData name="Peter EDMUNDS" userId="57fb2244-f77a-4291-bf83-84bcf6856161" providerId="ADAL" clId="{04B1D1B6-DD7C-47FF-99ED-85ED7E38795D}" dt="2020-01-05T14:35:46.398" v="1055" actId="20577"/>
        <pc:sldMkLst>
          <pc:docMk/>
          <pc:sldMk cId="1257269346" sldId="256"/>
        </pc:sldMkLst>
        <pc:spChg chg="add mod">
          <ac:chgData name="Peter EDMUNDS" userId="57fb2244-f77a-4291-bf83-84bcf6856161" providerId="ADAL" clId="{04B1D1B6-DD7C-47FF-99ED-85ED7E38795D}" dt="2020-01-05T13:07:37.320" v="307" actId="14100"/>
          <ac:spMkLst>
            <pc:docMk/>
            <pc:sldMk cId="1257269346" sldId="256"/>
            <ac:spMk id="2" creationId="{C663BBC4-516A-4ED0-98BB-EEF8AF6A45DB}"/>
          </ac:spMkLst>
        </pc:spChg>
        <pc:spChg chg="add del mod">
          <ac:chgData name="Peter EDMUNDS" userId="57fb2244-f77a-4291-bf83-84bcf6856161" providerId="ADAL" clId="{04B1D1B6-DD7C-47FF-99ED-85ED7E38795D}" dt="2020-01-05T13:07:44.244" v="311" actId="478"/>
          <ac:spMkLst>
            <pc:docMk/>
            <pc:sldMk cId="1257269346" sldId="256"/>
            <ac:spMk id="3" creationId="{6276EF70-065A-4E3A-B548-91BCB4DE68D0}"/>
          </ac:spMkLst>
        </pc:spChg>
        <pc:spChg chg="mod">
          <ac:chgData name="Peter EDMUNDS" userId="57fb2244-f77a-4291-bf83-84bcf6856161" providerId="ADAL" clId="{04B1D1B6-DD7C-47FF-99ED-85ED7E38795D}" dt="2020-01-05T13:56:04.519" v="651" actId="20577"/>
          <ac:spMkLst>
            <pc:docMk/>
            <pc:sldMk cId="1257269346" sldId="256"/>
            <ac:spMk id="4" creationId="{FCD870EF-5536-48CF-B7BF-F05592F86512}"/>
          </ac:spMkLst>
        </pc:spChg>
        <pc:spChg chg="del">
          <ac:chgData name="Peter EDMUNDS" userId="57fb2244-f77a-4291-bf83-84bcf6856161" providerId="ADAL" clId="{04B1D1B6-DD7C-47FF-99ED-85ED7E38795D}" dt="2020-01-05T12:40:51.830" v="15" actId="478"/>
          <ac:spMkLst>
            <pc:docMk/>
            <pc:sldMk cId="1257269346" sldId="256"/>
            <ac:spMk id="5" creationId="{F797A92E-9FA9-472F-9AEA-FF9BB8DC5E4E}"/>
          </ac:spMkLst>
        </pc:spChg>
        <pc:spChg chg="add mod">
          <ac:chgData name="Peter EDMUNDS" userId="57fb2244-f77a-4291-bf83-84bcf6856161" providerId="ADAL" clId="{04B1D1B6-DD7C-47FF-99ED-85ED7E38795D}" dt="2020-01-05T13:08:03.136" v="320" actId="20577"/>
          <ac:spMkLst>
            <pc:docMk/>
            <pc:sldMk cId="1257269346" sldId="256"/>
            <ac:spMk id="6" creationId="{097F805A-0ADD-42E1-9F2D-63D6B987BAAF}"/>
          </ac:spMkLst>
        </pc:spChg>
        <pc:spChg chg="del">
          <ac:chgData name="Peter EDMUNDS" userId="57fb2244-f77a-4291-bf83-84bcf6856161" providerId="ADAL" clId="{04B1D1B6-DD7C-47FF-99ED-85ED7E38795D}" dt="2020-01-05T12:40:51.830" v="15" actId="478"/>
          <ac:spMkLst>
            <pc:docMk/>
            <pc:sldMk cId="1257269346" sldId="256"/>
            <ac:spMk id="8" creationId="{889E9D6A-19C3-48A3-9267-BF08E065CCD0}"/>
          </ac:spMkLst>
        </pc:spChg>
        <pc:spChg chg="del mod">
          <ac:chgData name="Peter EDMUNDS" userId="57fb2244-f77a-4291-bf83-84bcf6856161" providerId="ADAL" clId="{04B1D1B6-DD7C-47FF-99ED-85ED7E38795D}" dt="2020-01-05T12:40:45.485" v="14"/>
          <ac:spMkLst>
            <pc:docMk/>
            <pc:sldMk cId="1257269346" sldId="256"/>
            <ac:spMk id="12" creationId="{77339A75-F6BD-4CDB-8508-AB6E1FF49DA9}"/>
          </ac:spMkLst>
        </pc:spChg>
        <pc:spChg chg="add mod">
          <ac:chgData name="Peter EDMUNDS" userId="57fb2244-f77a-4291-bf83-84bcf6856161" providerId="ADAL" clId="{04B1D1B6-DD7C-47FF-99ED-85ED7E38795D}" dt="2020-01-05T14:35:46.398" v="1055" actId="20577"/>
          <ac:spMkLst>
            <pc:docMk/>
            <pc:sldMk cId="1257269346" sldId="256"/>
            <ac:spMk id="17" creationId="{B3999D14-2A57-4538-98C1-5ADCB409AC26}"/>
          </ac:spMkLst>
        </pc:spChg>
        <pc:spChg chg="mod">
          <ac:chgData name="Peter EDMUNDS" userId="57fb2244-f77a-4291-bf83-84bcf6856161" providerId="ADAL" clId="{04B1D1B6-DD7C-47FF-99ED-85ED7E38795D}" dt="2020-01-05T14:33:52.616" v="744" actId="20577"/>
          <ac:spMkLst>
            <pc:docMk/>
            <pc:sldMk cId="1257269346" sldId="256"/>
            <ac:spMk id="19" creationId="{91689243-74F8-44AA-B720-4388D7CBB27E}"/>
          </ac:spMkLst>
        </pc:spChg>
        <pc:spChg chg="del">
          <ac:chgData name="Peter EDMUNDS" userId="57fb2244-f77a-4291-bf83-84bcf6856161" providerId="ADAL" clId="{04B1D1B6-DD7C-47FF-99ED-85ED7E38795D}" dt="2020-01-05T12:40:40.134" v="11" actId="478"/>
          <ac:spMkLst>
            <pc:docMk/>
            <pc:sldMk cId="1257269346" sldId="256"/>
            <ac:spMk id="21" creationId="{B409A7D7-B2AD-4265-A4ED-2C5431BE0528}"/>
          </ac:spMkLst>
        </pc:spChg>
        <pc:spChg chg="mod">
          <ac:chgData name="Peter EDMUNDS" userId="57fb2244-f77a-4291-bf83-84bcf6856161" providerId="ADAL" clId="{04B1D1B6-DD7C-47FF-99ED-85ED7E38795D}" dt="2020-01-05T13:00:53.175" v="135" actId="20577"/>
          <ac:spMkLst>
            <pc:docMk/>
            <pc:sldMk cId="1257269346" sldId="256"/>
            <ac:spMk id="22" creationId="{D154BACA-8366-4BBA-B7F0-6B0D57E19D4A}"/>
          </ac:spMkLst>
        </pc:spChg>
        <pc:picChg chg="del">
          <ac:chgData name="Peter EDMUNDS" userId="57fb2244-f77a-4291-bf83-84bcf6856161" providerId="ADAL" clId="{04B1D1B6-DD7C-47FF-99ED-85ED7E38795D}" dt="2020-01-05T12:40:51.830" v="15" actId="478"/>
          <ac:picMkLst>
            <pc:docMk/>
            <pc:sldMk cId="1257269346" sldId="256"/>
            <ac:picMk id="7" creationId="{93CDFA53-F35F-49EC-A80E-9212643E41BE}"/>
          </ac:picMkLst>
        </pc:picChg>
        <pc:picChg chg="add mod">
          <ac:chgData name="Peter EDMUNDS" userId="57fb2244-f77a-4291-bf83-84bcf6856161" providerId="ADAL" clId="{04B1D1B6-DD7C-47FF-99ED-85ED7E38795D}" dt="2020-01-05T14:33:31.730" v="729" actId="1076"/>
          <ac:picMkLst>
            <pc:docMk/>
            <pc:sldMk cId="1257269346" sldId="256"/>
            <ac:picMk id="9" creationId="{66E15C45-F3D3-4451-9407-3C3040E8669B}"/>
          </ac:picMkLst>
        </pc:picChg>
        <pc:picChg chg="add mod">
          <ac:chgData name="Peter EDMUNDS" userId="57fb2244-f77a-4291-bf83-84bcf6856161" providerId="ADAL" clId="{04B1D1B6-DD7C-47FF-99ED-85ED7E38795D}" dt="2020-01-05T14:33:33.395" v="730" actId="1076"/>
          <ac:picMkLst>
            <pc:docMk/>
            <pc:sldMk cId="1257269346" sldId="256"/>
            <ac:picMk id="10" creationId="{EE738620-C138-405A-B4D4-C1E54DD7CA67}"/>
          </ac:picMkLst>
        </pc:picChg>
        <pc:picChg chg="del">
          <ac:chgData name="Peter EDMUNDS" userId="57fb2244-f77a-4291-bf83-84bcf6856161" providerId="ADAL" clId="{04B1D1B6-DD7C-47FF-99ED-85ED7E38795D}" dt="2020-01-05T12:40:51.830" v="15" actId="478"/>
          <ac:picMkLst>
            <pc:docMk/>
            <pc:sldMk cId="1257269346" sldId="256"/>
            <ac:picMk id="11" creationId="{2E54ED3F-3503-4A97-9939-C85719F974A7}"/>
          </ac:picMkLst>
        </pc:picChg>
        <pc:picChg chg="add mod ord">
          <ac:chgData name="Peter EDMUNDS" userId="57fb2244-f77a-4291-bf83-84bcf6856161" providerId="ADAL" clId="{04B1D1B6-DD7C-47FF-99ED-85ED7E38795D}" dt="2020-01-05T14:33:40.092" v="731" actId="1076"/>
          <ac:picMkLst>
            <pc:docMk/>
            <pc:sldMk cId="1257269346" sldId="256"/>
            <ac:picMk id="13" creationId="{FAB87545-545B-47E6-B214-D62E966E6D06}"/>
          </ac:picMkLst>
        </pc:picChg>
        <pc:picChg chg="del">
          <ac:chgData name="Peter EDMUNDS" userId="57fb2244-f77a-4291-bf83-84bcf6856161" providerId="ADAL" clId="{04B1D1B6-DD7C-47FF-99ED-85ED7E38795D}" dt="2020-01-05T12:40:51.830" v="15" actId="478"/>
          <ac:picMkLst>
            <pc:docMk/>
            <pc:sldMk cId="1257269346" sldId="256"/>
            <ac:picMk id="14" creationId="{F365A70D-E52F-41E1-9914-88D49E429E9A}"/>
          </ac:picMkLst>
        </pc:picChg>
        <pc:picChg chg="del">
          <ac:chgData name="Peter EDMUNDS" userId="57fb2244-f77a-4291-bf83-84bcf6856161" providerId="ADAL" clId="{04B1D1B6-DD7C-47FF-99ED-85ED7E38795D}" dt="2020-01-05T12:40:51.830" v="15" actId="478"/>
          <ac:picMkLst>
            <pc:docMk/>
            <pc:sldMk cId="1257269346" sldId="256"/>
            <ac:picMk id="15" creationId="{50D9D92A-673D-44C5-8F57-26294B36A728}"/>
          </ac:picMkLst>
        </pc:picChg>
        <pc:picChg chg="del">
          <ac:chgData name="Peter EDMUNDS" userId="57fb2244-f77a-4291-bf83-84bcf6856161" providerId="ADAL" clId="{04B1D1B6-DD7C-47FF-99ED-85ED7E38795D}" dt="2020-01-05T12:40:51.830" v="15" actId="478"/>
          <ac:picMkLst>
            <pc:docMk/>
            <pc:sldMk cId="1257269346" sldId="256"/>
            <ac:picMk id="16" creationId="{A487DF56-70CE-45E5-8503-CE616F882AEC}"/>
          </ac:picMkLst>
        </pc:picChg>
        <pc:picChg chg="del">
          <ac:chgData name="Peter EDMUNDS" userId="57fb2244-f77a-4291-bf83-84bcf6856161" providerId="ADAL" clId="{04B1D1B6-DD7C-47FF-99ED-85ED7E38795D}" dt="2020-01-05T12:40:51.830" v="15" actId="478"/>
          <ac:picMkLst>
            <pc:docMk/>
            <pc:sldMk cId="1257269346" sldId="256"/>
            <ac:picMk id="24" creationId="{9C99E788-CE09-4A58-9439-4064EF02B3C2}"/>
          </ac:picMkLst>
        </pc:picChg>
      </pc:sldChg>
      <pc:sldChg chg="addSp delSp modSp delAnim">
        <pc:chgData name="Peter EDMUNDS" userId="57fb2244-f77a-4291-bf83-84bcf6856161" providerId="ADAL" clId="{04B1D1B6-DD7C-47FF-99ED-85ED7E38795D}" dt="2020-01-05T14:09:52.102" v="692" actId="14100"/>
        <pc:sldMkLst>
          <pc:docMk/>
          <pc:sldMk cId="830485102" sldId="257"/>
        </pc:sldMkLst>
        <pc:spChg chg="del">
          <ac:chgData name="Peter EDMUNDS" userId="57fb2244-f77a-4291-bf83-84bcf6856161" providerId="ADAL" clId="{04B1D1B6-DD7C-47FF-99ED-85ED7E38795D}" dt="2020-01-05T12:43:45.566" v="19" actId="478"/>
          <ac:spMkLst>
            <pc:docMk/>
            <pc:sldMk cId="830485102" sldId="257"/>
            <ac:spMk id="2" creationId="{AAE86A37-C29A-4F1A-829A-A4CCA2A9D614}"/>
          </ac:spMkLst>
        </pc:spChg>
        <pc:spChg chg="add mod">
          <ac:chgData name="Peter EDMUNDS" userId="57fb2244-f77a-4291-bf83-84bcf6856161" providerId="ADAL" clId="{04B1D1B6-DD7C-47FF-99ED-85ED7E38795D}" dt="2020-01-05T13:53:17.990" v="523" actId="20577"/>
          <ac:spMkLst>
            <pc:docMk/>
            <pc:sldMk cId="830485102" sldId="257"/>
            <ac:spMk id="3" creationId="{74C54A26-57F9-4927-ABCF-9B9BEE1ADF25}"/>
          </ac:spMkLst>
        </pc:spChg>
        <pc:spChg chg="del">
          <ac:chgData name="Peter EDMUNDS" userId="57fb2244-f77a-4291-bf83-84bcf6856161" providerId="ADAL" clId="{04B1D1B6-DD7C-47FF-99ED-85ED7E38795D}" dt="2020-01-05T12:43:45.566" v="19" actId="478"/>
          <ac:spMkLst>
            <pc:docMk/>
            <pc:sldMk cId="830485102" sldId="257"/>
            <ac:spMk id="5" creationId="{FE180D60-95D7-499A-A24D-EA956B4DEDBD}"/>
          </ac:spMkLst>
        </pc:spChg>
        <pc:spChg chg="del">
          <ac:chgData name="Peter EDMUNDS" userId="57fb2244-f77a-4291-bf83-84bcf6856161" providerId="ADAL" clId="{04B1D1B6-DD7C-47FF-99ED-85ED7E38795D}" dt="2020-01-05T12:43:45.566" v="19" actId="478"/>
          <ac:spMkLst>
            <pc:docMk/>
            <pc:sldMk cId="830485102" sldId="257"/>
            <ac:spMk id="6" creationId="{303D86A1-D685-42F8-B4DF-E0FF81B1399C}"/>
          </ac:spMkLst>
        </pc:spChg>
        <pc:spChg chg="add mod">
          <ac:chgData name="Peter EDMUNDS" userId="57fb2244-f77a-4291-bf83-84bcf6856161" providerId="ADAL" clId="{04B1D1B6-DD7C-47FF-99ED-85ED7E38795D}" dt="2020-01-05T14:09:43.316" v="688" actId="1076"/>
          <ac:spMkLst>
            <pc:docMk/>
            <pc:sldMk cId="830485102" sldId="257"/>
            <ac:spMk id="8" creationId="{3AA7917F-B7ED-45AE-830F-D4F08016760E}"/>
          </ac:spMkLst>
        </pc:spChg>
        <pc:spChg chg="mod">
          <ac:chgData name="Peter EDMUNDS" userId="57fb2244-f77a-4291-bf83-84bcf6856161" providerId="ADAL" clId="{04B1D1B6-DD7C-47FF-99ED-85ED7E38795D}" dt="2020-01-05T12:59:44.039" v="37" actId="20577"/>
          <ac:spMkLst>
            <pc:docMk/>
            <pc:sldMk cId="830485102" sldId="257"/>
            <ac:spMk id="11" creationId="{168A24C7-D1BB-40B4-8799-57F950B60D3F}"/>
          </ac:spMkLst>
        </pc:spChg>
        <pc:picChg chg="add del mod">
          <ac:chgData name="Peter EDMUNDS" userId="57fb2244-f77a-4291-bf83-84bcf6856161" providerId="ADAL" clId="{04B1D1B6-DD7C-47FF-99ED-85ED7E38795D}" dt="2020-01-05T13:54:43.191" v="541" actId="478"/>
          <ac:picMkLst>
            <pc:docMk/>
            <pc:sldMk cId="830485102" sldId="257"/>
            <ac:picMk id="4" creationId="{C38966A4-3727-417F-BB50-17F971749FA0}"/>
          </ac:picMkLst>
        </pc:picChg>
        <pc:picChg chg="add mod">
          <ac:chgData name="Peter EDMUNDS" userId="57fb2244-f77a-4291-bf83-84bcf6856161" providerId="ADAL" clId="{04B1D1B6-DD7C-47FF-99ED-85ED7E38795D}" dt="2020-01-05T13:52:34.068" v="513" actId="14100"/>
          <ac:picMkLst>
            <pc:docMk/>
            <pc:sldMk cId="830485102" sldId="257"/>
            <ac:picMk id="7" creationId="{DBB230D0-AD00-4987-841E-A615B8ACC33E}"/>
          </ac:picMkLst>
        </pc:picChg>
        <pc:picChg chg="del">
          <ac:chgData name="Peter EDMUNDS" userId="57fb2244-f77a-4291-bf83-84bcf6856161" providerId="ADAL" clId="{04B1D1B6-DD7C-47FF-99ED-85ED7E38795D}" dt="2020-01-05T12:43:45.566" v="19" actId="478"/>
          <ac:picMkLst>
            <pc:docMk/>
            <pc:sldMk cId="830485102" sldId="257"/>
            <ac:picMk id="9" creationId="{F581A925-858E-47D0-80F1-3D179DEDF8CA}"/>
          </ac:picMkLst>
        </pc:picChg>
        <pc:picChg chg="del">
          <ac:chgData name="Peter EDMUNDS" userId="57fb2244-f77a-4291-bf83-84bcf6856161" providerId="ADAL" clId="{04B1D1B6-DD7C-47FF-99ED-85ED7E38795D}" dt="2020-01-05T12:43:45.566" v="19" actId="478"/>
          <ac:picMkLst>
            <pc:docMk/>
            <pc:sldMk cId="830485102" sldId="257"/>
            <ac:picMk id="10" creationId="{CC5D9000-AF03-4521-9457-BB07A2257D95}"/>
          </ac:picMkLst>
        </pc:picChg>
        <pc:picChg chg="add mod">
          <ac:chgData name="Peter EDMUNDS" userId="57fb2244-f77a-4291-bf83-84bcf6856161" providerId="ADAL" clId="{04B1D1B6-DD7C-47FF-99ED-85ED7E38795D}" dt="2020-01-05T13:55:08.539" v="546" actId="1076"/>
          <ac:picMkLst>
            <pc:docMk/>
            <pc:sldMk cId="830485102" sldId="257"/>
            <ac:picMk id="12" creationId="{A71B5A5E-E778-4338-9207-AB47953386AD}"/>
          </ac:picMkLst>
        </pc:picChg>
        <pc:picChg chg="add mod">
          <ac:chgData name="Peter EDMUNDS" userId="57fb2244-f77a-4291-bf83-84bcf6856161" providerId="ADAL" clId="{04B1D1B6-DD7C-47FF-99ED-85ED7E38795D}" dt="2020-01-05T14:09:37.552" v="686" actId="1076"/>
          <ac:picMkLst>
            <pc:docMk/>
            <pc:sldMk cId="830485102" sldId="257"/>
            <ac:picMk id="13" creationId="{6BD5FF62-FF22-4CD3-A0ED-D8E372F1EEF9}"/>
          </ac:picMkLst>
        </pc:picChg>
        <pc:picChg chg="add mod">
          <ac:chgData name="Peter EDMUNDS" userId="57fb2244-f77a-4291-bf83-84bcf6856161" providerId="ADAL" clId="{04B1D1B6-DD7C-47FF-99ED-85ED7E38795D}" dt="2020-01-05T14:09:48.600" v="690" actId="14100"/>
          <ac:picMkLst>
            <pc:docMk/>
            <pc:sldMk cId="830485102" sldId="257"/>
            <ac:picMk id="14" creationId="{59002275-0ABE-4060-A550-361639338540}"/>
          </ac:picMkLst>
        </pc:picChg>
        <pc:picChg chg="del">
          <ac:chgData name="Peter EDMUNDS" userId="57fb2244-f77a-4291-bf83-84bcf6856161" providerId="ADAL" clId="{04B1D1B6-DD7C-47FF-99ED-85ED7E38795D}" dt="2020-01-05T12:43:45.566" v="19" actId="478"/>
          <ac:picMkLst>
            <pc:docMk/>
            <pc:sldMk cId="830485102" sldId="257"/>
            <ac:picMk id="15" creationId="{963E703E-13FF-4B23-8A3D-0C97254678DD}"/>
          </ac:picMkLst>
        </pc:picChg>
        <pc:picChg chg="del">
          <ac:chgData name="Peter EDMUNDS" userId="57fb2244-f77a-4291-bf83-84bcf6856161" providerId="ADAL" clId="{04B1D1B6-DD7C-47FF-99ED-85ED7E38795D}" dt="2020-01-05T12:43:45.566" v="19" actId="478"/>
          <ac:picMkLst>
            <pc:docMk/>
            <pc:sldMk cId="830485102" sldId="257"/>
            <ac:picMk id="16" creationId="{31C724EE-9647-4822-A9AA-1E5B11CF31FC}"/>
          </ac:picMkLst>
        </pc:picChg>
        <pc:picChg chg="del">
          <ac:chgData name="Peter EDMUNDS" userId="57fb2244-f77a-4291-bf83-84bcf6856161" providerId="ADAL" clId="{04B1D1B6-DD7C-47FF-99ED-85ED7E38795D}" dt="2020-01-05T12:43:45.566" v="19" actId="478"/>
          <ac:picMkLst>
            <pc:docMk/>
            <pc:sldMk cId="830485102" sldId="257"/>
            <ac:picMk id="18" creationId="{07B020C6-BFC8-407F-92A2-2DF4CD83CD07}"/>
          </ac:picMkLst>
        </pc:picChg>
        <pc:picChg chg="add mod">
          <ac:chgData name="Peter EDMUNDS" userId="57fb2244-f77a-4291-bf83-84bcf6856161" providerId="ADAL" clId="{04B1D1B6-DD7C-47FF-99ED-85ED7E38795D}" dt="2020-01-05T14:09:52.102" v="692" actId="14100"/>
          <ac:picMkLst>
            <pc:docMk/>
            <pc:sldMk cId="830485102" sldId="257"/>
            <ac:picMk id="19" creationId="{040AD421-B55A-48F5-9DF5-0369BB043597}"/>
          </ac:picMkLst>
        </pc:picChg>
      </pc:sldChg>
      <pc:sldChg chg="addSp delSp modSp modAnim">
        <pc:chgData name="Peter EDMUNDS" userId="57fb2244-f77a-4291-bf83-84bcf6856161" providerId="ADAL" clId="{04B1D1B6-DD7C-47FF-99ED-85ED7E38795D}" dt="2020-01-05T14:29:26.836" v="723" actId="1076"/>
        <pc:sldMkLst>
          <pc:docMk/>
          <pc:sldMk cId="1359017385" sldId="261"/>
        </pc:sldMkLst>
        <pc:spChg chg="add mod">
          <ac:chgData name="Peter EDMUNDS" userId="57fb2244-f77a-4291-bf83-84bcf6856161" providerId="ADAL" clId="{04B1D1B6-DD7C-47FF-99ED-85ED7E38795D}" dt="2020-01-05T13:47:56.705" v="492" actId="20577"/>
          <ac:spMkLst>
            <pc:docMk/>
            <pc:sldMk cId="1359017385" sldId="261"/>
            <ac:spMk id="2" creationId="{EA563D45-C3D2-4B4B-8615-1271A163826F}"/>
          </ac:spMkLst>
        </pc:spChg>
        <pc:spChg chg="mod">
          <ac:chgData name="Peter EDMUNDS" userId="57fb2244-f77a-4291-bf83-84bcf6856161" providerId="ADAL" clId="{04B1D1B6-DD7C-47FF-99ED-85ED7E38795D}" dt="2020-01-05T12:59:50.540" v="51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" userId="57fb2244-f77a-4291-bf83-84bcf6856161" providerId="ADAL" clId="{04B1D1B6-DD7C-47FF-99ED-85ED7E38795D}" dt="2020-01-05T12:43:36.578" v="17" actId="478"/>
          <ac:spMkLst>
            <pc:docMk/>
            <pc:sldMk cId="1359017385" sldId="261"/>
            <ac:spMk id="4" creationId="{B1FBEE75-F877-419B-AE05-A4B2FF9119C5}"/>
          </ac:spMkLst>
        </pc:spChg>
        <pc:spChg chg="add mod">
          <ac:chgData name="Peter EDMUNDS" userId="57fb2244-f77a-4291-bf83-84bcf6856161" providerId="ADAL" clId="{04B1D1B6-DD7C-47FF-99ED-85ED7E38795D}" dt="2020-01-05T13:48:37.395" v="497" actId="113"/>
          <ac:spMkLst>
            <pc:docMk/>
            <pc:sldMk cId="1359017385" sldId="261"/>
            <ac:spMk id="6" creationId="{DB510866-5071-4583-B01A-5901750BF9C7}"/>
          </ac:spMkLst>
        </pc:spChg>
        <pc:spChg chg="add del mod">
          <ac:chgData name="Peter EDMUNDS" userId="57fb2244-f77a-4291-bf83-84bcf6856161" providerId="ADAL" clId="{04B1D1B6-DD7C-47FF-99ED-85ED7E38795D}" dt="2020-01-05T13:10:58.733" v="338"/>
          <ac:spMkLst>
            <pc:docMk/>
            <pc:sldMk cId="1359017385" sldId="261"/>
            <ac:spMk id="11" creationId="{BA1C38F8-BFAF-4B00-899F-D6841CAE30FF}"/>
          </ac:spMkLst>
        </pc:spChg>
        <pc:spChg chg="add del mod">
          <ac:chgData name="Peter EDMUNDS" userId="57fb2244-f77a-4291-bf83-84bcf6856161" providerId="ADAL" clId="{04B1D1B6-DD7C-47FF-99ED-85ED7E38795D}" dt="2020-01-05T13:10:58.733" v="338"/>
          <ac:spMkLst>
            <pc:docMk/>
            <pc:sldMk cId="1359017385" sldId="261"/>
            <ac:spMk id="14" creationId="{21B50A50-A220-49C2-93A6-D387AF39E459}"/>
          </ac:spMkLst>
        </pc:spChg>
        <pc:spChg chg="add del mod">
          <ac:chgData name="Peter EDMUNDS" userId="57fb2244-f77a-4291-bf83-84bcf6856161" providerId="ADAL" clId="{04B1D1B6-DD7C-47FF-99ED-85ED7E38795D}" dt="2020-01-05T13:10:58.733" v="338"/>
          <ac:spMkLst>
            <pc:docMk/>
            <pc:sldMk cId="1359017385" sldId="261"/>
            <ac:spMk id="21" creationId="{B6F5F299-23BB-4312-AFCB-8A2A915256AC}"/>
          </ac:spMkLst>
        </pc:spChg>
        <pc:spChg chg="add del mod">
          <ac:chgData name="Peter EDMUNDS" userId="57fb2244-f77a-4291-bf83-84bcf6856161" providerId="ADAL" clId="{04B1D1B6-DD7C-47FF-99ED-85ED7E38795D}" dt="2020-01-05T13:10:58.733" v="338"/>
          <ac:spMkLst>
            <pc:docMk/>
            <pc:sldMk cId="1359017385" sldId="261"/>
            <ac:spMk id="26" creationId="{25556BA6-5000-4452-B5FE-ABCC51822230}"/>
          </ac:spMkLst>
        </pc:spChg>
        <pc:spChg chg="add del mod">
          <ac:chgData name="Peter EDMUNDS" userId="57fb2244-f77a-4291-bf83-84bcf6856161" providerId="ADAL" clId="{04B1D1B6-DD7C-47FF-99ED-85ED7E38795D}" dt="2020-01-05T13:10:58.733" v="338"/>
          <ac:spMkLst>
            <pc:docMk/>
            <pc:sldMk cId="1359017385" sldId="261"/>
            <ac:spMk id="27" creationId="{D4BDD807-A6CD-434B-A944-15D5A8419A08}"/>
          </ac:spMkLst>
        </pc:spChg>
        <pc:spChg chg="add del mod">
          <ac:chgData name="Peter EDMUNDS" userId="57fb2244-f77a-4291-bf83-84bcf6856161" providerId="ADAL" clId="{04B1D1B6-DD7C-47FF-99ED-85ED7E38795D}" dt="2020-01-05T13:10:58.733" v="338"/>
          <ac:spMkLst>
            <pc:docMk/>
            <pc:sldMk cId="1359017385" sldId="261"/>
            <ac:spMk id="28" creationId="{9A441B1E-56DA-4210-8369-127BC7C7D078}"/>
          </ac:spMkLst>
        </pc:spChg>
        <pc:grpChg chg="add del mod">
          <ac:chgData name="Peter EDMUNDS" userId="57fb2244-f77a-4291-bf83-84bcf6856161" providerId="ADAL" clId="{04B1D1B6-DD7C-47FF-99ED-85ED7E38795D}" dt="2020-01-05T13:10:58.733" v="338"/>
          <ac:grpSpMkLst>
            <pc:docMk/>
            <pc:sldMk cId="1359017385" sldId="261"/>
            <ac:grpSpMk id="15" creationId="{397879AC-BCE3-4C34-A102-7FB65DD4BC78}"/>
          </ac:grpSpMkLst>
        </pc:grpChg>
        <pc:grpChg chg="add del mod">
          <ac:chgData name="Peter EDMUNDS" userId="57fb2244-f77a-4291-bf83-84bcf6856161" providerId="ADAL" clId="{04B1D1B6-DD7C-47FF-99ED-85ED7E38795D}" dt="2020-01-05T13:10:58.733" v="338"/>
          <ac:grpSpMkLst>
            <pc:docMk/>
            <pc:sldMk cId="1359017385" sldId="261"/>
            <ac:grpSpMk id="22" creationId="{5B3BE4C5-6EA3-4E17-9A73-4184B8E84587}"/>
          </ac:grpSpMkLst>
        </pc:grpChg>
        <pc:grpChg chg="add del mod">
          <ac:chgData name="Peter EDMUNDS" userId="57fb2244-f77a-4291-bf83-84bcf6856161" providerId="ADAL" clId="{04B1D1B6-DD7C-47FF-99ED-85ED7E38795D}" dt="2020-01-05T13:10:58.733" v="338"/>
          <ac:grpSpMkLst>
            <pc:docMk/>
            <pc:sldMk cId="1359017385" sldId="261"/>
            <ac:grpSpMk id="29" creationId="{86EB8169-3F9E-4324-86BF-712F7D4425FC}"/>
          </ac:grpSpMkLst>
        </pc:grpChg>
        <pc:grpChg chg="mod">
          <ac:chgData name="Peter EDMUNDS" userId="57fb2244-f77a-4291-bf83-84bcf6856161" providerId="ADAL" clId="{04B1D1B6-DD7C-47FF-99ED-85ED7E38795D}" dt="2020-01-05T13:10:58.390" v="337" actId="1076"/>
          <ac:grpSpMkLst>
            <pc:docMk/>
            <pc:sldMk cId="1359017385" sldId="261"/>
            <ac:grpSpMk id="30" creationId="{0DE4D930-3BB4-423D-9960-72B7036FD3D4}"/>
          </ac:grpSpMkLst>
        </pc:grpChg>
        <pc:graphicFrameChg chg="add del mod">
          <ac:chgData name="Peter EDMUNDS" userId="57fb2244-f77a-4291-bf83-84bcf6856161" providerId="ADAL" clId="{04B1D1B6-DD7C-47FF-99ED-85ED7E38795D}" dt="2020-01-05T13:10:58.733" v="338"/>
          <ac:graphicFrameMkLst>
            <pc:docMk/>
            <pc:sldMk cId="1359017385" sldId="261"/>
            <ac:graphicFrameMk id="10" creationId="{6B6E7E3E-12EA-43EE-B337-72CA7F798158}"/>
          </ac:graphicFrameMkLst>
        </pc:graphicFrameChg>
        <pc:picChg chg="del">
          <ac:chgData name="Peter EDMUNDS" userId="57fb2244-f77a-4291-bf83-84bcf6856161" providerId="ADAL" clId="{04B1D1B6-DD7C-47FF-99ED-85ED7E38795D}" dt="2020-01-05T12:43:36.578" v="17" actId="478"/>
          <ac:picMkLst>
            <pc:docMk/>
            <pc:sldMk cId="1359017385" sldId="261"/>
            <ac:picMk id="5" creationId="{6FAC44ED-61FA-47B8-AF63-58269069DBB9}"/>
          </ac:picMkLst>
        </pc:picChg>
        <pc:picChg chg="add mod">
          <ac:chgData name="Peter EDMUNDS" userId="57fb2244-f77a-4291-bf83-84bcf6856161" providerId="ADAL" clId="{04B1D1B6-DD7C-47FF-99ED-85ED7E38795D}" dt="2020-01-05T14:29:03.084" v="719" actId="1076"/>
          <ac:picMkLst>
            <pc:docMk/>
            <pc:sldMk cId="1359017385" sldId="261"/>
            <ac:picMk id="7" creationId="{382FD135-25C1-471D-8400-0DB2AD8FEC7E}"/>
          </ac:picMkLst>
        </pc:picChg>
        <pc:picChg chg="add mod">
          <ac:chgData name="Peter EDMUNDS" userId="57fb2244-f77a-4291-bf83-84bcf6856161" providerId="ADAL" clId="{04B1D1B6-DD7C-47FF-99ED-85ED7E38795D}" dt="2020-01-05T14:29:01.762" v="718" actId="1076"/>
          <ac:picMkLst>
            <pc:docMk/>
            <pc:sldMk cId="1359017385" sldId="261"/>
            <ac:picMk id="8" creationId="{5F20EFF3-E9C2-4283-8EE0-E10D9732E91F}"/>
          </ac:picMkLst>
        </pc:picChg>
        <pc:picChg chg="add mod">
          <ac:chgData name="Peter EDMUNDS" userId="57fb2244-f77a-4291-bf83-84bcf6856161" providerId="ADAL" clId="{04B1D1B6-DD7C-47FF-99ED-85ED7E38795D}" dt="2020-01-05T14:29:05.713" v="720" actId="14100"/>
          <ac:picMkLst>
            <pc:docMk/>
            <pc:sldMk cId="1359017385" sldId="261"/>
            <ac:picMk id="9" creationId="{162B2D05-3E02-4683-919B-9F75BCD1AC5E}"/>
          </ac:picMkLst>
        </pc:picChg>
        <pc:picChg chg="del">
          <ac:chgData name="Peter EDMUNDS" userId="57fb2244-f77a-4291-bf83-84bcf6856161" providerId="ADAL" clId="{04B1D1B6-DD7C-47FF-99ED-85ED7E38795D}" dt="2020-01-05T12:43:36.578" v="17" actId="478"/>
          <ac:picMkLst>
            <pc:docMk/>
            <pc:sldMk cId="1359017385" sldId="261"/>
            <ac:picMk id="12" creationId="{F10A80BB-0E31-4438-B8C2-6154BF72E396}"/>
          </ac:picMkLst>
        </pc:picChg>
        <pc:picChg chg="del">
          <ac:chgData name="Peter EDMUNDS" userId="57fb2244-f77a-4291-bf83-84bcf6856161" providerId="ADAL" clId="{04B1D1B6-DD7C-47FF-99ED-85ED7E38795D}" dt="2020-01-05T12:43:38.284" v="18" actId="478"/>
          <ac:picMkLst>
            <pc:docMk/>
            <pc:sldMk cId="1359017385" sldId="261"/>
            <ac:picMk id="13" creationId="{1C1B3D36-9797-4DDF-AAFC-22F89A005EC9}"/>
          </ac:picMkLst>
        </pc:picChg>
        <pc:picChg chg="del">
          <ac:chgData name="Peter EDMUNDS" userId="57fb2244-f77a-4291-bf83-84bcf6856161" providerId="ADAL" clId="{04B1D1B6-DD7C-47FF-99ED-85ED7E38795D}" dt="2020-01-05T12:43:36.578" v="17" actId="478"/>
          <ac:picMkLst>
            <pc:docMk/>
            <pc:sldMk cId="1359017385" sldId="261"/>
            <ac:picMk id="16" creationId="{5B14FD51-A541-46E2-877D-FCE32961EBA4}"/>
          </ac:picMkLst>
        </pc:picChg>
        <pc:picChg chg="del">
          <ac:chgData name="Peter EDMUNDS" userId="57fb2244-f77a-4291-bf83-84bcf6856161" providerId="ADAL" clId="{04B1D1B6-DD7C-47FF-99ED-85ED7E38795D}" dt="2020-01-05T12:43:36.578" v="17" actId="478"/>
          <ac:picMkLst>
            <pc:docMk/>
            <pc:sldMk cId="1359017385" sldId="261"/>
            <ac:picMk id="17" creationId="{C5A2BA94-4070-43A6-85F9-3897B0127D5D}"/>
          </ac:picMkLst>
        </pc:picChg>
        <pc:picChg chg="del">
          <ac:chgData name="Peter EDMUNDS" userId="57fb2244-f77a-4291-bf83-84bcf6856161" providerId="ADAL" clId="{04B1D1B6-DD7C-47FF-99ED-85ED7E38795D}" dt="2020-01-05T12:43:36.578" v="17" actId="478"/>
          <ac:picMkLst>
            <pc:docMk/>
            <pc:sldMk cId="1359017385" sldId="261"/>
            <ac:picMk id="18" creationId="{31369DEC-4065-4C57-91E9-445E0FDCC69F}"/>
          </ac:picMkLst>
        </pc:picChg>
        <pc:picChg chg="add mod">
          <ac:chgData name="Peter EDMUNDS" userId="57fb2244-f77a-4291-bf83-84bcf6856161" providerId="ADAL" clId="{04B1D1B6-DD7C-47FF-99ED-85ED7E38795D}" dt="2020-01-05T14:29:26.836" v="723" actId="1076"/>
          <ac:picMkLst>
            <pc:docMk/>
            <pc:sldMk cId="1359017385" sldId="261"/>
            <ac:picMk id="34" creationId="{9D57A9E9-FFE3-4B61-837B-B7E6D0C6EA3E}"/>
          </ac:picMkLst>
        </pc:picChg>
      </pc:sldChg>
      <pc:sldChg chg="addSp delSp modSp modAnim">
        <pc:chgData name="Peter EDMUNDS" userId="57fb2244-f77a-4291-bf83-84bcf6856161" providerId="ADAL" clId="{04B1D1B6-DD7C-47FF-99ED-85ED7E38795D}" dt="2020-01-05T14:06:00.795" v="677" actId="166"/>
        <pc:sldMkLst>
          <pc:docMk/>
          <pc:sldMk cId="2273095663" sldId="262"/>
        </pc:sldMkLst>
        <pc:spChg chg="add mod">
          <ac:chgData name="Peter EDMUNDS" userId="57fb2244-f77a-4291-bf83-84bcf6856161" providerId="ADAL" clId="{04B1D1B6-DD7C-47FF-99ED-85ED7E38795D}" dt="2020-01-05T13:18:04.435" v="448" actId="255"/>
          <ac:spMkLst>
            <pc:docMk/>
            <pc:sldMk cId="2273095663" sldId="262"/>
            <ac:spMk id="2" creationId="{B7CFA315-9B76-4F2C-AB6A-CF916E768147}"/>
          </ac:spMkLst>
        </pc:spChg>
        <pc:spChg chg="del">
          <ac:chgData name="Peter EDMUNDS" userId="57fb2244-f77a-4291-bf83-84bcf6856161" providerId="ADAL" clId="{04B1D1B6-DD7C-47FF-99ED-85ED7E38795D}" dt="2020-01-05T12:41:01.507" v="16" actId="478"/>
          <ac:spMkLst>
            <pc:docMk/>
            <pc:sldMk cId="2273095663" sldId="262"/>
            <ac:spMk id="5" creationId="{98B76161-700F-45A0-A182-06D447B67159}"/>
          </ac:spMkLst>
        </pc:spChg>
        <pc:spChg chg="add mod">
          <ac:chgData name="Peter EDMUNDS" userId="57fb2244-f77a-4291-bf83-84bcf6856161" providerId="ADAL" clId="{04B1D1B6-DD7C-47FF-99ED-85ED7E38795D}" dt="2020-01-05T13:17:53.906" v="446" actId="20577"/>
          <ac:spMkLst>
            <pc:docMk/>
            <pc:sldMk cId="2273095663" sldId="262"/>
            <ac:spMk id="6" creationId="{693BCE37-892F-41BC-9E35-E62C75AB7CB1}"/>
          </ac:spMkLst>
        </pc:spChg>
        <pc:spChg chg="mod">
          <ac:chgData name="Peter EDMUNDS" userId="57fb2244-f77a-4291-bf83-84bcf6856161" providerId="ADAL" clId="{04B1D1B6-DD7C-47FF-99ED-85ED7E38795D}" dt="2020-01-05T13:00:30.075" v="99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" userId="57fb2244-f77a-4291-bf83-84bcf6856161" providerId="ADAL" clId="{04B1D1B6-DD7C-47FF-99ED-85ED7E38795D}" dt="2020-01-05T12:41:01.507" v="16" actId="478"/>
          <ac:spMkLst>
            <pc:docMk/>
            <pc:sldMk cId="2273095663" sldId="262"/>
            <ac:spMk id="9" creationId="{1C547ABD-6D31-4678-A09A-BDB0817121E8}"/>
          </ac:spMkLst>
        </pc:spChg>
        <pc:spChg chg="del">
          <ac:chgData name="Peter EDMUNDS" userId="57fb2244-f77a-4291-bf83-84bcf6856161" providerId="ADAL" clId="{04B1D1B6-DD7C-47FF-99ED-85ED7E38795D}" dt="2020-01-05T12:41:01.507" v="16" actId="478"/>
          <ac:spMkLst>
            <pc:docMk/>
            <pc:sldMk cId="2273095663" sldId="262"/>
            <ac:spMk id="12" creationId="{4F73E440-AA92-4A34-A7B8-48F0D87C9D6D}"/>
          </ac:spMkLst>
        </pc:spChg>
        <pc:spChg chg="add del">
          <ac:chgData name="Peter EDMUNDS" userId="57fb2244-f77a-4291-bf83-84bcf6856161" providerId="ADAL" clId="{04B1D1B6-DD7C-47FF-99ED-85ED7E38795D}" dt="2020-01-05T13:10:38.358" v="328"/>
          <ac:spMkLst>
            <pc:docMk/>
            <pc:sldMk cId="2273095663" sldId="262"/>
            <ac:spMk id="14" creationId="{A87C1D5C-D2AB-4A2B-9480-8921CEFEBEF9}"/>
          </ac:spMkLst>
        </pc:spChg>
        <pc:spChg chg="add del">
          <ac:chgData name="Peter EDMUNDS" userId="57fb2244-f77a-4291-bf83-84bcf6856161" providerId="ADAL" clId="{04B1D1B6-DD7C-47FF-99ED-85ED7E38795D}" dt="2020-01-05T13:10:38.358" v="328"/>
          <ac:spMkLst>
            <pc:docMk/>
            <pc:sldMk cId="2273095663" sldId="262"/>
            <ac:spMk id="15" creationId="{3EE7FFB2-73DB-4F0E-90E9-B68F4A2D67D1}"/>
          </ac:spMkLst>
        </pc:spChg>
        <pc:spChg chg="del">
          <ac:chgData name="Peter EDMUNDS" userId="57fb2244-f77a-4291-bf83-84bcf6856161" providerId="ADAL" clId="{04B1D1B6-DD7C-47FF-99ED-85ED7E38795D}" dt="2020-01-05T12:41:01.507" v="16" actId="478"/>
          <ac:spMkLst>
            <pc:docMk/>
            <pc:sldMk cId="2273095663" sldId="262"/>
            <ac:spMk id="18" creationId="{25E05E10-043D-48C2-A2A0-93D6412BF5AE}"/>
          </ac:spMkLst>
        </pc:spChg>
        <pc:spChg chg="add del">
          <ac:chgData name="Peter EDMUNDS" userId="57fb2244-f77a-4291-bf83-84bcf6856161" providerId="ADAL" clId="{04B1D1B6-DD7C-47FF-99ED-85ED7E38795D}" dt="2020-01-05T13:10:38.358" v="328"/>
          <ac:spMkLst>
            <pc:docMk/>
            <pc:sldMk cId="2273095663" sldId="262"/>
            <ac:spMk id="22" creationId="{2BA22B1D-E541-45CE-9538-7CE8A91BD4E1}"/>
          </ac:spMkLst>
        </pc:spChg>
        <pc:spChg chg="add del">
          <ac:chgData name="Peter EDMUNDS" userId="57fb2244-f77a-4291-bf83-84bcf6856161" providerId="ADAL" clId="{04B1D1B6-DD7C-47FF-99ED-85ED7E38795D}" dt="2020-01-05T13:10:38.358" v="328"/>
          <ac:spMkLst>
            <pc:docMk/>
            <pc:sldMk cId="2273095663" sldId="262"/>
            <ac:spMk id="27" creationId="{778D44F4-6CDA-4677-B2A5-C94243215111}"/>
          </ac:spMkLst>
        </pc:spChg>
        <pc:spChg chg="add del">
          <ac:chgData name="Peter EDMUNDS" userId="57fb2244-f77a-4291-bf83-84bcf6856161" providerId="ADAL" clId="{04B1D1B6-DD7C-47FF-99ED-85ED7E38795D}" dt="2020-01-05T13:10:38.358" v="328"/>
          <ac:spMkLst>
            <pc:docMk/>
            <pc:sldMk cId="2273095663" sldId="262"/>
            <ac:spMk id="28" creationId="{5534FF30-2BB9-49CF-887F-49C41DF32B38}"/>
          </ac:spMkLst>
        </pc:spChg>
        <pc:spChg chg="add del">
          <ac:chgData name="Peter EDMUNDS" userId="57fb2244-f77a-4291-bf83-84bcf6856161" providerId="ADAL" clId="{04B1D1B6-DD7C-47FF-99ED-85ED7E38795D}" dt="2020-01-05T13:10:38.358" v="328"/>
          <ac:spMkLst>
            <pc:docMk/>
            <pc:sldMk cId="2273095663" sldId="262"/>
            <ac:spMk id="29" creationId="{2C929149-328C-490D-A240-B89AF22B4708}"/>
          </ac:spMkLst>
        </pc:spChg>
        <pc:grpChg chg="add del">
          <ac:chgData name="Peter EDMUNDS" userId="57fb2244-f77a-4291-bf83-84bcf6856161" providerId="ADAL" clId="{04B1D1B6-DD7C-47FF-99ED-85ED7E38795D}" dt="2020-01-05T13:10:38.358" v="328"/>
          <ac:grpSpMkLst>
            <pc:docMk/>
            <pc:sldMk cId="2273095663" sldId="262"/>
            <ac:grpSpMk id="16" creationId="{28C6AEFD-A50C-4A09-A4D3-6027133E44B3}"/>
          </ac:grpSpMkLst>
        </pc:grpChg>
        <pc:grpChg chg="add del">
          <ac:chgData name="Peter EDMUNDS" userId="57fb2244-f77a-4291-bf83-84bcf6856161" providerId="ADAL" clId="{04B1D1B6-DD7C-47FF-99ED-85ED7E38795D}" dt="2020-01-05T13:10:38.358" v="328"/>
          <ac:grpSpMkLst>
            <pc:docMk/>
            <pc:sldMk cId="2273095663" sldId="262"/>
            <ac:grpSpMk id="23" creationId="{353B4702-F122-4D17-ABE9-F400CF010717}"/>
          </ac:grpSpMkLst>
        </pc:grpChg>
        <pc:grpChg chg="add del">
          <ac:chgData name="Peter EDMUNDS" userId="57fb2244-f77a-4291-bf83-84bcf6856161" providerId="ADAL" clId="{04B1D1B6-DD7C-47FF-99ED-85ED7E38795D}" dt="2020-01-05T13:10:38.358" v="328"/>
          <ac:grpSpMkLst>
            <pc:docMk/>
            <pc:sldMk cId="2273095663" sldId="262"/>
            <ac:grpSpMk id="30" creationId="{3BF0F886-8589-4895-9548-470ABAED69E8}"/>
          </ac:grpSpMkLst>
        </pc:grpChg>
        <pc:graphicFrameChg chg="add del">
          <ac:chgData name="Peter EDMUNDS" userId="57fb2244-f77a-4291-bf83-84bcf6856161" providerId="ADAL" clId="{04B1D1B6-DD7C-47FF-99ED-85ED7E38795D}" dt="2020-01-05T13:10:38.358" v="328"/>
          <ac:graphicFrameMkLst>
            <pc:docMk/>
            <pc:sldMk cId="2273095663" sldId="262"/>
            <ac:graphicFrameMk id="13" creationId="{8E10576E-1DB8-4ED1-8F87-916D68065D16}"/>
          </ac:graphicFrameMkLst>
        </pc:graphicFrameChg>
        <pc:picChg chg="add mod">
          <ac:chgData name="Peter EDMUNDS" userId="57fb2244-f77a-4291-bf83-84bcf6856161" providerId="ADAL" clId="{04B1D1B6-DD7C-47FF-99ED-85ED7E38795D}" dt="2020-01-05T14:04:53.860" v="661" actId="1076"/>
          <ac:picMkLst>
            <pc:docMk/>
            <pc:sldMk cId="2273095663" sldId="262"/>
            <ac:picMk id="3" creationId="{A40F04B1-3B67-4C91-BB26-DE2BBC97CB54}"/>
          </ac:picMkLst>
        </pc:picChg>
        <pc:picChg chg="add mod">
          <ac:chgData name="Peter EDMUNDS" userId="57fb2244-f77a-4291-bf83-84bcf6856161" providerId="ADAL" clId="{04B1D1B6-DD7C-47FF-99ED-85ED7E38795D}" dt="2020-01-05T13:18:13.149" v="450" actId="14100"/>
          <ac:picMkLst>
            <pc:docMk/>
            <pc:sldMk cId="2273095663" sldId="262"/>
            <ac:picMk id="4" creationId="{7432C10A-9D59-44E2-ABD9-7D2F3F46982C}"/>
          </ac:picMkLst>
        </pc:picChg>
        <pc:picChg chg="del">
          <ac:chgData name="Peter EDMUNDS" userId="57fb2244-f77a-4291-bf83-84bcf6856161" providerId="ADAL" clId="{04B1D1B6-DD7C-47FF-99ED-85ED7E38795D}" dt="2020-01-05T12:41:01.507" v="16" actId="478"/>
          <ac:picMkLst>
            <pc:docMk/>
            <pc:sldMk cId="2273095663" sldId="262"/>
            <ac:picMk id="7" creationId="{7FF8D1B6-D43D-4C5E-8750-D8D6F14A77D0}"/>
          </ac:picMkLst>
        </pc:picChg>
        <pc:picChg chg="del">
          <ac:chgData name="Peter EDMUNDS" userId="57fb2244-f77a-4291-bf83-84bcf6856161" providerId="ADAL" clId="{04B1D1B6-DD7C-47FF-99ED-85ED7E38795D}" dt="2020-01-05T12:41:01.507" v="16" actId="478"/>
          <ac:picMkLst>
            <pc:docMk/>
            <pc:sldMk cId="2273095663" sldId="262"/>
            <ac:picMk id="10" creationId="{57794EA4-505B-44B8-9355-1B6BAD3EC5CE}"/>
          </ac:picMkLst>
        </pc:picChg>
        <pc:picChg chg="add mod ord">
          <ac:chgData name="Peter EDMUNDS" userId="57fb2244-f77a-4291-bf83-84bcf6856161" providerId="ADAL" clId="{04B1D1B6-DD7C-47FF-99ED-85ED7E38795D}" dt="2020-01-05T14:06:00.795" v="677" actId="166"/>
          <ac:picMkLst>
            <pc:docMk/>
            <pc:sldMk cId="2273095663" sldId="262"/>
            <ac:picMk id="11" creationId="{B189825A-0BB0-48DA-ADF8-EAF025022F5F}"/>
          </ac:picMkLst>
        </pc:picChg>
        <pc:picChg chg="del">
          <ac:chgData name="Peter EDMUNDS" userId="57fb2244-f77a-4291-bf83-84bcf6856161" providerId="ADAL" clId="{04B1D1B6-DD7C-47FF-99ED-85ED7E38795D}" dt="2020-01-05T12:41:01.507" v="16" actId="478"/>
          <ac:picMkLst>
            <pc:docMk/>
            <pc:sldMk cId="2273095663" sldId="262"/>
            <ac:picMk id="20" creationId="{DD0C0A3D-EBC5-4608-87B8-FFB8650DCB87}"/>
          </ac:picMkLst>
        </pc:picChg>
        <pc:picChg chg="del">
          <ac:chgData name="Peter EDMUNDS" userId="57fb2244-f77a-4291-bf83-84bcf6856161" providerId="ADAL" clId="{04B1D1B6-DD7C-47FF-99ED-85ED7E38795D}" dt="2020-01-05T12:41:01.507" v="16" actId="478"/>
          <ac:picMkLst>
            <pc:docMk/>
            <pc:sldMk cId="2273095663" sldId="262"/>
            <ac:picMk id="21" creationId="{06A5BB1D-5DF2-4DCB-A361-0692B4E81E23}"/>
          </ac:picMkLst>
        </pc:picChg>
        <pc:picChg chg="add mod">
          <ac:chgData name="Peter EDMUNDS" userId="57fb2244-f77a-4291-bf83-84bcf6856161" providerId="ADAL" clId="{04B1D1B6-DD7C-47FF-99ED-85ED7E38795D}" dt="2020-01-05T14:05:17.465" v="666" actId="14100"/>
          <ac:picMkLst>
            <pc:docMk/>
            <pc:sldMk cId="2273095663" sldId="262"/>
            <ac:picMk id="35" creationId="{35EEAC4B-B94C-438D-8B90-6F2F26920B4B}"/>
          </ac:picMkLst>
        </pc:picChg>
        <pc:picChg chg="add mod modCrop">
          <ac:chgData name="Peter EDMUNDS" userId="57fb2244-f77a-4291-bf83-84bcf6856161" providerId="ADAL" clId="{04B1D1B6-DD7C-47FF-99ED-85ED7E38795D}" dt="2020-01-05T14:05:41.628" v="671" actId="1076"/>
          <ac:picMkLst>
            <pc:docMk/>
            <pc:sldMk cId="2273095663" sldId="262"/>
            <ac:picMk id="36" creationId="{42F56C47-46DF-4908-BD95-12DF6851288D}"/>
          </ac:picMkLst>
        </pc:picChg>
        <pc:picChg chg="add mod modCrop">
          <ac:chgData name="Peter EDMUNDS" userId="57fb2244-f77a-4291-bf83-84bcf6856161" providerId="ADAL" clId="{04B1D1B6-DD7C-47FF-99ED-85ED7E38795D}" dt="2020-01-05T14:05:51.962" v="674" actId="1076"/>
          <ac:picMkLst>
            <pc:docMk/>
            <pc:sldMk cId="2273095663" sldId="262"/>
            <ac:picMk id="37" creationId="{3C7C693E-E39B-4575-9FCE-95FE2F57EFD8}"/>
          </ac:picMkLst>
        </pc:picChg>
      </pc:sldChg>
    </pc:docChg>
  </pc:docChgLst>
  <pc:docChgLst>
    <pc:chgData name="Peter EDMUNDS (HAB)" userId="57fb2244-f77a-4291-bf83-84bcf6856161" providerId="ADAL" clId="{8BFB72AB-0CBB-49BE-83EF-B12693572A14}"/>
  </pc:docChgLst>
  <pc:docChgLst>
    <pc:chgData name="Peter EDMUNDS (HAB)" userId="57fb2244-f77a-4291-bf83-84bcf6856161" providerId="ADAL" clId="{5AF676A9-5B28-48C1-B101-C976FD837E5A}"/>
    <pc:docChg chg="undo custSel modSld sldOrd">
      <pc:chgData name="Peter EDMUNDS (HAB)" userId="57fb2244-f77a-4291-bf83-84bcf6856161" providerId="ADAL" clId="{5AF676A9-5B28-48C1-B101-C976FD837E5A}" dt="2020-01-03T20:10:23.747" v="767" actId="1076"/>
      <pc:docMkLst>
        <pc:docMk/>
      </pc:docMkLst>
      <pc:sldChg chg="addSp delSp modSp">
        <pc:chgData name="Peter EDMUNDS (HAB)" userId="57fb2244-f77a-4291-bf83-84bcf6856161" providerId="ADAL" clId="{5AF676A9-5B28-48C1-B101-C976FD837E5A}" dt="2020-01-03T19:56:00.677" v="695" actId="1076"/>
        <pc:sldMkLst>
          <pc:docMk/>
          <pc:sldMk cId="1257269346" sldId="256"/>
        </pc:sldMkLst>
        <pc:spChg chg="del">
          <ac:chgData name="Peter EDMUNDS (HAB)" userId="57fb2244-f77a-4291-bf83-84bcf6856161" providerId="ADAL" clId="{5AF676A9-5B28-48C1-B101-C976FD837E5A}" dt="2020-01-03T19:02:21.684" v="10" actId="478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 (HAB)" userId="57fb2244-f77a-4291-bf83-84bcf6856161" providerId="ADAL" clId="{5AF676A9-5B28-48C1-B101-C976FD837E5A}" dt="2020-01-03T19:48:22.916" v="668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5AF676A9-5B28-48C1-B101-C976FD837E5A}" dt="2020-01-03T19:11:13.825" v="132" actId="20577"/>
          <ac:spMkLst>
            <pc:docMk/>
            <pc:sldMk cId="1257269346" sldId="256"/>
            <ac:spMk id="5" creationId="{F797A92E-9FA9-472F-9AEA-FF9BB8DC5E4E}"/>
          </ac:spMkLst>
        </pc:spChg>
        <pc:spChg chg="del">
          <ac:chgData name="Peter EDMUNDS (HAB)" userId="57fb2244-f77a-4291-bf83-84bcf6856161" providerId="ADAL" clId="{5AF676A9-5B28-48C1-B101-C976FD837E5A}" dt="2020-01-03T19:02:21.684" v="10" actId="478"/>
          <ac:spMkLst>
            <pc:docMk/>
            <pc:sldMk cId="1257269346" sldId="256"/>
            <ac:spMk id="6" creationId="{FC9A91F7-0DA8-4C99-96C3-14CE945416A1}"/>
          </ac:spMkLst>
        </pc:spChg>
        <pc:spChg chg="add mod">
          <ac:chgData name="Peter EDMUNDS (HAB)" userId="57fb2244-f77a-4291-bf83-84bcf6856161" providerId="ADAL" clId="{5AF676A9-5B28-48C1-B101-C976FD837E5A}" dt="2020-01-03T19:55:02.662" v="677" actId="1076"/>
          <ac:spMkLst>
            <pc:docMk/>
            <pc:sldMk cId="1257269346" sldId="256"/>
            <ac:spMk id="8" creationId="{889E9D6A-19C3-48A3-9267-BF08E065CCD0}"/>
          </ac:spMkLst>
        </pc:spChg>
        <pc:spChg chg="add mod">
          <ac:chgData name="Peter EDMUNDS (HAB)" userId="57fb2244-f77a-4291-bf83-84bcf6856161" providerId="ADAL" clId="{5AF676A9-5B28-48C1-B101-C976FD837E5A}" dt="2020-01-03T19:16:15.801" v="247" actId="1076"/>
          <ac:spMkLst>
            <pc:docMk/>
            <pc:sldMk cId="1257269346" sldId="256"/>
            <ac:spMk id="12" creationId="{77339A75-F6BD-4CDB-8508-AB6E1FF49DA9}"/>
          </ac:spMkLst>
        </pc:spChg>
        <pc:spChg chg="mod">
          <ac:chgData name="Peter EDMUNDS (HAB)" userId="57fb2244-f77a-4291-bf83-84bcf6856161" providerId="ADAL" clId="{5AF676A9-5B28-48C1-B101-C976FD837E5A}" dt="2020-01-03T19:15:48.902" v="155" actId="20577"/>
          <ac:spMkLst>
            <pc:docMk/>
            <pc:sldMk cId="1257269346" sldId="256"/>
            <ac:spMk id="19" creationId="{91689243-74F8-44AA-B720-4388D7CBB27E}"/>
          </ac:spMkLst>
        </pc:spChg>
        <pc:spChg chg="add mod">
          <ac:chgData name="Peter EDMUNDS (HAB)" userId="57fb2244-f77a-4291-bf83-84bcf6856161" providerId="ADAL" clId="{5AF676A9-5B28-48C1-B101-C976FD837E5A}" dt="2020-01-03T19:17:28.359" v="403" actId="1076"/>
          <ac:spMkLst>
            <pc:docMk/>
            <pc:sldMk cId="1257269346" sldId="256"/>
            <ac:spMk id="21" creationId="{B409A7D7-B2AD-4265-A4ED-2C5431BE0528}"/>
          </ac:spMkLst>
        </pc:spChg>
        <pc:spChg chg="mod">
          <ac:chgData name="Peter EDMUNDS (HAB)" userId="57fb2244-f77a-4291-bf83-84bcf6856161" providerId="ADAL" clId="{5AF676A9-5B28-48C1-B101-C976FD837E5A}" dt="2020-01-03T19:03:03.699" v="32" actId="20577"/>
          <ac:spMkLst>
            <pc:docMk/>
            <pc:sldMk cId="1257269346" sldId="256"/>
            <ac:spMk id="22" creationId="{D154BACA-8366-4BBA-B7F0-6B0D57E19D4A}"/>
          </ac:spMkLst>
        </pc:spChg>
        <pc:spChg chg="del">
          <ac:chgData name="Peter EDMUNDS (HAB)" userId="57fb2244-f77a-4291-bf83-84bcf6856161" providerId="ADAL" clId="{5AF676A9-5B28-48C1-B101-C976FD837E5A}" dt="2020-01-03T19:02:54.485" v="12" actId="478"/>
          <ac:spMkLst>
            <pc:docMk/>
            <pc:sldMk cId="1257269346" sldId="256"/>
            <ac:spMk id="23" creationId="{93CD071A-2076-4ABA-A9C4-116DA93A396F}"/>
          </ac:spMkLst>
        </pc:spChg>
        <pc:spChg chg="del">
          <ac:chgData name="Peter EDMUNDS (HAB)" userId="57fb2244-f77a-4291-bf83-84bcf6856161" providerId="ADAL" clId="{5AF676A9-5B28-48C1-B101-C976FD837E5A}" dt="2020-01-03T19:02:53.221" v="11" actId="478"/>
          <ac:spMkLst>
            <pc:docMk/>
            <pc:sldMk cId="1257269346" sldId="256"/>
            <ac:spMk id="31" creationId="{7EF7B392-B2D4-45C8-B8C6-8A0F4B6E0950}"/>
          </ac:spMkLst>
        </pc:sp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3" creationId="{699C10CB-AD2D-493E-8210-B5650CFDA277}"/>
          </ac:picMkLst>
        </pc:picChg>
        <pc:picChg chg="add mod">
          <ac:chgData name="Peter EDMUNDS (HAB)" userId="57fb2244-f77a-4291-bf83-84bcf6856161" providerId="ADAL" clId="{5AF676A9-5B28-48C1-B101-C976FD837E5A}" dt="2020-01-03T19:11:08.481" v="124" actId="1076"/>
          <ac:picMkLst>
            <pc:docMk/>
            <pc:sldMk cId="1257269346" sldId="256"/>
            <ac:picMk id="7" creationId="{93CDFA53-F35F-49EC-A80E-9212643E41BE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9" creationId="{E1942D01-F132-40A7-8CA3-5A55DAFD8D9F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10" creationId="{6AE21827-1085-48B3-9398-7661664626E8}"/>
          </ac:picMkLst>
        </pc:picChg>
        <pc:picChg chg="add mod">
          <ac:chgData name="Peter EDMUNDS (HAB)" userId="57fb2244-f77a-4291-bf83-84bcf6856161" providerId="ADAL" clId="{5AF676A9-5B28-48C1-B101-C976FD837E5A}" dt="2020-01-03T19:55:03.825" v="678" actId="1076"/>
          <ac:picMkLst>
            <pc:docMk/>
            <pc:sldMk cId="1257269346" sldId="256"/>
            <ac:picMk id="11" creationId="{2E54ED3F-3503-4A97-9939-C85719F974A7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13" creationId="{4CBA4870-7B40-4F47-9C7E-EF9EEEA7DF9F}"/>
          </ac:picMkLst>
        </pc:picChg>
        <pc:picChg chg="add mod">
          <ac:chgData name="Peter EDMUNDS (HAB)" userId="57fb2244-f77a-4291-bf83-84bcf6856161" providerId="ADAL" clId="{5AF676A9-5B28-48C1-B101-C976FD837E5A}" dt="2020-01-03T19:56:00.677" v="695" actId="1076"/>
          <ac:picMkLst>
            <pc:docMk/>
            <pc:sldMk cId="1257269346" sldId="256"/>
            <ac:picMk id="14" creationId="{F365A70D-E52F-41E1-9914-88D49E429E9A}"/>
          </ac:picMkLst>
        </pc:picChg>
        <pc:picChg chg="add mod">
          <ac:chgData name="Peter EDMUNDS (HAB)" userId="57fb2244-f77a-4291-bf83-84bcf6856161" providerId="ADAL" clId="{5AF676A9-5B28-48C1-B101-C976FD837E5A}" dt="2020-01-03T19:55:32.696" v="685" actId="1076"/>
          <ac:picMkLst>
            <pc:docMk/>
            <pc:sldMk cId="1257269346" sldId="256"/>
            <ac:picMk id="15" creationId="{50D9D92A-673D-44C5-8F57-26294B36A728}"/>
          </ac:picMkLst>
        </pc:picChg>
        <pc:picChg chg="add mod modCrop">
          <ac:chgData name="Peter EDMUNDS (HAB)" userId="57fb2244-f77a-4291-bf83-84bcf6856161" providerId="ADAL" clId="{5AF676A9-5B28-48C1-B101-C976FD837E5A}" dt="2020-01-03T19:55:58.386" v="694" actId="1076"/>
          <ac:picMkLst>
            <pc:docMk/>
            <pc:sldMk cId="1257269346" sldId="256"/>
            <ac:picMk id="16" creationId="{A487DF56-70CE-45E5-8503-CE616F882AEC}"/>
          </ac:picMkLst>
        </pc:picChg>
        <pc:picChg chg="add mod modCrop">
          <ac:chgData name="Peter EDMUNDS (HAB)" userId="57fb2244-f77a-4291-bf83-84bcf6856161" providerId="ADAL" clId="{5AF676A9-5B28-48C1-B101-C976FD837E5A}" dt="2020-01-03T19:55:49.865" v="691" actId="1076"/>
          <ac:picMkLst>
            <pc:docMk/>
            <pc:sldMk cId="1257269346" sldId="256"/>
            <ac:picMk id="24" creationId="{9C99E788-CE09-4A58-9439-4064EF02B3C2}"/>
          </ac:picMkLst>
        </pc:picChg>
      </pc:sldChg>
      <pc:sldChg chg="addSp delSp modSp modAnim">
        <pc:chgData name="Peter EDMUNDS (HAB)" userId="57fb2244-f77a-4291-bf83-84bcf6856161" providerId="ADAL" clId="{5AF676A9-5B28-48C1-B101-C976FD837E5A}" dt="2020-01-03T20:10:23.747" v="767" actId="1076"/>
        <pc:sldMkLst>
          <pc:docMk/>
          <pc:sldMk cId="830485102" sldId="257"/>
        </pc:sldMkLst>
        <pc:spChg chg="add mod">
          <ac:chgData name="Peter EDMUNDS (HAB)" userId="57fb2244-f77a-4291-bf83-84bcf6856161" providerId="ADAL" clId="{5AF676A9-5B28-48C1-B101-C976FD837E5A}" dt="2020-01-03T19:47:10.937" v="541" actId="20577"/>
          <ac:spMkLst>
            <pc:docMk/>
            <pc:sldMk cId="830485102" sldId="257"/>
            <ac:spMk id="2" creationId="{AAE86A37-C29A-4F1A-829A-A4CCA2A9D614}"/>
          </ac:spMkLst>
        </pc:spChg>
        <pc:spChg chg="add mod">
          <ac:chgData name="Peter EDMUNDS (HAB)" userId="57fb2244-f77a-4291-bf83-84bcf6856161" providerId="ADAL" clId="{5AF676A9-5B28-48C1-B101-C976FD837E5A}" dt="2020-01-03T19:47:15.610" v="542" actId="1076"/>
          <ac:spMkLst>
            <pc:docMk/>
            <pc:sldMk cId="830485102" sldId="257"/>
            <ac:spMk id="5" creationId="{FE180D60-95D7-499A-A24D-EA956B4DEDBD}"/>
          </ac:spMkLst>
        </pc:spChg>
        <pc:spChg chg="add mod">
          <ac:chgData name="Peter EDMUNDS (HAB)" userId="57fb2244-f77a-4291-bf83-84bcf6856161" providerId="ADAL" clId="{5AF676A9-5B28-48C1-B101-C976FD837E5A}" dt="2020-01-03T20:08:55.313" v="762" actId="1076"/>
          <ac:spMkLst>
            <pc:docMk/>
            <pc:sldMk cId="830485102" sldId="257"/>
            <ac:spMk id="6" creationId="{303D86A1-D685-42F8-B4DF-E0FF81B1399C}"/>
          </ac:spMkLst>
        </pc:spChg>
        <pc:spChg chg="mod">
          <ac:chgData name="Peter EDMUNDS (HAB)" userId="57fb2244-f77a-4291-bf83-84bcf6856161" providerId="ADAL" clId="{5AF676A9-5B28-48C1-B101-C976FD837E5A}" dt="2020-01-03T19:06:35.713" v="88" actId="20577"/>
          <ac:spMkLst>
            <pc:docMk/>
            <pc:sldMk cId="830485102" sldId="257"/>
            <ac:spMk id="11" creationId="{168A24C7-D1BB-40B4-8799-57F950B60D3F}"/>
          </ac:spMkLst>
        </pc:spChg>
        <pc:spChg chg="del">
          <ac:chgData name="Peter EDMUNDS (HAB)" userId="57fb2244-f77a-4291-bf83-84bcf6856161" providerId="ADAL" clId="{5AF676A9-5B28-48C1-B101-C976FD837E5A}" dt="2020-01-03T19:06:28.137" v="60" actId="478"/>
          <ac:spMkLst>
            <pc:docMk/>
            <pc:sldMk cId="830485102" sldId="257"/>
            <ac:spMk id="13" creationId="{6B4E3F40-2118-42CF-9736-196DDF103594}"/>
          </ac:spMkLst>
        </pc:spChg>
        <pc:spChg chg="del">
          <ac:chgData name="Peter EDMUNDS (HAB)" userId="57fb2244-f77a-4291-bf83-84bcf6856161" providerId="ADAL" clId="{5AF676A9-5B28-48C1-B101-C976FD837E5A}" dt="2020-01-03T19:06:28.137" v="60" actId="478"/>
          <ac:spMkLst>
            <pc:docMk/>
            <pc:sldMk cId="830485102" sldId="257"/>
            <ac:spMk id="14" creationId="{973543AD-8C07-4B27-A891-92C9505D9B17}"/>
          </ac:spMkLst>
        </pc:spChg>
        <pc:picChg chg="del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3" creationId="{18A060AA-CF1B-475E-87E5-D4661FE016C1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4" creationId="{7CC00766-2473-4CC3-B1C1-47A0705DD426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7" creationId="{1E6DB38F-4E04-47D9-80DE-57BB25F6DC0A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8" creationId="{D8D82264-9528-40BA-8366-4D818284F0BD}"/>
          </ac:picMkLst>
        </pc:picChg>
        <pc:picChg chg="add mod">
          <ac:chgData name="Peter EDMUNDS (HAB)" userId="57fb2244-f77a-4291-bf83-84bcf6856161" providerId="ADAL" clId="{5AF676A9-5B28-48C1-B101-C976FD837E5A}" dt="2020-01-03T20:10:06.599" v="764" actId="14100"/>
          <ac:picMkLst>
            <pc:docMk/>
            <pc:sldMk cId="830485102" sldId="257"/>
            <ac:picMk id="9" creationId="{F581A925-858E-47D0-80F1-3D179DEDF8CA}"/>
          </ac:picMkLst>
        </pc:picChg>
        <pc:picChg chg="add mod">
          <ac:chgData name="Peter EDMUNDS (HAB)" userId="57fb2244-f77a-4291-bf83-84bcf6856161" providerId="ADAL" clId="{5AF676A9-5B28-48C1-B101-C976FD837E5A}" dt="2020-01-03T20:10:23.747" v="767" actId="1076"/>
          <ac:picMkLst>
            <pc:docMk/>
            <pc:sldMk cId="830485102" sldId="257"/>
            <ac:picMk id="10" creationId="{CC5D9000-AF03-4521-9457-BB07A2257D95}"/>
          </ac:picMkLst>
        </pc:picChg>
        <pc:picChg chg="add mod">
          <ac:chgData name="Peter EDMUNDS (HAB)" userId="57fb2244-f77a-4291-bf83-84bcf6856161" providerId="ADAL" clId="{5AF676A9-5B28-48C1-B101-C976FD837E5A}" dt="2020-01-03T19:47:17.902" v="543" actId="1076"/>
          <ac:picMkLst>
            <pc:docMk/>
            <pc:sldMk cId="830485102" sldId="257"/>
            <ac:picMk id="15" creationId="{963E703E-13FF-4B23-8A3D-0C97254678DD}"/>
          </ac:picMkLst>
        </pc:picChg>
        <pc:picChg chg="add mod">
          <ac:chgData name="Peter EDMUNDS (HAB)" userId="57fb2244-f77a-4291-bf83-84bcf6856161" providerId="ADAL" clId="{5AF676A9-5B28-48C1-B101-C976FD837E5A}" dt="2020-01-03T19:47:43.736" v="553" actId="1076"/>
          <ac:picMkLst>
            <pc:docMk/>
            <pc:sldMk cId="830485102" sldId="257"/>
            <ac:picMk id="16" creationId="{31C724EE-9647-4822-A9AA-1E5B11CF31FC}"/>
          </ac:picMkLst>
        </pc:picChg>
        <pc:picChg chg="add mod">
          <ac:chgData name="Peter EDMUNDS (HAB)" userId="57fb2244-f77a-4291-bf83-84bcf6856161" providerId="ADAL" clId="{5AF676A9-5B28-48C1-B101-C976FD837E5A}" dt="2020-01-03T19:47:42.596" v="552" actId="1076"/>
          <ac:picMkLst>
            <pc:docMk/>
            <pc:sldMk cId="830485102" sldId="257"/>
            <ac:picMk id="18" creationId="{07B020C6-BFC8-407F-92A2-2DF4CD83CD07}"/>
          </ac:picMkLst>
        </pc:picChg>
      </pc:sldChg>
      <pc:sldChg chg="addSp delSp modSp">
        <pc:chgData name="Peter EDMUNDS (HAB)" userId="57fb2244-f77a-4291-bf83-84bcf6856161" providerId="ADAL" clId="{5AF676A9-5B28-48C1-B101-C976FD837E5A}" dt="2020-01-03T20:04:23.715" v="741" actId="14100"/>
        <pc:sldMkLst>
          <pc:docMk/>
          <pc:sldMk cId="1359017385" sldId="261"/>
        </pc:sldMkLst>
        <pc:spChg chg="del">
          <ac:chgData name="Peter EDMUNDS (HAB)" userId="57fb2244-f77a-4291-bf83-84bcf6856161" providerId="ADAL" clId="{5AF676A9-5B28-48C1-B101-C976FD837E5A}" dt="2020-01-03T19:06:00.228" v="33" actId="478"/>
          <ac:spMkLst>
            <pc:docMk/>
            <pc:sldMk cId="1359017385" sldId="261"/>
            <ac:spMk id="2" creationId="{E3AE0F27-C615-4FC9-AB64-00A4135248EB}"/>
          </ac:spMkLst>
        </pc:spChg>
        <pc:spChg chg="mod">
          <ac:chgData name="Peter EDMUNDS (HAB)" userId="57fb2244-f77a-4291-bf83-84bcf6856161" providerId="ADAL" clId="{5AF676A9-5B28-48C1-B101-C976FD837E5A}" dt="2020-01-03T19:06:08.033" v="57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5AF676A9-5B28-48C1-B101-C976FD837E5A}" dt="2020-01-03T19:30:47.894" v="429" actId="1076"/>
          <ac:spMkLst>
            <pc:docMk/>
            <pc:sldMk cId="1359017385" sldId="261"/>
            <ac:spMk id="4" creationId="{B1FBEE75-F877-419B-AE05-A4B2FF9119C5}"/>
          </ac:spMkLst>
        </pc:spChg>
        <pc:spChg chg="del">
          <ac:chgData name="Peter EDMUNDS (HAB)" userId="57fb2244-f77a-4291-bf83-84bcf6856161" providerId="ADAL" clId="{5AF676A9-5B28-48C1-B101-C976FD837E5A}" dt="2020-01-03T19:06:00.228" v="33" actId="478"/>
          <ac:spMkLst>
            <pc:docMk/>
            <pc:sldMk cId="1359017385" sldId="261"/>
            <ac:spMk id="6" creationId="{7577C04F-869C-4CAE-820F-BD0DDEEEE131}"/>
          </ac:spMkLst>
        </pc:spChg>
        <pc:picChg chg="add mod modCrop">
          <ac:chgData name="Peter EDMUNDS (HAB)" userId="57fb2244-f77a-4291-bf83-84bcf6856161" providerId="ADAL" clId="{5AF676A9-5B28-48C1-B101-C976FD837E5A}" dt="2020-01-03T20:04:23.715" v="741" actId="14100"/>
          <ac:picMkLst>
            <pc:docMk/>
            <pc:sldMk cId="1359017385" sldId="261"/>
            <ac:picMk id="5" creationId="{6FAC44ED-61FA-47B8-AF63-58269069DBB9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7" creationId="{EA7BAEBF-F5BE-4D2C-AE27-83E495E8A4FC}"/>
          </ac:picMkLst>
        </pc:picChg>
        <pc:picChg chg="add del mod ord">
          <ac:chgData name="Peter EDMUNDS (HAB)" userId="57fb2244-f77a-4291-bf83-84bcf6856161" providerId="ADAL" clId="{5AF676A9-5B28-48C1-B101-C976FD837E5A}" dt="2020-01-03T20:00:41.056" v="716" actId="478"/>
          <ac:picMkLst>
            <pc:docMk/>
            <pc:sldMk cId="1359017385" sldId="261"/>
            <ac:picMk id="8" creationId="{00910E2D-AE9B-4DD6-A3D7-E4CE1575198C}"/>
          </ac:picMkLst>
        </pc:picChg>
        <pc:picChg chg="add del mod">
          <ac:chgData name="Peter EDMUNDS (HAB)" userId="57fb2244-f77a-4291-bf83-84bcf6856161" providerId="ADAL" clId="{5AF676A9-5B28-48C1-B101-C976FD837E5A}" dt="2020-01-03T20:00:41.056" v="716" actId="478"/>
          <ac:picMkLst>
            <pc:docMk/>
            <pc:sldMk cId="1359017385" sldId="261"/>
            <ac:picMk id="9" creationId="{09F65F61-B772-4105-A2E6-624900C47520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0" creationId="{7BF9291B-3F78-432C-BD2C-E452C4FD1CDC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1" creationId="{4EDFD8CA-EA3D-4FE4-96D7-3B6296952EE6}"/>
          </ac:picMkLst>
        </pc:picChg>
        <pc:picChg chg="add mod">
          <ac:chgData name="Peter EDMUNDS (HAB)" userId="57fb2244-f77a-4291-bf83-84bcf6856161" providerId="ADAL" clId="{5AF676A9-5B28-48C1-B101-C976FD837E5A}" dt="2020-01-03T19:31:25.451" v="445" actId="1076"/>
          <ac:picMkLst>
            <pc:docMk/>
            <pc:sldMk cId="1359017385" sldId="261"/>
            <ac:picMk id="12" creationId="{F10A80BB-0E31-4438-B8C2-6154BF72E396}"/>
          </ac:picMkLst>
        </pc:picChg>
        <pc:picChg chg="add mod">
          <ac:chgData name="Peter EDMUNDS (HAB)" userId="57fb2244-f77a-4291-bf83-84bcf6856161" providerId="ADAL" clId="{5AF676A9-5B28-48C1-B101-C976FD837E5A}" dt="2020-01-03T19:31:06.708" v="433" actId="1076"/>
          <ac:picMkLst>
            <pc:docMk/>
            <pc:sldMk cId="1359017385" sldId="261"/>
            <ac:picMk id="13" creationId="{1C1B3D36-9797-4DDF-AAFC-22F89A005EC9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4" creationId="{9E9A42B9-B10D-4C1D-A906-49A4F1BE72DB}"/>
          </ac:picMkLst>
        </pc:picChg>
        <pc:picChg chg="add del mod">
          <ac:chgData name="Peter EDMUNDS (HAB)" userId="57fb2244-f77a-4291-bf83-84bcf6856161" providerId="ADAL" clId="{5AF676A9-5B28-48C1-B101-C976FD837E5A}" dt="2020-01-03T20:02:06.603" v="720" actId="478"/>
          <ac:picMkLst>
            <pc:docMk/>
            <pc:sldMk cId="1359017385" sldId="261"/>
            <ac:picMk id="15" creationId="{5789618F-C48E-48EF-ADC7-648E68EB8FC3}"/>
          </ac:picMkLst>
        </pc:picChg>
        <pc:picChg chg="add mod">
          <ac:chgData name="Peter EDMUNDS (HAB)" userId="57fb2244-f77a-4291-bf83-84bcf6856161" providerId="ADAL" clId="{5AF676A9-5B28-48C1-B101-C976FD837E5A}" dt="2020-01-03T20:03:35.527" v="730" actId="14100"/>
          <ac:picMkLst>
            <pc:docMk/>
            <pc:sldMk cId="1359017385" sldId="261"/>
            <ac:picMk id="16" creationId="{5B14FD51-A541-46E2-877D-FCE32961EBA4}"/>
          </ac:picMkLst>
        </pc:picChg>
        <pc:picChg chg="add mod">
          <ac:chgData name="Peter EDMUNDS (HAB)" userId="57fb2244-f77a-4291-bf83-84bcf6856161" providerId="ADAL" clId="{5AF676A9-5B28-48C1-B101-C976FD837E5A}" dt="2020-01-03T20:03:42.546" v="732" actId="14100"/>
          <ac:picMkLst>
            <pc:docMk/>
            <pc:sldMk cId="1359017385" sldId="261"/>
            <ac:picMk id="17" creationId="{C5A2BA94-4070-43A6-85F9-3897B0127D5D}"/>
          </ac:picMkLst>
        </pc:picChg>
        <pc:picChg chg="add mod">
          <ac:chgData name="Peter EDMUNDS (HAB)" userId="57fb2244-f77a-4291-bf83-84bcf6856161" providerId="ADAL" clId="{5AF676A9-5B28-48C1-B101-C976FD837E5A}" dt="2020-01-03T20:04:12.519" v="736" actId="14100"/>
          <ac:picMkLst>
            <pc:docMk/>
            <pc:sldMk cId="1359017385" sldId="261"/>
            <ac:picMk id="18" creationId="{31369DEC-4065-4C57-91E9-445E0FDCC69F}"/>
          </ac:picMkLst>
        </pc:picChg>
      </pc:sldChg>
      <pc:sldChg chg="addSp delSp modSp ord modAnim">
        <pc:chgData name="Peter EDMUNDS (HAB)" userId="57fb2244-f77a-4291-bf83-84bcf6856161" providerId="ADAL" clId="{5AF676A9-5B28-48C1-B101-C976FD837E5A}" dt="2020-01-03T20:06:43.394" v="757" actId="1076"/>
        <pc:sldMkLst>
          <pc:docMk/>
          <pc:sldMk cId="2273095663" sldId="262"/>
        </pc:sldMkLst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2" creationId="{BA4CCF14-C3E7-4D70-864B-8AB15970C268}"/>
          </ac:spMkLst>
        </pc:spChg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3" creationId="{12296BB0-394A-437E-A682-3781722A13B1}"/>
          </ac:spMkLst>
        </pc:spChg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4" creationId="{58F111F0-7CE9-426C-B737-12A290F34509}"/>
          </ac:spMkLst>
        </pc:spChg>
        <pc:spChg chg="add mod">
          <ac:chgData name="Peter EDMUNDS (HAB)" userId="57fb2244-f77a-4291-bf83-84bcf6856161" providerId="ADAL" clId="{5AF676A9-5B28-48C1-B101-C976FD837E5A}" dt="2020-01-03T19:42:23.061" v="483" actId="1076"/>
          <ac:spMkLst>
            <pc:docMk/>
            <pc:sldMk cId="2273095663" sldId="262"/>
            <ac:spMk id="5" creationId="{98B76161-700F-45A0-A182-06D447B67159}"/>
          </ac:spMkLst>
        </pc:spChg>
        <pc:spChg chg="mod">
          <ac:chgData name="Peter EDMUNDS (HAB)" userId="57fb2244-f77a-4291-bf83-84bcf6856161" providerId="ADAL" clId="{5AF676A9-5B28-48C1-B101-C976FD837E5A}" dt="2020-01-03T19:06:52.524" v="105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5AF676A9-5B28-48C1-B101-C976FD837E5A}" dt="2020-01-03T20:06:30.437" v="753" actId="1076"/>
          <ac:spMkLst>
            <pc:docMk/>
            <pc:sldMk cId="2273095663" sldId="262"/>
            <ac:spMk id="9" creationId="{1C547ABD-6D31-4678-A09A-BDB0817121E8}"/>
          </ac:spMkLst>
        </pc:spChg>
        <pc:spChg chg="add mod">
          <ac:chgData name="Peter EDMUNDS (HAB)" userId="57fb2244-f77a-4291-bf83-84bcf6856161" providerId="ADAL" clId="{5AF676A9-5B28-48C1-B101-C976FD837E5A}" dt="2020-01-03T19:42:26.708" v="484" actId="1076"/>
          <ac:spMkLst>
            <pc:docMk/>
            <pc:sldMk cId="2273095663" sldId="262"/>
            <ac:spMk id="12" creationId="{4F73E440-AA92-4A34-A7B8-48F0D87C9D6D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4" creationId="{34285833-CB01-4CFA-8C6B-86F84A008B2F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5" creationId="{93B8DF6E-23BC-4CA7-B08C-7AC7D8195295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6" creationId="{03A901AA-1EEB-4FE3-A64C-55E117E6C30E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7" creationId="{C53AF401-47E1-460D-9ABD-0DC743357AD7}"/>
          </ac:spMkLst>
        </pc:spChg>
        <pc:spChg chg="add mod">
          <ac:chgData name="Peter EDMUNDS (HAB)" userId="57fb2244-f77a-4291-bf83-84bcf6856161" providerId="ADAL" clId="{5AF676A9-5B28-48C1-B101-C976FD837E5A}" dt="2020-01-03T20:06:42.363" v="756" actId="1076"/>
          <ac:spMkLst>
            <pc:docMk/>
            <pc:sldMk cId="2273095663" sldId="262"/>
            <ac:spMk id="18" creationId="{25E05E10-043D-48C2-A2A0-93D6412BF5AE}"/>
          </ac:spMkLst>
        </pc:sp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6" creationId="{D89B69BA-36FA-475F-A991-7B124FC14BCC}"/>
          </ac:picMkLst>
        </pc:picChg>
        <pc:picChg chg="add mod">
          <ac:chgData name="Peter EDMUNDS (HAB)" userId="57fb2244-f77a-4291-bf83-84bcf6856161" providerId="ADAL" clId="{5AF676A9-5B28-48C1-B101-C976FD837E5A}" dt="2020-01-03T20:06:30.437" v="753" actId="1076"/>
          <ac:picMkLst>
            <pc:docMk/>
            <pc:sldMk cId="2273095663" sldId="262"/>
            <ac:picMk id="7" creationId="{7FF8D1B6-D43D-4C5E-8750-D8D6F14A77D0}"/>
          </ac:picMkLst>
        </pc:picChg>
        <pc:picChg chg="add mod">
          <ac:chgData name="Peter EDMUNDS (HAB)" userId="57fb2244-f77a-4291-bf83-84bcf6856161" providerId="ADAL" clId="{5AF676A9-5B28-48C1-B101-C976FD837E5A}" dt="2020-01-03T19:42:26.708" v="484" actId="1076"/>
          <ac:picMkLst>
            <pc:docMk/>
            <pc:sldMk cId="2273095663" sldId="262"/>
            <ac:picMk id="10" creationId="{57794EA4-505B-44B8-9355-1B6BAD3EC5CE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11" creationId="{0BF435D2-9D1D-47F9-9AA3-B91034AB04E1}"/>
          </ac:picMkLst>
        </pc:picChg>
        <pc:picChg chg="add del mod">
          <ac:chgData name="Peter EDMUNDS (HAB)" userId="57fb2244-f77a-4291-bf83-84bcf6856161" providerId="ADAL" clId="{5AF676A9-5B28-48C1-B101-C976FD837E5A}" dt="2020-01-03T19:35:19.194" v="454" actId="478"/>
          <ac:picMkLst>
            <pc:docMk/>
            <pc:sldMk cId="2273095663" sldId="262"/>
            <ac:picMk id="13" creationId="{8F4DEFD3-61E9-41F6-9FBB-1CA2E1012718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19" creationId="{3151884B-0551-4064-AF47-D66F611691B0}"/>
          </ac:picMkLst>
        </pc:picChg>
        <pc:picChg chg="add mod">
          <ac:chgData name="Peter EDMUNDS (HAB)" userId="57fb2244-f77a-4291-bf83-84bcf6856161" providerId="ADAL" clId="{5AF676A9-5B28-48C1-B101-C976FD837E5A}" dt="2020-01-03T20:06:43.394" v="757" actId="1076"/>
          <ac:picMkLst>
            <pc:docMk/>
            <pc:sldMk cId="2273095663" sldId="262"/>
            <ac:picMk id="20" creationId="{DD0C0A3D-EBC5-4608-87B8-FFB8650DCB87}"/>
          </ac:picMkLst>
        </pc:picChg>
        <pc:picChg chg="add mod">
          <ac:chgData name="Peter EDMUNDS (HAB)" userId="57fb2244-f77a-4291-bf83-84bcf6856161" providerId="ADAL" clId="{5AF676A9-5B28-48C1-B101-C976FD837E5A}" dt="2020-01-03T20:06:36.639" v="755" actId="1076"/>
          <ac:picMkLst>
            <pc:docMk/>
            <pc:sldMk cId="2273095663" sldId="262"/>
            <ac:picMk id="21" creationId="{06A5BB1D-5DF2-4DCB-A361-0692B4E81E23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2" creationId="{DB449FF0-A7EE-41C2-89EF-8D777F6E4BE6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8" creationId="{692C26C1-15E1-4BF3-B1AE-95912C92A229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9" creationId="{8DCA85B1-5211-4A8D-8A53-8053AA04D39D}"/>
          </ac:picMkLst>
        </pc:picChg>
      </pc:sldChg>
    </pc:docChg>
  </pc:docChgLst>
  <pc:docChgLst>
    <pc:chgData name="Peter EDMUNDS (HAB)" userId="57fb2244-f77a-4291-bf83-84bcf6856161" providerId="ADAL" clId="{1E6758F8-8159-460E-812B-6241723C8775}"/>
  </pc:docChgLst>
  <pc:docChgLst>
    <pc:chgData name="Peter EDMUNDS (HAB)" userId="d1f765671a8bc918" providerId="OrgId" clId="{01565E33-E8D8-42C1-ABC6-CC2732E249BA}"/>
    <pc:docChg chg="undo custSel modSld">
      <pc:chgData name="Peter EDMUNDS (HAB)" userId="d1f765671a8bc918" providerId="OrgId" clId="{01565E33-E8D8-42C1-ABC6-CC2732E249BA}" dt="2019-12-06T11:25:33.151" v="436" actId="1076"/>
      <pc:docMkLst>
        <pc:docMk/>
      </pc:docMkLst>
      <pc:sldChg chg="addSp delSp modSp">
        <pc:chgData name="Peter EDMUNDS (HAB)" userId="d1f765671a8bc918" providerId="OrgId" clId="{01565E33-E8D8-42C1-ABC6-CC2732E249BA}" dt="2019-12-06T11:25:33.151" v="436" actId="1076"/>
        <pc:sldMkLst>
          <pc:docMk/>
          <pc:sldMk cId="1257269346" sldId="256"/>
        </pc:sldMkLst>
        <pc:spChg chg="mod">
          <ac:chgData name="Peter EDMUNDS (HAB)" userId="d1f765671a8bc918" providerId="OrgId" clId="{01565E33-E8D8-42C1-ABC6-CC2732E249BA}" dt="2019-12-06T11:25:14.874" v="429" actId="20577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 (HAB)" userId="d1f765671a8bc918" providerId="OrgId" clId="{01565E33-E8D8-42C1-ABC6-CC2732E249BA}" dt="2019-12-06T11:21:12.966" v="204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d1f765671a8bc918" providerId="OrgId" clId="{01565E33-E8D8-42C1-ABC6-CC2732E249BA}" dt="2019-12-06T11:25:27.439" v="433" actId="1076"/>
          <ac:spMkLst>
            <pc:docMk/>
            <pc:sldMk cId="1257269346" sldId="256"/>
            <ac:spMk id="6" creationId="{FC9A91F7-0DA8-4C99-96C3-14CE945416A1}"/>
          </ac:spMkLst>
        </pc:spChg>
        <pc:spChg chg="mod">
          <ac:chgData name="Peter EDMUNDS (HAB)" userId="d1f765671a8bc918" providerId="OrgId" clId="{01565E33-E8D8-42C1-ABC6-CC2732E249BA}" dt="2019-12-06T11:21:34.382" v="205" actId="20577"/>
          <ac:spMkLst>
            <pc:docMk/>
            <pc:sldMk cId="1257269346" sldId="256"/>
            <ac:spMk id="19" creationId="{91689243-74F8-44AA-B720-4388D7CBB27E}"/>
          </ac:spMkLst>
        </pc:spChg>
        <pc:spChg chg="mod">
          <ac:chgData name="Peter EDMUNDS (HAB)" userId="d1f765671a8bc918" providerId="OrgId" clId="{01565E33-E8D8-42C1-ABC6-CC2732E249BA}" dt="2019-12-06T11:23:01.784" v="408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 (HAB)" userId="d1f765671a8bc918" providerId="OrgId" clId="{01565E33-E8D8-42C1-ABC6-CC2732E249BA}" dt="2019-12-06T11:21:59.094" v="275" actId="20577"/>
          <ac:spMkLst>
            <pc:docMk/>
            <pc:sldMk cId="1257269346" sldId="256"/>
            <ac:spMk id="23" creationId="{93CD071A-2076-4ABA-A9C4-116DA93A396F}"/>
          </ac:spMkLst>
        </pc:spChg>
        <pc:spChg chg="mod">
          <ac:chgData name="Peter EDMUNDS (HAB)" userId="d1f765671a8bc918" providerId="OrgId" clId="{01565E33-E8D8-42C1-ABC6-CC2732E249BA}" dt="2019-12-06T11:22:49.668" v="399" actId="14100"/>
          <ac:spMkLst>
            <pc:docMk/>
            <pc:sldMk cId="1257269346" sldId="256"/>
            <ac:spMk id="31" creationId="{7EF7B392-B2D4-45C8-B8C6-8A0F4B6E0950}"/>
          </ac:spMkLst>
        </pc:spChg>
        <pc:picChg chg="add mod">
          <ac:chgData name="Peter EDMUNDS (HAB)" userId="d1f765671a8bc918" providerId="OrgId" clId="{01565E33-E8D8-42C1-ABC6-CC2732E249BA}" dt="2019-12-06T11:25:33.151" v="436" actId="1076"/>
          <ac:picMkLst>
            <pc:docMk/>
            <pc:sldMk cId="1257269346" sldId="256"/>
            <ac:picMk id="3" creationId="{699C10CB-AD2D-493E-8210-B5650CFDA277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5" creationId="{3EFC06C4-3986-4821-8EDB-0D896A0D4D4C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8" creationId="{A29DB541-2C7D-402D-8455-7CD5D424DCD9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9" creationId="{A7341A58-D6A7-445A-8D78-2262E1DD10BB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10" creationId="{B81D9AB8-4603-4C0E-8252-4C39B270161D}"/>
          </ac:picMkLst>
        </pc:picChg>
        <pc:picChg chg="add mod">
          <ac:chgData name="Peter EDMUNDS (HAB)" userId="d1f765671a8bc918" providerId="OrgId" clId="{01565E33-E8D8-42C1-ABC6-CC2732E249BA}" dt="2019-12-06T11:23:24.981" v="414" actId="1076"/>
          <ac:picMkLst>
            <pc:docMk/>
            <pc:sldMk cId="1257269346" sldId="256"/>
            <ac:picMk id="13" creationId="{4CBA4870-7B40-4F47-9C7E-EF9EEEA7DF9F}"/>
          </ac:picMkLst>
        </pc:picChg>
      </pc:sldChg>
    </pc:docChg>
  </pc:docChgLst>
  <pc:docChgLst>
    <pc:chgData name="Peter EDMUNDS (HAB)" userId="57fb2244-f77a-4291-bf83-84bcf6856161" providerId="ADAL" clId="{2A9BA189-2243-4345-AC23-2C5D752A5BC3}"/>
    <pc:docChg chg="custSel modSld">
      <pc:chgData name="Peter EDMUNDS (HAB)" userId="57fb2244-f77a-4291-bf83-84bcf6856161" providerId="ADAL" clId="{2A9BA189-2243-4345-AC23-2C5D752A5BC3}" dt="2019-12-08T15:36:13.552" v="444" actId="1076"/>
      <pc:docMkLst>
        <pc:docMk/>
      </pc:docMkLst>
      <pc:sldChg chg="addSp delSp modSp">
        <pc:chgData name="Peter EDMUNDS (HAB)" userId="57fb2244-f77a-4291-bf83-84bcf6856161" providerId="ADAL" clId="{2A9BA189-2243-4345-AC23-2C5D752A5BC3}" dt="2019-12-08T15:20:28.720" v="370" actId="1076"/>
        <pc:sldMkLst>
          <pc:docMk/>
          <pc:sldMk cId="1257269346" sldId="256"/>
        </pc:sldMkLst>
        <pc:spChg chg="add del mod">
          <ac:chgData name="Peter EDMUNDS (HAB)" userId="57fb2244-f77a-4291-bf83-84bcf6856161" providerId="ADAL" clId="{2A9BA189-2243-4345-AC23-2C5D752A5BC3}" dt="2019-12-08T14:49:58.422" v="72" actId="478"/>
          <ac:spMkLst>
            <pc:docMk/>
            <pc:sldMk cId="1257269346" sldId="256"/>
            <ac:spMk id="14" creationId="{333F6735-A8EE-41F5-8EDF-E1B660DC1445}"/>
          </ac:spMkLst>
        </pc:spChg>
        <pc:picChg chg="mod">
          <ac:chgData name="Peter EDMUNDS (HAB)" userId="57fb2244-f77a-4291-bf83-84bcf6856161" providerId="ADAL" clId="{2A9BA189-2243-4345-AC23-2C5D752A5BC3}" dt="2019-12-08T15:20:27.016" v="369" actId="1076"/>
          <ac:picMkLst>
            <pc:docMk/>
            <pc:sldMk cId="1257269346" sldId="256"/>
            <ac:picMk id="3" creationId="{699C10CB-AD2D-493E-8210-B5650CFDA277}"/>
          </ac:picMkLst>
        </pc:picChg>
        <pc:picChg chg="add del mod">
          <ac:chgData name="Peter EDMUNDS (HAB)" userId="57fb2244-f77a-4291-bf83-84bcf6856161" providerId="ADAL" clId="{2A9BA189-2243-4345-AC23-2C5D752A5BC3}" dt="2019-12-08T15:20:02.463" v="359" actId="478"/>
          <ac:picMkLst>
            <pc:docMk/>
            <pc:sldMk cId="1257269346" sldId="256"/>
            <ac:picMk id="5" creationId="{685924A8-0F5E-48FD-AE9D-9977794E02F6}"/>
          </ac:picMkLst>
        </pc:picChg>
        <pc:picChg chg="add del mod">
          <ac:chgData name="Peter EDMUNDS (HAB)" userId="57fb2244-f77a-4291-bf83-84bcf6856161" providerId="ADAL" clId="{2A9BA189-2243-4345-AC23-2C5D752A5BC3}" dt="2019-12-08T15:15:29.380" v="343" actId="478"/>
          <ac:picMkLst>
            <pc:docMk/>
            <pc:sldMk cId="1257269346" sldId="256"/>
            <ac:picMk id="7" creationId="{AF2B57C5-FC4A-4CBE-83B5-FC0070DAC1B4}"/>
          </ac:picMkLst>
        </pc:picChg>
        <pc:picChg chg="add del mod">
          <ac:chgData name="Peter EDMUNDS (HAB)" userId="57fb2244-f77a-4291-bf83-84bcf6856161" providerId="ADAL" clId="{2A9BA189-2243-4345-AC23-2C5D752A5BC3}" dt="2019-12-08T15:17:26.865" v="348" actId="478"/>
          <ac:picMkLst>
            <pc:docMk/>
            <pc:sldMk cId="1257269346" sldId="256"/>
            <ac:picMk id="8" creationId="{9F61BB04-6D99-4173-B8A5-15B23504E4DE}"/>
          </ac:picMkLst>
        </pc:picChg>
        <pc:picChg chg="add mod ord modCrop">
          <ac:chgData name="Peter EDMUNDS (HAB)" userId="57fb2244-f77a-4291-bf83-84bcf6856161" providerId="ADAL" clId="{2A9BA189-2243-4345-AC23-2C5D752A5BC3}" dt="2019-12-08T15:20:14.202" v="365" actId="167"/>
          <ac:picMkLst>
            <pc:docMk/>
            <pc:sldMk cId="1257269346" sldId="256"/>
            <ac:picMk id="9" creationId="{E1942D01-F132-40A7-8CA3-5A55DAFD8D9F}"/>
          </ac:picMkLst>
        </pc:picChg>
        <pc:picChg chg="add mod ord">
          <ac:chgData name="Peter EDMUNDS (HAB)" userId="57fb2244-f77a-4291-bf83-84bcf6856161" providerId="ADAL" clId="{2A9BA189-2243-4345-AC23-2C5D752A5BC3}" dt="2019-12-08T15:20:28.720" v="370" actId="1076"/>
          <ac:picMkLst>
            <pc:docMk/>
            <pc:sldMk cId="1257269346" sldId="256"/>
            <ac:picMk id="10" creationId="{6AE21827-1085-48B3-9398-7661664626E8}"/>
          </ac:picMkLst>
        </pc:picChg>
      </pc:sldChg>
      <pc:sldChg chg="addSp delSp modSp">
        <pc:chgData name="Peter EDMUNDS (HAB)" userId="57fb2244-f77a-4291-bf83-84bcf6856161" providerId="ADAL" clId="{2A9BA189-2243-4345-AC23-2C5D752A5BC3}" dt="2019-12-08T15:36:13.552" v="444" actId="1076"/>
        <pc:sldMkLst>
          <pc:docMk/>
          <pc:sldMk cId="830485102" sldId="257"/>
        </pc:sldMkLst>
        <pc:spChg chg="del">
          <ac:chgData name="Peter EDMUNDS (HAB)" userId="57fb2244-f77a-4291-bf83-84bcf6856161" providerId="ADAL" clId="{2A9BA189-2243-4345-AC23-2C5D752A5BC3}" dt="2019-12-08T14:56:09.085" v="258" actId="478"/>
          <ac:spMkLst>
            <pc:docMk/>
            <pc:sldMk cId="830485102" sldId="257"/>
            <ac:spMk id="5" creationId="{198633F7-2EBD-45CB-9E2A-CE2161029837}"/>
          </ac:spMkLst>
        </pc:spChg>
        <pc:spChg chg="del">
          <ac:chgData name="Peter EDMUNDS (HAB)" userId="57fb2244-f77a-4291-bf83-84bcf6856161" providerId="ADAL" clId="{2A9BA189-2243-4345-AC23-2C5D752A5BC3}" dt="2019-12-08T14:56:09.085" v="258" actId="478"/>
          <ac:spMkLst>
            <pc:docMk/>
            <pc:sldMk cId="830485102" sldId="257"/>
            <ac:spMk id="6" creationId="{8C5218F9-10C1-493D-9704-022297AE8271}"/>
          </ac:spMkLst>
        </pc:spChg>
        <pc:spChg chg="mod">
          <ac:chgData name="Peter EDMUNDS (HAB)" userId="57fb2244-f77a-4291-bf83-84bcf6856161" providerId="ADAL" clId="{2A9BA189-2243-4345-AC23-2C5D752A5BC3}" dt="2019-12-08T15:34:46.251" v="389" actId="20577"/>
          <ac:spMkLst>
            <pc:docMk/>
            <pc:sldMk cId="830485102" sldId="257"/>
            <ac:spMk id="11" creationId="{168A24C7-D1BB-40B4-8799-57F950B60D3F}"/>
          </ac:spMkLst>
        </pc:spChg>
        <pc:spChg chg="add mod">
          <ac:chgData name="Peter EDMUNDS (HAB)" userId="57fb2244-f77a-4291-bf83-84bcf6856161" providerId="ADAL" clId="{2A9BA189-2243-4345-AC23-2C5D752A5BC3}" dt="2019-12-08T15:35:59.384" v="408" actId="1582"/>
          <ac:spMkLst>
            <pc:docMk/>
            <pc:sldMk cId="830485102" sldId="257"/>
            <ac:spMk id="13" creationId="{6B4E3F40-2118-42CF-9736-196DDF103594}"/>
          </ac:spMkLst>
        </pc:spChg>
        <pc:spChg chg="add mod">
          <ac:chgData name="Peter EDMUNDS (HAB)" userId="57fb2244-f77a-4291-bf83-84bcf6856161" providerId="ADAL" clId="{2A9BA189-2243-4345-AC23-2C5D752A5BC3}" dt="2019-12-08T15:36:13.552" v="444" actId="1076"/>
          <ac:spMkLst>
            <pc:docMk/>
            <pc:sldMk cId="830485102" sldId="257"/>
            <ac:spMk id="14" creationId="{973543AD-8C07-4B27-A891-92C9505D9B17}"/>
          </ac:spMkLst>
        </pc:sp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2" creationId="{6A83923E-A1E6-4032-8361-5AB444073649}"/>
          </ac:picMkLst>
        </pc:picChg>
        <pc:picChg chg="add mod">
          <ac:chgData name="Peter EDMUNDS (HAB)" userId="57fb2244-f77a-4291-bf83-84bcf6856161" providerId="ADAL" clId="{2A9BA189-2243-4345-AC23-2C5D752A5BC3}" dt="2019-12-08T15:34:50.314" v="391" actId="1076"/>
          <ac:picMkLst>
            <pc:docMk/>
            <pc:sldMk cId="830485102" sldId="257"/>
            <ac:picMk id="3" creationId="{18A060AA-CF1B-475E-87E5-D4661FE016C1}"/>
          </ac:picMkLst>
        </pc:picChg>
        <pc:picChg chg="add mod">
          <ac:chgData name="Peter EDMUNDS (HAB)" userId="57fb2244-f77a-4291-bf83-84bcf6856161" providerId="ADAL" clId="{2A9BA189-2243-4345-AC23-2C5D752A5BC3}" dt="2019-12-08T15:35:15.561" v="394" actId="1076"/>
          <ac:picMkLst>
            <pc:docMk/>
            <pc:sldMk cId="830485102" sldId="257"/>
            <ac:picMk id="4" creationId="{7CC00766-2473-4CC3-B1C1-47A0705DD426}"/>
          </ac:picMkLst>
        </pc:picChg>
        <pc:picChg chg="add mod">
          <ac:chgData name="Peter EDMUNDS (HAB)" userId="57fb2244-f77a-4291-bf83-84bcf6856161" providerId="ADAL" clId="{2A9BA189-2243-4345-AC23-2C5D752A5BC3}" dt="2019-12-08T15:35:21.859" v="398" actId="14100"/>
          <ac:picMkLst>
            <pc:docMk/>
            <pc:sldMk cId="830485102" sldId="257"/>
            <ac:picMk id="7" creationId="{1E6DB38F-4E04-47D9-80DE-57BB25F6DC0A}"/>
          </ac:picMkLst>
        </pc:picChg>
        <pc:picChg chg="add mod">
          <ac:chgData name="Peter EDMUNDS (HAB)" userId="57fb2244-f77a-4291-bf83-84bcf6856161" providerId="ADAL" clId="{2A9BA189-2243-4345-AC23-2C5D752A5BC3}" dt="2019-12-08T15:35:41.083" v="403" actId="1076"/>
          <ac:picMkLst>
            <pc:docMk/>
            <pc:sldMk cId="830485102" sldId="257"/>
            <ac:picMk id="8" creationId="{D8D82264-9528-40BA-8366-4D818284F0BD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9" creationId="{8D3B6AEB-2392-4824-8123-4E0E977FB98F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10" creationId="{7B627902-0980-4DA1-B181-705FBFE8B7E6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12" creationId="{75D51DB5-E3EB-4DC3-9AA2-3FCB9D84D0F8}"/>
          </ac:picMkLst>
        </pc:picChg>
      </pc:sldChg>
      <pc:sldChg chg="addSp delSp modSp">
        <pc:chgData name="Peter EDMUNDS (HAB)" userId="57fb2244-f77a-4291-bf83-84bcf6856161" providerId="ADAL" clId="{2A9BA189-2243-4345-AC23-2C5D752A5BC3}" dt="2019-12-08T15:21:48.394" v="376" actId="1076"/>
        <pc:sldMkLst>
          <pc:docMk/>
          <pc:sldMk cId="1359017385" sldId="261"/>
        </pc:sldMkLst>
        <pc:spChg chg="add mod">
          <ac:chgData name="Peter EDMUNDS (HAB)" userId="57fb2244-f77a-4291-bf83-84bcf6856161" providerId="ADAL" clId="{2A9BA189-2243-4345-AC23-2C5D752A5BC3}" dt="2019-12-08T14:51:44.524" v="228" actId="207"/>
          <ac:spMkLst>
            <pc:docMk/>
            <pc:sldMk cId="1359017385" sldId="261"/>
            <ac:spMk id="2" creationId="{E3AE0F27-C615-4FC9-AB64-00A4135248EB}"/>
          </ac:spMkLst>
        </pc:spChg>
        <pc:spChg chg="mod">
          <ac:chgData name="Peter EDMUNDS (HAB)" userId="57fb2244-f77a-4291-bf83-84bcf6856161" providerId="ADAL" clId="{2A9BA189-2243-4345-AC23-2C5D752A5BC3}" dt="2019-12-08T14:50:08.951" v="91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4" creationId="{BB99154B-0E3B-410F-95CE-7253C26E1BF9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5" creationId="{D777736B-9253-4C76-B693-D9D3B7DFAF88}"/>
          </ac:spMkLst>
        </pc:spChg>
        <pc:spChg chg="add mod">
          <ac:chgData name="Peter EDMUNDS (HAB)" userId="57fb2244-f77a-4291-bf83-84bcf6856161" providerId="ADAL" clId="{2A9BA189-2243-4345-AC23-2C5D752A5BC3}" dt="2019-12-08T14:55:15.403" v="256" actId="207"/>
          <ac:spMkLst>
            <pc:docMk/>
            <pc:sldMk cId="1359017385" sldId="261"/>
            <ac:spMk id="6" creationId="{7577C04F-869C-4CAE-820F-BD0DDEEEE131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12" creationId="{35534786-8E8D-4686-9D57-1BCA56DFE1A4}"/>
          </ac:spMkLst>
        </pc:spChg>
        <pc:picChg chg="add mod">
          <ac:chgData name="Peter EDMUNDS (HAB)" userId="57fb2244-f77a-4291-bf83-84bcf6856161" providerId="ADAL" clId="{2A9BA189-2243-4345-AC23-2C5D752A5BC3}" dt="2019-12-08T15:21:48.394" v="376" actId="1076"/>
          <ac:picMkLst>
            <pc:docMk/>
            <pc:sldMk cId="1359017385" sldId="261"/>
            <ac:picMk id="7" creationId="{EA7BAEBF-F5BE-4D2C-AE27-83E495E8A4FC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8" creationId="{212A596F-DBB2-4B23-8217-3BC666EC7682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9" creationId="{20CA8C04-DF3F-4117-8A41-D109815F9E86}"/>
          </ac:picMkLst>
        </pc:picChg>
        <pc:picChg chg="add mod">
          <ac:chgData name="Peter EDMUNDS (HAB)" userId="57fb2244-f77a-4291-bf83-84bcf6856161" providerId="ADAL" clId="{2A9BA189-2243-4345-AC23-2C5D752A5BC3}" dt="2019-12-08T14:51:11.129" v="222" actId="14100"/>
          <ac:picMkLst>
            <pc:docMk/>
            <pc:sldMk cId="1359017385" sldId="261"/>
            <ac:picMk id="10" creationId="{7BF9291B-3F78-432C-BD2C-E452C4FD1CDC}"/>
          </ac:picMkLst>
        </pc:picChg>
        <pc:picChg chg="add mod">
          <ac:chgData name="Peter EDMUNDS (HAB)" userId="57fb2244-f77a-4291-bf83-84bcf6856161" providerId="ADAL" clId="{2A9BA189-2243-4345-AC23-2C5D752A5BC3}" dt="2019-12-08T15:21:42.813" v="374" actId="1076"/>
          <ac:picMkLst>
            <pc:docMk/>
            <pc:sldMk cId="1359017385" sldId="261"/>
            <ac:picMk id="11" creationId="{4EDFD8CA-EA3D-4FE4-96D7-3B6296952EE6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13" creationId="{C27C5EAD-8520-4CA1-BD7D-D407EA086849}"/>
          </ac:picMkLst>
        </pc:picChg>
        <pc:picChg chg="add mod">
          <ac:chgData name="Peter EDMUNDS (HAB)" userId="57fb2244-f77a-4291-bf83-84bcf6856161" providerId="ADAL" clId="{2A9BA189-2243-4345-AC23-2C5D752A5BC3}" dt="2019-12-08T14:55:05.543" v="252" actId="1076"/>
          <ac:picMkLst>
            <pc:docMk/>
            <pc:sldMk cId="1359017385" sldId="261"/>
            <ac:picMk id="14" creationId="{9E9A42B9-B10D-4C1D-A906-49A4F1BE72DB}"/>
          </ac:picMkLst>
        </pc:picChg>
      </pc:sldChg>
      <pc:sldChg chg="addSp delSp modSp modAnim">
        <pc:chgData name="Peter EDMUNDS (HAB)" userId="57fb2244-f77a-4291-bf83-84bcf6856161" providerId="ADAL" clId="{2A9BA189-2243-4345-AC23-2C5D752A5BC3}" dt="2019-12-08T15:32:43.064" v="385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2A9BA189-2243-4345-AC23-2C5D752A5BC3}" dt="2019-12-08T15:05:22.412" v="300" actId="255"/>
          <ac:spMkLst>
            <pc:docMk/>
            <pc:sldMk cId="2273095663" sldId="262"/>
            <ac:spMk id="2" creationId="{BA4CCF14-C3E7-4D70-864B-8AB15970C268}"/>
          </ac:spMkLst>
        </pc:spChg>
        <pc:spChg chg="add mod">
          <ac:chgData name="Peter EDMUNDS (HAB)" userId="57fb2244-f77a-4291-bf83-84bcf6856161" providerId="ADAL" clId="{2A9BA189-2243-4345-AC23-2C5D752A5BC3}" dt="2019-12-08T15:08:12.421" v="325" actId="207"/>
          <ac:spMkLst>
            <pc:docMk/>
            <pc:sldMk cId="2273095663" sldId="262"/>
            <ac:spMk id="3" creationId="{12296BB0-394A-437E-A682-3781722A13B1}"/>
          </ac:spMkLst>
        </pc:spChg>
        <pc:spChg chg="add mod">
          <ac:chgData name="Peter EDMUNDS (HAB)" userId="57fb2244-f77a-4291-bf83-84bcf6856161" providerId="ADAL" clId="{2A9BA189-2243-4345-AC23-2C5D752A5BC3}" dt="2019-12-08T15:10:02.900" v="334" actId="1076"/>
          <ac:spMkLst>
            <pc:docMk/>
            <pc:sldMk cId="2273095663" sldId="262"/>
            <ac:spMk id="4" creationId="{58F111F0-7CE9-426C-B737-12A290F34509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5" creationId="{9D48881B-39DB-4799-8934-21300FEF93A5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7" creationId="{8DFEB7FE-9F86-4088-9081-95F3BDA6ADA0}"/>
          </ac:spMkLst>
        </pc:spChg>
        <pc:spChg chg="mod">
          <ac:chgData name="Peter EDMUNDS (HAB)" userId="57fb2244-f77a-4291-bf83-84bcf6856161" providerId="ADAL" clId="{2A9BA189-2243-4345-AC23-2C5D752A5BC3}" dt="2019-12-08T14:56:14.571" v="274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9" creationId="{14C84495-533C-4008-8BE4-D7787287B40E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12" creationId="{00F02F5A-62C8-48D5-8636-053B529D9A07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24" creationId="{550B28F1-3B15-4BB6-9DA3-FA9ADEEF3F76}"/>
          </ac:spMkLst>
        </pc:spChg>
        <pc:grpChg chg="del">
          <ac:chgData name="Peter EDMUNDS (HAB)" userId="57fb2244-f77a-4291-bf83-84bcf6856161" providerId="ADAL" clId="{2A9BA189-2243-4345-AC23-2C5D752A5BC3}" dt="2019-12-08T14:55:25.707" v="257" actId="478"/>
          <ac:grpSpMkLst>
            <pc:docMk/>
            <pc:sldMk cId="2273095663" sldId="262"/>
            <ac:grpSpMk id="13" creationId="{99A5B39C-34AE-4EF6-BF36-F73FF05C5B6F}"/>
          </ac:grpSpMkLst>
        </pc:grpChg>
        <pc:picChg chg="add mod">
          <ac:chgData name="Peter EDMUNDS (HAB)" userId="57fb2244-f77a-4291-bf83-84bcf6856161" providerId="ADAL" clId="{2A9BA189-2243-4345-AC23-2C5D752A5BC3}" dt="2019-12-08T15:32:15.706" v="382" actId="1076"/>
          <ac:picMkLst>
            <pc:docMk/>
            <pc:sldMk cId="2273095663" sldId="262"/>
            <ac:picMk id="6" creationId="{D89B69BA-36FA-475F-A991-7B124FC14BCC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10" creationId="{2EEBB5BC-02B4-456B-B527-F0135F0E4229}"/>
          </ac:picMkLst>
        </pc:picChg>
        <pc:picChg chg="add mod">
          <ac:chgData name="Peter EDMUNDS (HAB)" userId="57fb2244-f77a-4291-bf83-84bcf6856161" providerId="ADAL" clId="{2A9BA189-2243-4345-AC23-2C5D752A5BC3}" dt="2019-12-08T15:32:43.064" v="385" actId="1076"/>
          <ac:picMkLst>
            <pc:docMk/>
            <pc:sldMk cId="2273095663" sldId="262"/>
            <ac:picMk id="11" creationId="{0BF435D2-9D1D-47F9-9AA3-B91034AB04E1}"/>
          </ac:picMkLst>
        </pc:picChg>
        <pc:picChg chg="add mod">
          <ac:chgData name="Peter EDMUNDS (HAB)" userId="57fb2244-f77a-4291-bf83-84bcf6856161" providerId="ADAL" clId="{2A9BA189-2243-4345-AC23-2C5D752A5BC3}" dt="2019-12-08T14:57:41.604" v="284" actId="1076"/>
          <ac:picMkLst>
            <pc:docMk/>
            <pc:sldMk cId="2273095663" sldId="262"/>
            <ac:picMk id="19" creationId="{3151884B-0551-4064-AF47-D66F611691B0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1" creationId="{E4336472-11A8-4795-B747-6D9EEA92EFCE}"/>
          </ac:picMkLst>
        </pc:picChg>
        <pc:picChg chg="add mod">
          <ac:chgData name="Peter EDMUNDS (HAB)" userId="57fb2244-f77a-4291-bf83-84bcf6856161" providerId="ADAL" clId="{2A9BA189-2243-4345-AC23-2C5D752A5BC3}" dt="2019-12-08T15:09:58.864" v="331" actId="1076"/>
          <ac:picMkLst>
            <pc:docMk/>
            <pc:sldMk cId="2273095663" sldId="262"/>
            <ac:picMk id="22" creationId="{DB449FF0-A7EE-41C2-89EF-8D777F6E4BE6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3" creationId="{B8C6BA41-1857-468A-AC4A-FB34C8698897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5" creationId="{32CCC131-0C0A-45F0-A70A-59BDBEEE2EC5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6" creationId="{52E2FF48-671B-4A7A-9038-91EA80AC37C3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7" creationId="{DAA565DE-FF3A-4140-A58F-6FB116230A5C}"/>
          </ac:picMkLst>
        </pc:picChg>
        <pc:picChg chg="add mod">
          <ac:chgData name="Peter EDMUNDS (HAB)" userId="57fb2244-f77a-4291-bf83-84bcf6856161" providerId="ADAL" clId="{2A9BA189-2243-4345-AC23-2C5D752A5BC3}" dt="2019-12-08T15:05:49.943" v="313" actId="1076"/>
          <ac:picMkLst>
            <pc:docMk/>
            <pc:sldMk cId="2273095663" sldId="262"/>
            <ac:picMk id="28" creationId="{692C26C1-15E1-4BF3-B1AE-95912C92A229}"/>
          </ac:picMkLst>
        </pc:picChg>
        <pc:picChg chg="add mod">
          <ac:chgData name="Peter EDMUNDS (HAB)" userId="57fb2244-f77a-4291-bf83-84bcf6856161" providerId="ADAL" clId="{2A9BA189-2243-4345-AC23-2C5D752A5BC3}" dt="2019-12-08T15:10:08.031" v="336" actId="1076"/>
          <ac:picMkLst>
            <pc:docMk/>
            <pc:sldMk cId="2273095663" sldId="262"/>
            <ac:picMk id="29" creationId="{8DCA85B1-5211-4A8D-8A53-8053AA04D39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05/01/2020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BD6C3-3FCD-4A04-935E-77864CCFE036}" type="datetimeFigureOut">
              <a:rPr lang="en-GB" smtClean="0"/>
              <a:t>05/01/2020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AB87545-545B-47E6-B214-D62E966E6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70" y="5306389"/>
            <a:ext cx="3694454" cy="20942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Forces and motion revision</a:t>
            </a:r>
          </a:p>
          <a:p>
            <a:pPr algn="ctr"/>
            <a:r>
              <a:rPr lang="en-GB" sz="1100" dirty="0"/>
              <a:t>Keywords: Speed, velocity, acceleration, Newton, thinking distance, braking distance, stopping distance</a:t>
            </a:r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</a:t>
            </a: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Speed, velocity and acceleration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63BBC4-516A-4ED0-98BB-EEF8AF6A45DB}"/>
              </a:ext>
            </a:extLst>
          </p:cNvPr>
          <p:cNvSpPr/>
          <p:nvPr/>
        </p:nvSpPr>
        <p:spPr>
          <a:xfrm>
            <a:off x="95370" y="1813679"/>
            <a:ext cx="3154535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Speed is a </a:t>
            </a:r>
            <a:r>
              <a:rPr lang="en-GB" sz="1200" b="1" dirty="0">
                <a:solidFill>
                  <a:srgbClr val="C00000"/>
                </a:solidFill>
              </a:rPr>
              <a:t>scalar</a:t>
            </a:r>
            <a:r>
              <a:rPr lang="en-GB" sz="1200" dirty="0"/>
              <a:t>, while velocity is a </a:t>
            </a:r>
            <a:r>
              <a:rPr lang="en-GB" sz="1200" b="1" dirty="0">
                <a:solidFill>
                  <a:srgbClr val="C00000"/>
                </a:solidFill>
              </a:rPr>
              <a:t>vector</a:t>
            </a:r>
            <a:r>
              <a:rPr lang="en-GB" sz="1200" dirty="0"/>
              <a:t>. They both can be calculated using the equation </a:t>
            </a:r>
            <a:r>
              <a:rPr lang="en-GB" sz="1200" b="1" dirty="0">
                <a:solidFill>
                  <a:srgbClr val="C00000"/>
                </a:solidFill>
              </a:rPr>
              <a:t>v = s ÷ t</a:t>
            </a:r>
          </a:p>
          <a:p>
            <a:endParaRPr lang="en-GB" sz="1200" b="1" dirty="0"/>
          </a:p>
          <a:p>
            <a:r>
              <a:rPr lang="en-GB" sz="1200" b="1" dirty="0">
                <a:solidFill>
                  <a:srgbClr val="FF0000"/>
                </a:solidFill>
              </a:rPr>
              <a:t>v</a:t>
            </a:r>
            <a:r>
              <a:rPr lang="en-GB" sz="1200" dirty="0"/>
              <a:t> is the velocity or speed (in m/s)</a:t>
            </a:r>
          </a:p>
          <a:p>
            <a:r>
              <a:rPr lang="en-GB" sz="1200" b="1" dirty="0">
                <a:solidFill>
                  <a:srgbClr val="FF0000"/>
                </a:solidFill>
              </a:rPr>
              <a:t>s</a:t>
            </a:r>
            <a:r>
              <a:rPr lang="en-GB" sz="1200" dirty="0"/>
              <a:t> is the distance (in m)</a:t>
            </a:r>
          </a:p>
          <a:p>
            <a:r>
              <a:rPr lang="en-GB" sz="1200" b="1" dirty="0">
                <a:solidFill>
                  <a:srgbClr val="FF0000"/>
                </a:solidFill>
              </a:rPr>
              <a:t>t</a:t>
            </a:r>
            <a:r>
              <a:rPr lang="en-GB" sz="1200" dirty="0"/>
              <a:t> is the time (is s)</a:t>
            </a:r>
          </a:p>
          <a:p>
            <a:endParaRPr lang="en-GB" sz="1200" dirty="0"/>
          </a:p>
          <a:p>
            <a:r>
              <a:rPr lang="en-GB" sz="1200" dirty="0"/>
              <a:t>The average person </a:t>
            </a:r>
            <a:r>
              <a:rPr lang="en-GB" sz="1200" b="1" dirty="0">
                <a:solidFill>
                  <a:srgbClr val="C00000"/>
                </a:solidFill>
              </a:rPr>
              <a:t>walks</a:t>
            </a:r>
            <a:r>
              <a:rPr lang="en-GB" sz="1200" dirty="0"/>
              <a:t> at a speed of 1.5 m/s, </a:t>
            </a:r>
            <a:r>
              <a:rPr lang="en-GB" sz="1200" b="1" dirty="0">
                <a:solidFill>
                  <a:srgbClr val="C00000"/>
                </a:solidFill>
              </a:rPr>
              <a:t>runs</a:t>
            </a:r>
            <a:r>
              <a:rPr lang="en-GB" sz="1200" dirty="0"/>
              <a:t> at a speed of 3 m/s and </a:t>
            </a:r>
            <a:r>
              <a:rPr lang="en-GB" sz="1200" b="1" dirty="0">
                <a:solidFill>
                  <a:srgbClr val="C00000"/>
                </a:solidFill>
              </a:rPr>
              <a:t>cycles</a:t>
            </a:r>
            <a:r>
              <a:rPr lang="en-GB" sz="1200" dirty="0"/>
              <a:t> at a speed of 6 m/s. The speed of </a:t>
            </a:r>
            <a:r>
              <a:rPr lang="en-GB" sz="1200" b="1" dirty="0">
                <a:solidFill>
                  <a:srgbClr val="C00000"/>
                </a:solidFill>
              </a:rPr>
              <a:t>sound</a:t>
            </a:r>
            <a:r>
              <a:rPr lang="en-GB" sz="1200" dirty="0"/>
              <a:t> in air is 330 m/s. </a:t>
            </a:r>
          </a:p>
          <a:p>
            <a:endParaRPr lang="en-GB" altLang="en-US" sz="1200" baseline="30000" dirty="0"/>
          </a:p>
          <a:p>
            <a:endParaRPr lang="en-GB" altLang="en-US" sz="1200" dirty="0"/>
          </a:p>
          <a:p>
            <a:endParaRPr lang="en-GB" altLang="en-US" dirty="0">
              <a:latin typeface="Arial" panose="020B0604020202020204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7F805A-0ADD-42E1-9F2D-63D6B987BAAF}"/>
              </a:ext>
            </a:extLst>
          </p:cNvPr>
          <p:cNvSpPr/>
          <p:nvPr/>
        </p:nvSpPr>
        <p:spPr>
          <a:xfrm>
            <a:off x="3514179" y="1521574"/>
            <a:ext cx="3429000" cy="28315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/>
          </a:p>
          <a:p>
            <a:r>
              <a:rPr lang="en-GB" altLang="en-US" sz="1200" dirty="0"/>
              <a:t>Acceleration is a vector and is the rate of change of velocity. </a:t>
            </a:r>
          </a:p>
          <a:p>
            <a:endParaRPr lang="en-GB" altLang="en-US" sz="1200" dirty="0"/>
          </a:p>
          <a:p>
            <a:r>
              <a:rPr lang="en-GB" altLang="en-US" sz="1200" dirty="0"/>
              <a:t>Acceleration = Change in velocity ÷ Time taken 	(</a:t>
            </a:r>
            <a:r>
              <a:rPr lang="en-GB" altLang="en-US" sz="1200" b="1" dirty="0">
                <a:solidFill>
                  <a:srgbClr val="FF0000"/>
                </a:solidFill>
              </a:rPr>
              <a:t>a = </a:t>
            </a:r>
            <a:r>
              <a:rPr lang="el-GR" altLang="en-US" sz="1200" b="1" dirty="0">
                <a:solidFill>
                  <a:srgbClr val="FF0000"/>
                </a:solidFill>
              </a:rPr>
              <a:t>Δ</a:t>
            </a:r>
            <a:r>
              <a:rPr lang="en-GB" altLang="en-US" sz="1200" b="1" dirty="0">
                <a:solidFill>
                  <a:srgbClr val="FF0000"/>
                </a:solidFill>
              </a:rPr>
              <a:t>v ÷ t</a:t>
            </a:r>
            <a:r>
              <a:rPr lang="en-GB" altLang="en-US" sz="1200" dirty="0"/>
              <a:t>)</a:t>
            </a:r>
          </a:p>
          <a:p>
            <a:endParaRPr lang="en-GB" altLang="en-US" sz="1200" dirty="0"/>
          </a:p>
          <a:p>
            <a:r>
              <a:rPr lang="en-GB" altLang="en-US" sz="1200" dirty="0"/>
              <a:t>Acceleration has units of m/s</a:t>
            </a:r>
            <a:r>
              <a:rPr lang="en-GB" altLang="en-US" sz="1200" baseline="30000" dirty="0"/>
              <a:t>2</a:t>
            </a:r>
          </a:p>
          <a:p>
            <a:endParaRPr lang="en-GB" altLang="en-US" sz="1200" baseline="30000" dirty="0"/>
          </a:p>
          <a:p>
            <a:r>
              <a:rPr lang="en-GB" sz="1200" b="1" dirty="0">
                <a:solidFill>
                  <a:srgbClr val="FF0000"/>
                </a:solidFill>
              </a:rPr>
              <a:t>v</a:t>
            </a:r>
            <a:r>
              <a:rPr lang="en-GB" sz="1200" b="1" baseline="30000" dirty="0">
                <a:solidFill>
                  <a:srgbClr val="FF0000"/>
                </a:solidFill>
              </a:rPr>
              <a:t>2</a:t>
            </a:r>
            <a:r>
              <a:rPr lang="en-GB" sz="1200" b="1" dirty="0">
                <a:solidFill>
                  <a:srgbClr val="FF0000"/>
                </a:solidFill>
              </a:rPr>
              <a:t> - u</a:t>
            </a:r>
            <a:r>
              <a:rPr lang="en-GB" sz="1200" b="1" baseline="30000" dirty="0">
                <a:solidFill>
                  <a:srgbClr val="FF0000"/>
                </a:solidFill>
              </a:rPr>
              <a:t>2</a:t>
            </a:r>
            <a:r>
              <a:rPr lang="en-GB" sz="1200" b="1" dirty="0">
                <a:solidFill>
                  <a:srgbClr val="FF0000"/>
                </a:solidFill>
              </a:rPr>
              <a:t> = 2 × a × s</a:t>
            </a:r>
          </a:p>
          <a:p>
            <a:r>
              <a:rPr lang="en-GB" sz="1200" dirty="0"/>
              <a:t>where v = final velocity (in m/s)</a:t>
            </a:r>
          </a:p>
          <a:p>
            <a:r>
              <a:rPr lang="en-GB" sz="1200" dirty="0"/>
              <a:t>            u = initial velocity (in m/s)</a:t>
            </a:r>
          </a:p>
          <a:p>
            <a:r>
              <a:rPr lang="en-GB" sz="1200" dirty="0"/>
              <a:t>            a = acceleration (in m/s</a:t>
            </a:r>
            <a:r>
              <a:rPr lang="en-GB" sz="1200" baseline="30000" dirty="0"/>
              <a:t>2</a:t>
            </a:r>
            <a:r>
              <a:rPr lang="en-GB" sz="1200" dirty="0"/>
              <a:t>)</a:t>
            </a:r>
          </a:p>
          <a:p>
            <a:r>
              <a:rPr lang="en-GB" sz="1200" dirty="0"/>
              <a:t>            s = distance (in m)</a:t>
            </a:r>
          </a:p>
          <a:p>
            <a:endParaRPr lang="en-GB" altLang="en-US" sz="1200" baseline="30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E15C45-F3D3-4451-9407-3C3040E86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3368" y="4194622"/>
            <a:ext cx="3734632" cy="30437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738620-C138-405A-B4D4-C1E54DD7CA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3365" y="7455029"/>
            <a:ext cx="3734632" cy="200049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3999D14-2A57-4538-98C1-5ADCB409AC26}"/>
              </a:ext>
            </a:extLst>
          </p:cNvPr>
          <p:cNvSpPr txBox="1"/>
          <p:nvPr/>
        </p:nvSpPr>
        <p:spPr>
          <a:xfrm>
            <a:off x="95370" y="754117"/>
            <a:ext cx="6689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GB" sz="1200" dirty="0"/>
              <a:t>Usain Bolt’s 100m world record is run in a time of 9.58s. Calculate his average speed during the race. </a:t>
            </a:r>
          </a:p>
          <a:p>
            <a:pPr marL="228600" indent="-228600">
              <a:buAutoNum type="arabicPeriod"/>
            </a:pPr>
            <a:endParaRPr lang="en-GB" sz="1200" dirty="0"/>
          </a:p>
          <a:p>
            <a:pPr marL="228600" indent="-228600">
              <a:buAutoNum type="arabicPeriod"/>
            </a:pPr>
            <a:r>
              <a:rPr lang="en-GB" sz="1200" dirty="0"/>
              <a:t>Calculate his average kinetic energy during </a:t>
            </a:r>
            <a:r>
              <a:rPr lang="en-GB" sz="1200"/>
              <a:t>this race (his mass is 94 kg).  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Distance-time and velocity-time graphs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CFA315-9B76-4F2C-AB6A-CF916E768147}"/>
              </a:ext>
            </a:extLst>
          </p:cNvPr>
          <p:cNvSpPr/>
          <p:nvPr/>
        </p:nvSpPr>
        <p:spPr>
          <a:xfrm>
            <a:off x="0" y="369903"/>
            <a:ext cx="3429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altLang="en-US" sz="1200" dirty="0"/>
              <a:t>A </a:t>
            </a:r>
            <a:r>
              <a:rPr lang="en-GB" altLang="en-US" sz="1200" b="1" dirty="0"/>
              <a:t>distance-time</a:t>
            </a:r>
            <a:r>
              <a:rPr lang="en-GB" altLang="en-US" sz="1200" dirty="0"/>
              <a:t> graph can be used to see when an object is </a:t>
            </a:r>
            <a:r>
              <a:rPr lang="en-GB" altLang="en-US" sz="1200" b="1" dirty="0"/>
              <a:t>stationary</a:t>
            </a:r>
            <a:r>
              <a:rPr lang="en-GB" altLang="en-US" sz="1200" dirty="0"/>
              <a:t> or travelling at a </a:t>
            </a:r>
            <a:r>
              <a:rPr lang="en-GB" altLang="en-US" sz="1200" b="1" dirty="0"/>
              <a:t>constant speed</a:t>
            </a:r>
            <a:r>
              <a:rPr lang="en-GB" altLang="en-US" sz="1200" dirty="0"/>
              <a:t>. </a:t>
            </a:r>
          </a:p>
          <a:p>
            <a:endParaRPr lang="en-GB" altLang="en-US" sz="1200" dirty="0"/>
          </a:p>
          <a:p>
            <a:r>
              <a:rPr lang="en-GB" altLang="en-US" sz="1200" dirty="0"/>
              <a:t>The steeper the </a:t>
            </a:r>
            <a:r>
              <a:rPr lang="en-GB" altLang="en-US" sz="1200" b="1" dirty="0"/>
              <a:t>slope</a:t>
            </a:r>
            <a:r>
              <a:rPr lang="en-GB" altLang="en-US" sz="1200" dirty="0"/>
              <a:t>, the faster the speed. </a:t>
            </a:r>
          </a:p>
          <a:p>
            <a:endParaRPr lang="en-GB" altLang="en-US" sz="1200" dirty="0"/>
          </a:p>
          <a:p>
            <a:r>
              <a:rPr lang="en-GB" altLang="en-US" sz="1200" dirty="0"/>
              <a:t>The </a:t>
            </a:r>
            <a:r>
              <a:rPr lang="en-GB" altLang="en-US" sz="1200" b="1" dirty="0"/>
              <a:t>speed</a:t>
            </a:r>
            <a:r>
              <a:rPr lang="en-GB" altLang="en-US" sz="1200" dirty="0"/>
              <a:t> of the car can be calculated by looking at the </a:t>
            </a:r>
            <a:r>
              <a:rPr lang="en-GB" altLang="en-US" sz="1200" b="1" dirty="0"/>
              <a:t>gradient</a:t>
            </a:r>
            <a:r>
              <a:rPr lang="en-GB" altLang="en-US" sz="1200" dirty="0"/>
              <a:t> of the distance-time graph. (i.e. change in y divided by change in x)</a:t>
            </a:r>
          </a:p>
          <a:p>
            <a:endParaRPr lang="en-GB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0F04B1-3B67-4C91-BB26-DE2BBC97C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0"/>
            <a:ext cx="3429000" cy="28936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32C10A-9D59-44E2-ABD9-7D2F3F469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60" y="2208507"/>
            <a:ext cx="3164461" cy="260736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3BCE37-892F-41BC-9E35-E62C75AB7CB1}"/>
              </a:ext>
            </a:extLst>
          </p:cNvPr>
          <p:cNvSpPr/>
          <p:nvPr/>
        </p:nvSpPr>
        <p:spPr>
          <a:xfrm>
            <a:off x="3347461" y="2837522"/>
            <a:ext cx="3429000" cy="276998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altLang="en-US" sz="1200" dirty="0"/>
              <a:t>A </a:t>
            </a:r>
            <a:r>
              <a:rPr lang="en-GB" altLang="en-US" sz="1200" b="1" dirty="0"/>
              <a:t>velocity-time </a:t>
            </a:r>
            <a:r>
              <a:rPr lang="en-GB" altLang="en-US" sz="1200" dirty="0"/>
              <a:t>graph shows how the velocity of an object changes.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b="1" u="sng" dirty="0">
                <a:solidFill>
                  <a:schemeClr val="tx2"/>
                </a:solidFill>
              </a:rPr>
              <a:t>Diagonally Up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dirty="0">
                <a:solidFill>
                  <a:schemeClr val="hlink"/>
                </a:solidFill>
              </a:rPr>
              <a:t>Constant Acceleration</a:t>
            </a:r>
            <a:endParaRPr lang="en-GB" altLang="en-US" sz="1200" b="1" u="sng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b="1" u="sng" dirty="0">
                <a:solidFill>
                  <a:schemeClr val="tx2"/>
                </a:solidFill>
              </a:rPr>
              <a:t>Horizontal</a:t>
            </a:r>
            <a:endParaRPr lang="en-GB" altLang="en-US" sz="1200" dirty="0"/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dirty="0">
                <a:solidFill>
                  <a:schemeClr val="hlink"/>
                </a:solidFill>
              </a:rPr>
              <a:t>Constant speed</a:t>
            </a:r>
            <a:endParaRPr lang="en-GB" altLang="en-US" sz="1200" dirty="0"/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b="1" u="sng" dirty="0">
                <a:solidFill>
                  <a:schemeClr val="tx2"/>
                </a:solidFill>
              </a:rPr>
              <a:t>Diagonally Down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dirty="0">
                <a:solidFill>
                  <a:schemeClr val="hlink"/>
                </a:solidFill>
              </a:rPr>
              <a:t>Constant Deceleration</a:t>
            </a:r>
            <a:endParaRPr lang="en-GB" altLang="en-US" sz="1200" b="1" u="sng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b="1" u="sng" dirty="0">
                <a:solidFill>
                  <a:schemeClr val="tx2"/>
                </a:solidFill>
              </a:rPr>
              <a:t>Gradient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dirty="0"/>
              <a:t>This is the </a:t>
            </a:r>
            <a:r>
              <a:rPr lang="en-GB" altLang="en-US" sz="1200" dirty="0">
                <a:solidFill>
                  <a:schemeClr val="hlink"/>
                </a:solidFill>
              </a:rPr>
              <a:t>acceleration</a:t>
            </a:r>
            <a:r>
              <a:rPr lang="en-GB" altLang="en-US" sz="1200" dirty="0"/>
              <a:t> of the object.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b="1" u="sng" dirty="0">
                <a:solidFill>
                  <a:srgbClr val="003399"/>
                </a:solidFill>
              </a:rPr>
              <a:t>Area under the graph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dirty="0"/>
              <a:t>This is the </a:t>
            </a:r>
            <a:r>
              <a:rPr lang="en-GB" altLang="en-US" sz="1200" dirty="0">
                <a:solidFill>
                  <a:srgbClr val="FF0000"/>
                </a:solidFill>
              </a:rPr>
              <a:t>distance</a:t>
            </a:r>
            <a:r>
              <a:rPr lang="en-GB" altLang="en-US" sz="1200" dirty="0"/>
              <a:t> travelled by the object. </a:t>
            </a:r>
          </a:p>
          <a:p>
            <a:endParaRPr lang="en-GB" altLang="en-US" dirty="0">
              <a:latin typeface="Arial" panose="020B0604020202020204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35EEAC4B-B94C-438D-8B90-6F2F26920B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08" y="4878172"/>
            <a:ext cx="3293092" cy="322995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2F56C47-46DF-4908-BD95-12DF6851288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326" b="62724"/>
          <a:stretch/>
        </p:blipFill>
        <p:spPr>
          <a:xfrm>
            <a:off x="27184" y="8084455"/>
            <a:ext cx="3510539" cy="107147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C7C693E-E39B-4575-9FCE-95FE2F57EFD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8245"/>
          <a:stretch/>
        </p:blipFill>
        <p:spPr>
          <a:xfrm>
            <a:off x="3086015" y="5276899"/>
            <a:ext cx="3510539" cy="17597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189825A-0BB0-48DA-ADF8-EAF025022F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900" y="6862673"/>
            <a:ext cx="3208916" cy="322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Newton’s laws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563D45-C3D2-4B4B-8615-1271A163826F}"/>
              </a:ext>
            </a:extLst>
          </p:cNvPr>
          <p:cNvSpPr/>
          <p:nvPr/>
        </p:nvSpPr>
        <p:spPr>
          <a:xfrm>
            <a:off x="0" y="317345"/>
            <a:ext cx="3429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b="1" dirty="0"/>
              <a:t>Newton’s First Law:</a:t>
            </a:r>
          </a:p>
          <a:p>
            <a:r>
              <a:rPr lang="en-GB" sz="1200" dirty="0"/>
              <a:t>If the resultant force acting on an object is zero and: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The object is stationary, the object remains stationary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The object is moving, the object continues to move at the same speed and in the same direction. So the object continues to move at the same velocity.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r>
              <a:rPr lang="en-GB" sz="1200" dirty="0"/>
              <a:t>So, when a vehicle travels at a steady speed the resistive forces balance the driving force.</a:t>
            </a:r>
          </a:p>
          <a:p>
            <a:endParaRPr lang="en-GB" sz="1200" dirty="0"/>
          </a:p>
          <a:p>
            <a:r>
              <a:rPr lang="en-GB" sz="1200" dirty="0"/>
              <a:t>So, the velocity (speed and/or direction) of an object will only change if a resultant force is acting on the object.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510866-5071-4583-B01A-5901750BF9C7}"/>
              </a:ext>
            </a:extLst>
          </p:cNvPr>
          <p:cNvSpPr/>
          <p:nvPr/>
        </p:nvSpPr>
        <p:spPr>
          <a:xfrm>
            <a:off x="3709289" y="317345"/>
            <a:ext cx="314871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/>
              <a:t>Newton’s Second Law:</a:t>
            </a:r>
          </a:p>
          <a:p>
            <a:r>
              <a:rPr lang="en-GB" sz="1200" dirty="0"/>
              <a:t>The acceleration of an object is proportional to the resultant force acting on the object, and inversely proportional to the mass of the</a:t>
            </a:r>
          </a:p>
          <a:p>
            <a:r>
              <a:rPr lang="en-GB" sz="1200" dirty="0"/>
              <a:t>object.</a:t>
            </a:r>
          </a:p>
          <a:p>
            <a:endParaRPr lang="en-GB" sz="1200" dirty="0"/>
          </a:p>
          <a:p>
            <a:r>
              <a:rPr lang="en-GB" altLang="en-US" sz="1200" dirty="0"/>
              <a:t>Force = mass x acceleration</a:t>
            </a:r>
          </a:p>
          <a:p>
            <a:r>
              <a:rPr lang="en-GB" altLang="en-US" sz="1200" b="1" dirty="0">
                <a:solidFill>
                  <a:srgbClr val="0000FF"/>
                </a:solidFill>
              </a:rPr>
              <a:t>F = m × a</a:t>
            </a:r>
          </a:p>
          <a:p>
            <a:endParaRPr lang="en-GB" altLang="en-US" sz="1200" b="1" dirty="0"/>
          </a:p>
          <a:p>
            <a:r>
              <a:rPr lang="en-GB" sz="1200" b="1" dirty="0"/>
              <a:t>Newton’s Third Law:</a:t>
            </a:r>
          </a:p>
          <a:p>
            <a:r>
              <a:rPr lang="en-GB" sz="1200" dirty="0"/>
              <a:t>Whenever two objects interact, the forces they exert on each other are</a:t>
            </a:r>
          </a:p>
          <a:p>
            <a:r>
              <a:rPr lang="en-GB" sz="1200" dirty="0"/>
              <a:t>equal and opposite.</a:t>
            </a:r>
            <a:endParaRPr lang="en-GB" altLang="en-US" sz="1200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2FD135-25C1-471D-8400-0DB2AD8FE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071" y="3497012"/>
            <a:ext cx="3618876" cy="31608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20EFF3-E9C2-4283-8EE0-E10D9732E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979944"/>
            <a:ext cx="3557708" cy="2410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2B2D05-3E02-4683-919B-9F75BCD1AC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805" y="2850775"/>
            <a:ext cx="3250195" cy="366064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D57A9E9-FFE3-4B61-837B-B7E6D0C6EA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610" y="6511420"/>
            <a:ext cx="3071390" cy="263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Forces and braking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C54A26-57F9-4927-ABCF-9B9BEE1ADF25}"/>
              </a:ext>
            </a:extLst>
          </p:cNvPr>
          <p:cNvSpPr/>
          <p:nvPr/>
        </p:nvSpPr>
        <p:spPr>
          <a:xfrm>
            <a:off x="0" y="317344"/>
            <a:ext cx="3429000" cy="350865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/>
              <a:t>The </a:t>
            </a:r>
            <a:r>
              <a:rPr lang="en-GB" sz="1200" b="1" dirty="0"/>
              <a:t>stopping distance </a:t>
            </a:r>
            <a:r>
              <a:rPr lang="en-GB" sz="1200" dirty="0"/>
              <a:t>of a car is the minimum distance that a car can safely stop in. It is made up of the </a:t>
            </a:r>
            <a:r>
              <a:rPr lang="en-GB" sz="1200" b="1" dirty="0"/>
              <a:t>thinking distance </a:t>
            </a:r>
            <a:r>
              <a:rPr lang="en-GB" sz="1200" dirty="0"/>
              <a:t>and the </a:t>
            </a:r>
            <a:r>
              <a:rPr lang="en-GB" sz="1200" b="1" dirty="0"/>
              <a:t>braking distance.</a:t>
            </a:r>
            <a:endParaRPr lang="en-GB" sz="1200" dirty="0"/>
          </a:p>
          <a:p>
            <a:endParaRPr lang="en-GB" sz="1200" dirty="0"/>
          </a:p>
          <a:p>
            <a:endParaRPr lang="en-GB" sz="1200" dirty="0"/>
          </a:p>
          <a:p>
            <a:r>
              <a:rPr lang="en-GB" sz="1200" dirty="0"/>
              <a:t>Stopping distance = thinking distance + braking distance</a:t>
            </a:r>
          </a:p>
          <a:p>
            <a:endParaRPr lang="en-GB" sz="1200" dirty="0"/>
          </a:p>
          <a:p>
            <a:r>
              <a:rPr lang="en-GB" sz="1200" b="1" dirty="0"/>
              <a:t>The thinking distance is the distance travelled by the vehicle in the time it takes for the driver to react</a:t>
            </a:r>
          </a:p>
          <a:p>
            <a:endParaRPr lang="en-GB" sz="1200" dirty="0"/>
          </a:p>
          <a:p>
            <a:r>
              <a:rPr lang="en-GB" sz="1200" b="1" dirty="0"/>
              <a:t>The breaking distance is the distance travelled by the vehicle during the time the braking force acts</a:t>
            </a:r>
          </a:p>
          <a:p>
            <a:endParaRPr lang="en-GB" sz="1200" b="1" dirty="0"/>
          </a:p>
          <a:p>
            <a:r>
              <a:rPr lang="en-GB" sz="1200" dirty="0"/>
              <a:t>Reaction times vary from person to person. Typical values range from 0.2s to 0.9s.</a:t>
            </a:r>
            <a:endParaRPr lang="en-GB" sz="1200" b="1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B230D0-AD00-4987-841E-A615B8ACC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297" y="1"/>
            <a:ext cx="3317700" cy="1648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A7917F-B7ED-45AE-830F-D4F08016760E}"/>
              </a:ext>
            </a:extLst>
          </p:cNvPr>
          <p:cNvSpPr/>
          <p:nvPr/>
        </p:nvSpPr>
        <p:spPr>
          <a:xfrm>
            <a:off x="24743" y="3545959"/>
            <a:ext cx="35375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When a force is applied to the brakes of a vehicle, work done by the </a:t>
            </a:r>
            <a:r>
              <a:rPr lang="en-GB" sz="1200" b="1" dirty="0"/>
              <a:t>friction force </a:t>
            </a:r>
            <a:r>
              <a:rPr lang="en-GB" sz="1200" dirty="0"/>
              <a:t>between the brakes and the wheel reduces the kinetic energy of the vehicle and the temperature of the brakes increases.</a:t>
            </a:r>
          </a:p>
          <a:p>
            <a:endParaRPr lang="en-GB" sz="1200" dirty="0"/>
          </a:p>
          <a:p>
            <a:r>
              <a:rPr lang="en-GB" sz="1200" dirty="0"/>
              <a:t>The greater the speed of a vehicle the greater the braking force needed to stop the vehicle in a certain distance.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1B5A5E-E778-4338-9207-AB4795338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696" y="1873753"/>
            <a:ext cx="3344301" cy="16482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D5FF62-FF22-4CD3-A0ED-D8E372F1E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8" y="5307603"/>
            <a:ext cx="3681204" cy="44055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9002275-0ABE-4060-A550-3616393385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743" y="3601436"/>
            <a:ext cx="3404254" cy="320296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40AD421-B55A-48F5-9DF5-0369BB0435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2292" y="6859880"/>
            <a:ext cx="3241650" cy="2706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E23B49-8C5C-4160-A529-DB75729D2B2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2118</TotalTime>
  <Words>616</Words>
  <Application>Microsoft Office PowerPoint</Application>
  <PresentationFormat>A4 Paper (210x297 mm)</PresentationFormat>
  <Paragraphs>86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 Light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 E</cp:lastModifiedBy>
  <cp:revision>102</cp:revision>
  <cp:lastPrinted>2018-05-16T18:51:17Z</cp:lastPrinted>
  <dcterms:created xsi:type="dcterms:W3CDTF">2018-03-06T21:04:47Z</dcterms:created>
  <dcterms:modified xsi:type="dcterms:W3CDTF">2020-01-05T14:35:47Z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