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9"/>
  </p:notesMasterIdLst>
  <p:sldIdLst>
    <p:sldId id="256" r:id="rId5"/>
    <p:sldId id="261" r:id="rId6"/>
    <p:sldId id="262" r:id="rId7"/>
    <p:sldId id="257" r:id="rId8"/>
  </p:sldIdLst>
  <p:sldSz cx="6858000" cy="9906000" type="A4"/>
  <p:notesSz cx="9931400" cy="143637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156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DFF5C4-BA24-4641-AAAE-9DF37C804BDF}" v="40" dt="2020-01-18T14:02:14.4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6" d="100"/>
          <a:sy n="76" d="100"/>
        </p:scale>
        <p:origin x="2442"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EDMUNDS (HAB)" userId="57fb2244-f77a-4291-bf83-84bcf6856161" providerId="ADAL" clId="{1E6758F8-8159-460E-812B-6241723C8775}"/>
  </pc:docChgLst>
  <pc:docChgLst>
    <pc:chgData name="Peter EDMUNDS (HAB)" userId="57fb2244-f77a-4291-bf83-84bcf6856161" providerId="ADAL" clId="{B4DFF5C4-BA24-4641-AAAE-9DF37C804BDF}"/>
    <pc:docChg chg="undo custSel modSld">
      <pc:chgData name="Peter EDMUNDS (HAB)" userId="57fb2244-f77a-4291-bf83-84bcf6856161" providerId="ADAL" clId="{B4DFF5C4-BA24-4641-AAAE-9DF37C804BDF}" dt="2020-01-18T14:09:00.889" v="888" actId="20577"/>
      <pc:docMkLst>
        <pc:docMk/>
      </pc:docMkLst>
      <pc:sldChg chg="addSp delSp modSp">
        <pc:chgData name="Peter EDMUNDS (HAB)" userId="57fb2244-f77a-4291-bf83-84bcf6856161" providerId="ADAL" clId="{B4DFF5C4-BA24-4641-AAAE-9DF37C804BDF}" dt="2020-01-18T14:09:00.889" v="888" actId="20577"/>
        <pc:sldMkLst>
          <pc:docMk/>
          <pc:sldMk cId="1257269346" sldId="256"/>
        </pc:sldMkLst>
        <pc:spChg chg="del">
          <ac:chgData name="Peter EDMUNDS (HAB)" userId="57fb2244-f77a-4291-bf83-84bcf6856161" providerId="ADAL" clId="{B4DFF5C4-BA24-4641-AAAE-9DF37C804BDF}" dt="2020-01-18T12:15:41.637" v="5" actId="478"/>
          <ac:spMkLst>
            <pc:docMk/>
            <pc:sldMk cId="1257269346" sldId="256"/>
            <ac:spMk id="2" creationId="{334BBBDF-FEF3-4DAC-B346-1C81AC233570}"/>
          </ac:spMkLst>
        </pc:spChg>
        <pc:spChg chg="mod">
          <ac:chgData name="Peter EDMUNDS (HAB)" userId="57fb2244-f77a-4291-bf83-84bcf6856161" providerId="ADAL" clId="{B4DFF5C4-BA24-4641-AAAE-9DF37C804BDF}" dt="2020-01-18T14:07:10.275" v="828" actId="20577"/>
          <ac:spMkLst>
            <pc:docMk/>
            <pc:sldMk cId="1257269346" sldId="256"/>
            <ac:spMk id="4" creationId="{FCD870EF-5536-48CF-B7BF-F05592F86512}"/>
          </ac:spMkLst>
        </pc:spChg>
        <pc:spChg chg="add mod">
          <ac:chgData name="Peter EDMUNDS (HAB)" userId="57fb2244-f77a-4291-bf83-84bcf6856161" providerId="ADAL" clId="{B4DFF5C4-BA24-4641-AAAE-9DF37C804BDF}" dt="2020-01-18T14:00:08.653" v="689" actId="1076"/>
          <ac:spMkLst>
            <pc:docMk/>
            <pc:sldMk cId="1257269346" sldId="256"/>
            <ac:spMk id="5" creationId="{3BDBB3D1-A605-42B0-A3FB-FBB9B5BD3640}"/>
          </ac:spMkLst>
        </pc:spChg>
        <pc:spChg chg="del">
          <ac:chgData name="Peter EDMUNDS (HAB)" userId="57fb2244-f77a-4291-bf83-84bcf6856161" providerId="ADAL" clId="{B4DFF5C4-BA24-4641-AAAE-9DF37C804BDF}" dt="2020-01-18T12:15:41.637" v="5" actId="478"/>
          <ac:spMkLst>
            <pc:docMk/>
            <pc:sldMk cId="1257269346" sldId="256"/>
            <ac:spMk id="6" creationId="{FC9A91F7-0DA8-4C99-96C3-14CE945416A1}"/>
          </ac:spMkLst>
        </pc:spChg>
        <pc:spChg chg="add del mod">
          <ac:chgData name="Peter EDMUNDS (HAB)" userId="57fb2244-f77a-4291-bf83-84bcf6856161" providerId="ADAL" clId="{B4DFF5C4-BA24-4641-AAAE-9DF37C804BDF}" dt="2020-01-18T12:23:34.281" v="65" actId="478"/>
          <ac:spMkLst>
            <pc:docMk/>
            <pc:sldMk cId="1257269346" sldId="256"/>
            <ac:spMk id="8" creationId="{0A27A0CD-F647-4F5B-B037-6E6806EDD5CF}"/>
          </ac:spMkLst>
        </pc:spChg>
        <pc:spChg chg="add mod">
          <ac:chgData name="Peter EDMUNDS (HAB)" userId="57fb2244-f77a-4291-bf83-84bcf6856161" providerId="ADAL" clId="{B4DFF5C4-BA24-4641-AAAE-9DF37C804BDF}" dt="2020-01-18T13:59:43.809" v="686" actId="1076"/>
          <ac:spMkLst>
            <pc:docMk/>
            <pc:sldMk cId="1257269346" sldId="256"/>
            <ac:spMk id="11" creationId="{69E6CDC0-22C0-44CE-8524-19EDBF3A0857}"/>
          </ac:spMkLst>
        </pc:spChg>
        <pc:spChg chg="add mod">
          <ac:chgData name="Peter EDMUNDS (HAB)" userId="57fb2244-f77a-4291-bf83-84bcf6856161" providerId="ADAL" clId="{B4DFF5C4-BA24-4641-AAAE-9DF37C804BDF}" dt="2020-01-18T13:59:43.809" v="686" actId="1076"/>
          <ac:spMkLst>
            <pc:docMk/>
            <pc:sldMk cId="1257269346" sldId="256"/>
            <ac:spMk id="12" creationId="{B8D2B4B1-E761-44F6-AB41-4D777ED99823}"/>
          </ac:spMkLst>
        </pc:spChg>
        <pc:spChg chg="mod">
          <ac:chgData name="Peter EDMUNDS (HAB)" userId="57fb2244-f77a-4291-bf83-84bcf6856161" providerId="ADAL" clId="{B4DFF5C4-BA24-4641-AAAE-9DF37C804BDF}" dt="2020-01-18T14:09:00.889" v="888" actId="20577"/>
          <ac:spMkLst>
            <pc:docMk/>
            <pc:sldMk cId="1257269346" sldId="256"/>
            <ac:spMk id="19" creationId="{91689243-74F8-44AA-B720-4388D7CBB27E}"/>
          </ac:spMkLst>
        </pc:spChg>
        <pc:spChg chg="mod">
          <ac:chgData name="Peter EDMUNDS (HAB)" userId="57fb2244-f77a-4291-bf83-84bcf6856161" providerId="ADAL" clId="{B4DFF5C4-BA24-4641-AAAE-9DF37C804BDF}" dt="2020-01-18T12:31:33.823" v="158" actId="20577"/>
          <ac:spMkLst>
            <pc:docMk/>
            <pc:sldMk cId="1257269346" sldId="256"/>
            <ac:spMk id="22" creationId="{D154BACA-8366-4BBA-B7F0-6B0D57E19D4A}"/>
          </ac:spMkLst>
        </pc:spChg>
        <pc:spChg chg="del">
          <ac:chgData name="Peter EDMUNDS (HAB)" userId="57fb2244-f77a-4291-bf83-84bcf6856161" providerId="ADAL" clId="{B4DFF5C4-BA24-4641-AAAE-9DF37C804BDF}" dt="2020-01-18T12:16:37.240" v="9" actId="478"/>
          <ac:spMkLst>
            <pc:docMk/>
            <pc:sldMk cId="1257269346" sldId="256"/>
            <ac:spMk id="23" creationId="{93CD071A-2076-4ABA-A9C4-116DA93A396F}"/>
          </ac:spMkLst>
        </pc:spChg>
        <pc:spChg chg="del">
          <ac:chgData name="Peter EDMUNDS (HAB)" userId="57fb2244-f77a-4291-bf83-84bcf6856161" providerId="ADAL" clId="{B4DFF5C4-BA24-4641-AAAE-9DF37C804BDF}" dt="2020-01-18T12:16:39.714" v="10" actId="478"/>
          <ac:spMkLst>
            <pc:docMk/>
            <pc:sldMk cId="1257269346" sldId="256"/>
            <ac:spMk id="31" creationId="{7EF7B392-B2D4-45C8-B8C6-8A0F4B6E0950}"/>
          </ac:spMkLst>
        </pc:spChg>
        <pc:picChg chg="del">
          <ac:chgData name="Peter EDMUNDS (HAB)" userId="57fb2244-f77a-4291-bf83-84bcf6856161" providerId="ADAL" clId="{B4DFF5C4-BA24-4641-AAAE-9DF37C804BDF}" dt="2020-01-18T12:15:41.637" v="5" actId="478"/>
          <ac:picMkLst>
            <pc:docMk/>
            <pc:sldMk cId="1257269346" sldId="256"/>
            <ac:picMk id="3" creationId="{699C10CB-AD2D-493E-8210-B5650CFDA277}"/>
          </ac:picMkLst>
        </pc:picChg>
        <pc:picChg chg="add mod">
          <ac:chgData name="Peter EDMUNDS (HAB)" userId="57fb2244-f77a-4291-bf83-84bcf6856161" providerId="ADAL" clId="{B4DFF5C4-BA24-4641-AAAE-9DF37C804BDF}" dt="2020-01-18T13:58:14.022" v="644" actId="1076"/>
          <ac:picMkLst>
            <pc:docMk/>
            <pc:sldMk cId="1257269346" sldId="256"/>
            <ac:picMk id="7" creationId="{D8E662A8-24BE-4646-A807-D03BC6E9E8CE}"/>
          </ac:picMkLst>
        </pc:picChg>
        <pc:picChg chg="del">
          <ac:chgData name="Peter EDMUNDS (HAB)" userId="57fb2244-f77a-4291-bf83-84bcf6856161" providerId="ADAL" clId="{B4DFF5C4-BA24-4641-AAAE-9DF37C804BDF}" dt="2020-01-18T12:15:41.637" v="5" actId="478"/>
          <ac:picMkLst>
            <pc:docMk/>
            <pc:sldMk cId="1257269346" sldId="256"/>
            <ac:picMk id="9" creationId="{E1942D01-F132-40A7-8CA3-5A55DAFD8D9F}"/>
          </ac:picMkLst>
        </pc:picChg>
        <pc:picChg chg="del">
          <ac:chgData name="Peter EDMUNDS (HAB)" userId="57fb2244-f77a-4291-bf83-84bcf6856161" providerId="ADAL" clId="{B4DFF5C4-BA24-4641-AAAE-9DF37C804BDF}" dt="2020-01-18T12:15:41.637" v="5" actId="478"/>
          <ac:picMkLst>
            <pc:docMk/>
            <pc:sldMk cId="1257269346" sldId="256"/>
            <ac:picMk id="10" creationId="{6AE21827-1085-48B3-9398-7661664626E8}"/>
          </ac:picMkLst>
        </pc:picChg>
        <pc:picChg chg="del">
          <ac:chgData name="Peter EDMUNDS (HAB)" userId="57fb2244-f77a-4291-bf83-84bcf6856161" providerId="ADAL" clId="{B4DFF5C4-BA24-4641-AAAE-9DF37C804BDF}" dt="2020-01-18T12:15:41.637" v="5" actId="478"/>
          <ac:picMkLst>
            <pc:docMk/>
            <pc:sldMk cId="1257269346" sldId="256"/>
            <ac:picMk id="13" creationId="{4CBA4870-7B40-4F47-9C7E-EF9EEEA7DF9F}"/>
          </ac:picMkLst>
        </pc:picChg>
        <pc:picChg chg="add mod">
          <ac:chgData name="Peter EDMUNDS (HAB)" userId="57fb2244-f77a-4291-bf83-84bcf6856161" providerId="ADAL" clId="{B4DFF5C4-BA24-4641-AAAE-9DF37C804BDF}" dt="2020-01-18T13:58:02.564" v="639" actId="1076"/>
          <ac:picMkLst>
            <pc:docMk/>
            <pc:sldMk cId="1257269346" sldId="256"/>
            <ac:picMk id="14" creationId="{60CB4492-CE51-4CED-96CC-62CA555B17F4}"/>
          </ac:picMkLst>
        </pc:picChg>
        <pc:picChg chg="add mod">
          <ac:chgData name="Peter EDMUNDS (HAB)" userId="57fb2244-f77a-4291-bf83-84bcf6856161" providerId="ADAL" clId="{B4DFF5C4-BA24-4641-AAAE-9DF37C804BDF}" dt="2020-01-18T14:00:05.717" v="688" actId="1076"/>
          <ac:picMkLst>
            <pc:docMk/>
            <pc:sldMk cId="1257269346" sldId="256"/>
            <ac:picMk id="15" creationId="{50EA34CE-D9C3-4277-A785-F3AE7EDDD1C5}"/>
          </ac:picMkLst>
        </pc:picChg>
        <pc:picChg chg="add mod">
          <ac:chgData name="Peter EDMUNDS (HAB)" userId="57fb2244-f77a-4291-bf83-84bcf6856161" providerId="ADAL" clId="{B4DFF5C4-BA24-4641-AAAE-9DF37C804BDF}" dt="2020-01-18T14:00:02.393" v="687" actId="1076"/>
          <ac:picMkLst>
            <pc:docMk/>
            <pc:sldMk cId="1257269346" sldId="256"/>
            <ac:picMk id="16" creationId="{9C4D9FB4-2C5E-4B1E-94A3-0219F80E85A7}"/>
          </ac:picMkLst>
        </pc:picChg>
        <pc:picChg chg="add mod">
          <ac:chgData name="Peter EDMUNDS (HAB)" userId="57fb2244-f77a-4291-bf83-84bcf6856161" providerId="ADAL" clId="{B4DFF5C4-BA24-4641-AAAE-9DF37C804BDF}" dt="2020-01-18T13:59:43.809" v="686" actId="1076"/>
          <ac:picMkLst>
            <pc:docMk/>
            <pc:sldMk cId="1257269346" sldId="256"/>
            <ac:picMk id="21" creationId="{9B74A696-BC6F-4608-9D73-BD519A37BC60}"/>
          </ac:picMkLst>
        </pc:picChg>
      </pc:sldChg>
      <pc:sldChg chg="addSp delSp modSp">
        <pc:chgData name="Peter EDMUNDS (HAB)" userId="57fb2244-f77a-4291-bf83-84bcf6856161" providerId="ADAL" clId="{B4DFF5C4-BA24-4641-AAAE-9DF37C804BDF}" dt="2020-01-18T13:49:48.493" v="627" actId="1076"/>
        <pc:sldMkLst>
          <pc:docMk/>
          <pc:sldMk cId="830485102" sldId="257"/>
        </pc:sldMkLst>
        <pc:spChg chg="add mod">
          <ac:chgData name="Peter EDMUNDS (HAB)" userId="57fb2244-f77a-4291-bf83-84bcf6856161" providerId="ADAL" clId="{B4DFF5C4-BA24-4641-AAAE-9DF37C804BDF}" dt="2020-01-18T13:48:27.054" v="619" actId="20577"/>
          <ac:spMkLst>
            <pc:docMk/>
            <pc:sldMk cId="830485102" sldId="257"/>
            <ac:spMk id="2" creationId="{E17AFD96-DFF1-48D8-B0AB-DF03E65404A2}"/>
          </ac:spMkLst>
        </pc:spChg>
        <pc:spChg chg="mod">
          <ac:chgData name="Peter EDMUNDS (HAB)" userId="57fb2244-f77a-4291-bf83-84bcf6856161" providerId="ADAL" clId="{B4DFF5C4-BA24-4641-AAAE-9DF37C804BDF}" dt="2020-01-18T12:43:38.474" v="560" actId="20577"/>
          <ac:spMkLst>
            <pc:docMk/>
            <pc:sldMk cId="830485102" sldId="257"/>
            <ac:spMk id="11" creationId="{168A24C7-D1BB-40B4-8799-57F950B60D3F}"/>
          </ac:spMkLst>
        </pc:spChg>
        <pc:spChg chg="del">
          <ac:chgData name="Peter EDMUNDS (HAB)" userId="57fb2244-f77a-4291-bf83-84bcf6856161" providerId="ADAL" clId="{B4DFF5C4-BA24-4641-AAAE-9DF37C804BDF}" dt="2020-01-18T12:16:05.384" v="8" actId="478"/>
          <ac:spMkLst>
            <pc:docMk/>
            <pc:sldMk cId="830485102" sldId="257"/>
            <ac:spMk id="13" creationId="{6B4E3F40-2118-42CF-9736-196DDF103594}"/>
          </ac:spMkLst>
        </pc:spChg>
        <pc:spChg chg="del">
          <ac:chgData name="Peter EDMUNDS (HAB)" userId="57fb2244-f77a-4291-bf83-84bcf6856161" providerId="ADAL" clId="{B4DFF5C4-BA24-4641-AAAE-9DF37C804BDF}" dt="2020-01-18T12:16:05.384" v="8" actId="478"/>
          <ac:spMkLst>
            <pc:docMk/>
            <pc:sldMk cId="830485102" sldId="257"/>
            <ac:spMk id="14" creationId="{973543AD-8C07-4B27-A891-92C9505D9B17}"/>
          </ac:spMkLst>
        </pc:spChg>
        <pc:picChg chg="del">
          <ac:chgData name="Peter EDMUNDS (HAB)" userId="57fb2244-f77a-4291-bf83-84bcf6856161" providerId="ADAL" clId="{B4DFF5C4-BA24-4641-AAAE-9DF37C804BDF}" dt="2020-01-18T12:16:05.384" v="8" actId="478"/>
          <ac:picMkLst>
            <pc:docMk/>
            <pc:sldMk cId="830485102" sldId="257"/>
            <ac:picMk id="3" creationId="{18A060AA-CF1B-475E-87E5-D4661FE016C1}"/>
          </ac:picMkLst>
        </pc:picChg>
        <pc:picChg chg="del">
          <ac:chgData name="Peter EDMUNDS (HAB)" userId="57fb2244-f77a-4291-bf83-84bcf6856161" providerId="ADAL" clId="{B4DFF5C4-BA24-4641-AAAE-9DF37C804BDF}" dt="2020-01-18T12:16:05.384" v="8" actId="478"/>
          <ac:picMkLst>
            <pc:docMk/>
            <pc:sldMk cId="830485102" sldId="257"/>
            <ac:picMk id="4" creationId="{7CC00766-2473-4CC3-B1C1-47A0705DD426}"/>
          </ac:picMkLst>
        </pc:picChg>
        <pc:picChg chg="add mod">
          <ac:chgData name="Peter EDMUNDS (HAB)" userId="57fb2244-f77a-4291-bf83-84bcf6856161" providerId="ADAL" clId="{B4DFF5C4-BA24-4641-AAAE-9DF37C804BDF}" dt="2020-01-18T12:47:49.088" v="577" actId="14100"/>
          <ac:picMkLst>
            <pc:docMk/>
            <pc:sldMk cId="830485102" sldId="257"/>
            <ac:picMk id="5" creationId="{27F0AC29-BCF7-4424-9619-16B02D40BCD0}"/>
          </ac:picMkLst>
        </pc:picChg>
        <pc:picChg chg="add mod">
          <ac:chgData name="Peter EDMUNDS (HAB)" userId="57fb2244-f77a-4291-bf83-84bcf6856161" providerId="ADAL" clId="{B4DFF5C4-BA24-4641-AAAE-9DF37C804BDF}" dt="2020-01-18T13:48:30.835" v="620" actId="1076"/>
          <ac:picMkLst>
            <pc:docMk/>
            <pc:sldMk cId="830485102" sldId="257"/>
            <ac:picMk id="6" creationId="{3394806F-3C12-4F13-B680-0A634F2F0014}"/>
          </ac:picMkLst>
        </pc:picChg>
        <pc:picChg chg="del">
          <ac:chgData name="Peter EDMUNDS (HAB)" userId="57fb2244-f77a-4291-bf83-84bcf6856161" providerId="ADAL" clId="{B4DFF5C4-BA24-4641-AAAE-9DF37C804BDF}" dt="2020-01-18T12:16:05.384" v="8" actId="478"/>
          <ac:picMkLst>
            <pc:docMk/>
            <pc:sldMk cId="830485102" sldId="257"/>
            <ac:picMk id="7" creationId="{1E6DB38F-4E04-47D9-80DE-57BB25F6DC0A}"/>
          </ac:picMkLst>
        </pc:picChg>
        <pc:picChg chg="del">
          <ac:chgData name="Peter EDMUNDS (HAB)" userId="57fb2244-f77a-4291-bf83-84bcf6856161" providerId="ADAL" clId="{B4DFF5C4-BA24-4641-AAAE-9DF37C804BDF}" dt="2020-01-18T12:16:05.384" v="8" actId="478"/>
          <ac:picMkLst>
            <pc:docMk/>
            <pc:sldMk cId="830485102" sldId="257"/>
            <ac:picMk id="8" creationId="{D8D82264-9528-40BA-8366-4D818284F0BD}"/>
          </ac:picMkLst>
        </pc:picChg>
        <pc:picChg chg="add mod">
          <ac:chgData name="Peter EDMUNDS (HAB)" userId="57fb2244-f77a-4291-bf83-84bcf6856161" providerId="ADAL" clId="{B4DFF5C4-BA24-4641-AAAE-9DF37C804BDF}" dt="2020-01-18T13:48:34.653" v="621" actId="1076"/>
          <ac:picMkLst>
            <pc:docMk/>
            <pc:sldMk cId="830485102" sldId="257"/>
            <ac:picMk id="9" creationId="{DC5AD550-71F7-4FE7-8CA7-1BC4EC0C4D20}"/>
          </ac:picMkLst>
        </pc:picChg>
        <pc:picChg chg="add mod">
          <ac:chgData name="Peter EDMUNDS (HAB)" userId="57fb2244-f77a-4291-bf83-84bcf6856161" providerId="ADAL" clId="{B4DFF5C4-BA24-4641-AAAE-9DF37C804BDF}" dt="2020-01-18T13:48:58.446" v="624" actId="1076"/>
          <ac:picMkLst>
            <pc:docMk/>
            <pc:sldMk cId="830485102" sldId="257"/>
            <ac:picMk id="10" creationId="{2987D945-20E1-4D54-B6A3-355A42D2E11E}"/>
          </ac:picMkLst>
        </pc:picChg>
        <pc:picChg chg="add mod">
          <ac:chgData name="Peter EDMUNDS (HAB)" userId="57fb2244-f77a-4291-bf83-84bcf6856161" providerId="ADAL" clId="{B4DFF5C4-BA24-4641-AAAE-9DF37C804BDF}" dt="2020-01-18T13:49:48.493" v="627" actId="1076"/>
          <ac:picMkLst>
            <pc:docMk/>
            <pc:sldMk cId="830485102" sldId="257"/>
            <ac:picMk id="12" creationId="{5A6C0D02-295A-496C-8E23-534521DD0771}"/>
          </ac:picMkLst>
        </pc:picChg>
        <pc:picChg chg="add mod">
          <ac:chgData name="Peter EDMUNDS (HAB)" userId="57fb2244-f77a-4291-bf83-84bcf6856161" providerId="ADAL" clId="{B4DFF5C4-BA24-4641-AAAE-9DF37C804BDF}" dt="2020-01-18T12:48:18.796" v="586" actId="1076"/>
          <ac:picMkLst>
            <pc:docMk/>
            <pc:sldMk cId="830485102" sldId="257"/>
            <ac:picMk id="15" creationId="{D216389F-FD78-4FD6-AD2B-ABD12884C55A}"/>
          </ac:picMkLst>
        </pc:picChg>
      </pc:sldChg>
      <pc:sldChg chg="addSp delSp modSp">
        <pc:chgData name="Peter EDMUNDS (HAB)" userId="57fb2244-f77a-4291-bf83-84bcf6856161" providerId="ADAL" clId="{B4DFF5C4-BA24-4641-AAAE-9DF37C804BDF}" dt="2020-01-18T12:56:33.292" v="606" actId="14100"/>
        <pc:sldMkLst>
          <pc:docMk/>
          <pc:sldMk cId="1359017385" sldId="261"/>
        </pc:sldMkLst>
        <pc:spChg chg="del">
          <ac:chgData name="Peter EDMUNDS (HAB)" userId="57fb2244-f77a-4291-bf83-84bcf6856161" providerId="ADAL" clId="{B4DFF5C4-BA24-4641-AAAE-9DF37C804BDF}" dt="2020-01-18T12:15:52.791" v="6" actId="478"/>
          <ac:spMkLst>
            <pc:docMk/>
            <pc:sldMk cId="1359017385" sldId="261"/>
            <ac:spMk id="2" creationId="{E3AE0F27-C615-4FC9-AB64-00A4135248EB}"/>
          </ac:spMkLst>
        </pc:spChg>
        <pc:spChg chg="mod">
          <ac:chgData name="Peter EDMUNDS (HAB)" userId="57fb2244-f77a-4291-bf83-84bcf6856161" providerId="ADAL" clId="{B4DFF5C4-BA24-4641-AAAE-9DF37C804BDF}" dt="2020-01-18T12:31:40.737" v="178" actId="20577"/>
          <ac:spMkLst>
            <pc:docMk/>
            <pc:sldMk cId="1359017385" sldId="261"/>
            <ac:spMk id="3" creationId="{A72A2AD2-80F4-4D6A-9EB1-CE34731F0754}"/>
          </ac:spMkLst>
        </pc:spChg>
        <pc:spChg chg="add mod">
          <ac:chgData name="Peter EDMUNDS (HAB)" userId="57fb2244-f77a-4291-bf83-84bcf6856161" providerId="ADAL" clId="{B4DFF5C4-BA24-4641-AAAE-9DF37C804BDF}" dt="2020-01-18T12:31:09.783" v="114" actId="20577"/>
          <ac:spMkLst>
            <pc:docMk/>
            <pc:sldMk cId="1359017385" sldId="261"/>
            <ac:spMk id="4" creationId="{EF0DB528-497E-4C52-AF18-F856F4B5F292}"/>
          </ac:spMkLst>
        </pc:spChg>
        <pc:spChg chg="del">
          <ac:chgData name="Peter EDMUNDS (HAB)" userId="57fb2244-f77a-4291-bf83-84bcf6856161" providerId="ADAL" clId="{B4DFF5C4-BA24-4641-AAAE-9DF37C804BDF}" dt="2020-01-18T12:15:52.791" v="6" actId="478"/>
          <ac:spMkLst>
            <pc:docMk/>
            <pc:sldMk cId="1359017385" sldId="261"/>
            <ac:spMk id="6" creationId="{7577C04F-869C-4CAE-820F-BD0DDEEEE131}"/>
          </ac:spMkLst>
        </pc:spChg>
        <pc:picChg chg="add mod">
          <ac:chgData name="Peter EDMUNDS (HAB)" userId="57fb2244-f77a-4291-bf83-84bcf6856161" providerId="ADAL" clId="{B4DFF5C4-BA24-4641-AAAE-9DF37C804BDF}" dt="2020-01-18T12:52:18.392" v="588" actId="14100"/>
          <ac:picMkLst>
            <pc:docMk/>
            <pc:sldMk cId="1359017385" sldId="261"/>
            <ac:picMk id="5" creationId="{F1B56D4C-E389-4C45-A041-0973749A3EDB}"/>
          </ac:picMkLst>
        </pc:picChg>
        <pc:picChg chg="del">
          <ac:chgData name="Peter EDMUNDS (HAB)" userId="57fb2244-f77a-4291-bf83-84bcf6856161" providerId="ADAL" clId="{B4DFF5C4-BA24-4641-AAAE-9DF37C804BDF}" dt="2020-01-18T12:15:52.791" v="6" actId="478"/>
          <ac:picMkLst>
            <pc:docMk/>
            <pc:sldMk cId="1359017385" sldId="261"/>
            <ac:picMk id="7" creationId="{EA7BAEBF-F5BE-4D2C-AE27-83E495E8A4FC}"/>
          </ac:picMkLst>
        </pc:picChg>
        <pc:picChg chg="add del mod">
          <ac:chgData name="Peter EDMUNDS (HAB)" userId="57fb2244-f77a-4291-bf83-84bcf6856161" providerId="ADAL" clId="{B4DFF5C4-BA24-4641-AAAE-9DF37C804BDF}" dt="2020-01-18T12:53:17.367" v="595" actId="478"/>
          <ac:picMkLst>
            <pc:docMk/>
            <pc:sldMk cId="1359017385" sldId="261"/>
            <ac:picMk id="8" creationId="{29F69C68-E0EE-449F-A96A-D962256064FB}"/>
          </ac:picMkLst>
        </pc:picChg>
        <pc:picChg chg="add del mod">
          <ac:chgData name="Peter EDMUNDS (HAB)" userId="57fb2244-f77a-4291-bf83-84bcf6856161" providerId="ADAL" clId="{B4DFF5C4-BA24-4641-AAAE-9DF37C804BDF}" dt="2020-01-18T12:55:47.963" v="600" actId="478"/>
          <ac:picMkLst>
            <pc:docMk/>
            <pc:sldMk cId="1359017385" sldId="261"/>
            <ac:picMk id="9" creationId="{C2D27903-54F7-41CF-8684-D89CE45B55CE}"/>
          </ac:picMkLst>
        </pc:picChg>
        <pc:picChg chg="del">
          <ac:chgData name="Peter EDMUNDS (HAB)" userId="57fb2244-f77a-4291-bf83-84bcf6856161" providerId="ADAL" clId="{B4DFF5C4-BA24-4641-AAAE-9DF37C804BDF}" dt="2020-01-18T12:15:52.791" v="6" actId="478"/>
          <ac:picMkLst>
            <pc:docMk/>
            <pc:sldMk cId="1359017385" sldId="261"/>
            <ac:picMk id="10" creationId="{7BF9291B-3F78-432C-BD2C-E452C4FD1CDC}"/>
          </ac:picMkLst>
        </pc:picChg>
        <pc:picChg chg="del">
          <ac:chgData name="Peter EDMUNDS (HAB)" userId="57fb2244-f77a-4291-bf83-84bcf6856161" providerId="ADAL" clId="{B4DFF5C4-BA24-4641-AAAE-9DF37C804BDF}" dt="2020-01-18T12:15:52.791" v="6" actId="478"/>
          <ac:picMkLst>
            <pc:docMk/>
            <pc:sldMk cId="1359017385" sldId="261"/>
            <ac:picMk id="11" creationId="{4EDFD8CA-EA3D-4FE4-96D7-3B6296952EE6}"/>
          </ac:picMkLst>
        </pc:picChg>
        <pc:picChg chg="add mod">
          <ac:chgData name="Peter EDMUNDS (HAB)" userId="57fb2244-f77a-4291-bf83-84bcf6856161" providerId="ADAL" clId="{B4DFF5C4-BA24-4641-AAAE-9DF37C804BDF}" dt="2020-01-18T12:30:13.305" v="105" actId="1076"/>
          <ac:picMkLst>
            <pc:docMk/>
            <pc:sldMk cId="1359017385" sldId="261"/>
            <ac:picMk id="12" creationId="{93F82786-30B1-434B-B609-9DFD0472D8FE}"/>
          </ac:picMkLst>
        </pc:picChg>
        <pc:picChg chg="add mod">
          <ac:chgData name="Peter EDMUNDS (HAB)" userId="57fb2244-f77a-4291-bf83-84bcf6856161" providerId="ADAL" clId="{B4DFF5C4-BA24-4641-AAAE-9DF37C804BDF}" dt="2020-01-18T12:31:46.045" v="179" actId="1076"/>
          <ac:picMkLst>
            <pc:docMk/>
            <pc:sldMk cId="1359017385" sldId="261"/>
            <ac:picMk id="13" creationId="{00A1F409-9B0B-4416-A023-ACEDF9480B27}"/>
          </ac:picMkLst>
        </pc:picChg>
        <pc:picChg chg="del">
          <ac:chgData name="Peter EDMUNDS (HAB)" userId="57fb2244-f77a-4291-bf83-84bcf6856161" providerId="ADAL" clId="{B4DFF5C4-BA24-4641-AAAE-9DF37C804BDF}" dt="2020-01-18T12:15:52.791" v="6" actId="478"/>
          <ac:picMkLst>
            <pc:docMk/>
            <pc:sldMk cId="1359017385" sldId="261"/>
            <ac:picMk id="14" creationId="{9E9A42B9-B10D-4C1D-A906-49A4F1BE72DB}"/>
          </ac:picMkLst>
        </pc:picChg>
        <pc:picChg chg="add del">
          <ac:chgData name="Peter EDMUNDS (HAB)" userId="57fb2244-f77a-4291-bf83-84bcf6856161" providerId="ADAL" clId="{B4DFF5C4-BA24-4641-AAAE-9DF37C804BDF}" dt="2020-01-18T12:56:07.985" v="602" actId="478"/>
          <ac:picMkLst>
            <pc:docMk/>
            <pc:sldMk cId="1359017385" sldId="261"/>
            <ac:picMk id="15" creationId="{80A3F9EE-8766-47C2-A7BD-A9AF047B2CAA}"/>
          </ac:picMkLst>
        </pc:picChg>
        <pc:picChg chg="add mod">
          <ac:chgData name="Peter EDMUNDS (HAB)" userId="57fb2244-f77a-4291-bf83-84bcf6856161" providerId="ADAL" clId="{B4DFF5C4-BA24-4641-AAAE-9DF37C804BDF}" dt="2020-01-18T12:56:33.292" v="606" actId="14100"/>
          <ac:picMkLst>
            <pc:docMk/>
            <pc:sldMk cId="1359017385" sldId="261"/>
            <ac:picMk id="16" creationId="{F39866F9-26FB-44DF-BDDF-A8E027A5EE5D}"/>
          </ac:picMkLst>
        </pc:picChg>
      </pc:sldChg>
      <pc:sldChg chg="addSp delSp modSp modAnim">
        <pc:chgData name="Peter EDMUNDS (HAB)" userId="57fb2244-f77a-4291-bf83-84bcf6856161" providerId="ADAL" clId="{B4DFF5C4-BA24-4641-AAAE-9DF37C804BDF}" dt="2020-01-18T14:02:36.981" v="700" actId="14100"/>
        <pc:sldMkLst>
          <pc:docMk/>
          <pc:sldMk cId="2273095663" sldId="262"/>
        </pc:sldMkLst>
        <pc:spChg chg="del">
          <ac:chgData name="Peter EDMUNDS (HAB)" userId="57fb2244-f77a-4291-bf83-84bcf6856161" providerId="ADAL" clId="{B4DFF5C4-BA24-4641-AAAE-9DF37C804BDF}" dt="2020-01-18T12:15:59.947" v="7" actId="478"/>
          <ac:spMkLst>
            <pc:docMk/>
            <pc:sldMk cId="2273095663" sldId="262"/>
            <ac:spMk id="2" creationId="{BA4CCF14-C3E7-4D70-864B-8AB15970C268}"/>
          </ac:spMkLst>
        </pc:spChg>
        <pc:spChg chg="del">
          <ac:chgData name="Peter EDMUNDS (HAB)" userId="57fb2244-f77a-4291-bf83-84bcf6856161" providerId="ADAL" clId="{B4DFF5C4-BA24-4641-AAAE-9DF37C804BDF}" dt="2020-01-18T12:15:59.947" v="7" actId="478"/>
          <ac:spMkLst>
            <pc:docMk/>
            <pc:sldMk cId="2273095663" sldId="262"/>
            <ac:spMk id="3" creationId="{12296BB0-394A-437E-A682-3781722A13B1}"/>
          </ac:spMkLst>
        </pc:spChg>
        <pc:spChg chg="del">
          <ac:chgData name="Peter EDMUNDS (HAB)" userId="57fb2244-f77a-4291-bf83-84bcf6856161" providerId="ADAL" clId="{B4DFF5C4-BA24-4641-AAAE-9DF37C804BDF}" dt="2020-01-18T12:15:59.947" v="7" actId="478"/>
          <ac:spMkLst>
            <pc:docMk/>
            <pc:sldMk cId="2273095663" sldId="262"/>
            <ac:spMk id="4" creationId="{58F111F0-7CE9-426C-B737-12A290F34509}"/>
          </ac:spMkLst>
        </pc:spChg>
        <pc:spChg chg="add mod">
          <ac:chgData name="Peter EDMUNDS (HAB)" userId="57fb2244-f77a-4291-bf83-84bcf6856161" providerId="ADAL" clId="{B4DFF5C4-BA24-4641-AAAE-9DF37C804BDF}" dt="2020-01-18T14:01:57.146" v="690" actId="14100"/>
          <ac:spMkLst>
            <pc:docMk/>
            <pc:sldMk cId="2273095663" sldId="262"/>
            <ac:spMk id="5" creationId="{69860F0B-049D-434E-A248-DBD6A6A49961}"/>
          </ac:spMkLst>
        </pc:spChg>
        <pc:spChg chg="mod">
          <ac:chgData name="Peter EDMUNDS (HAB)" userId="57fb2244-f77a-4291-bf83-84bcf6856161" providerId="ADAL" clId="{B4DFF5C4-BA24-4641-AAAE-9DF37C804BDF}" dt="2020-01-18T12:32:27.808" v="193" actId="20577"/>
          <ac:spMkLst>
            <pc:docMk/>
            <pc:sldMk cId="2273095663" sldId="262"/>
            <ac:spMk id="8" creationId="{97D56910-61FD-4A9E-B6BA-35ED2C890C11}"/>
          </ac:spMkLst>
        </pc:spChg>
        <pc:picChg chg="del">
          <ac:chgData name="Peter EDMUNDS (HAB)" userId="57fb2244-f77a-4291-bf83-84bcf6856161" providerId="ADAL" clId="{B4DFF5C4-BA24-4641-AAAE-9DF37C804BDF}" dt="2020-01-18T12:15:59.947" v="7" actId="478"/>
          <ac:picMkLst>
            <pc:docMk/>
            <pc:sldMk cId="2273095663" sldId="262"/>
            <ac:picMk id="6" creationId="{D89B69BA-36FA-475F-A991-7B124FC14BCC}"/>
          </ac:picMkLst>
        </pc:picChg>
        <pc:picChg chg="add mod">
          <ac:chgData name="Peter EDMUNDS (HAB)" userId="57fb2244-f77a-4291-bf83-84bcf6856161" providerId="ADAL" clId="{B4DFF5C4-BA24-4641-AAAE-9DF37C804BDF}" dt="2020-01-18T14:02:36.981" v="700" actId="14100"/>
          <ac:picMkLst>
            <pc:docMk/>
            <pc:sldMk cId="2273095663" sldId="262"/>
            <ac:picMk id="7" creationId="{F38BF0CE-9F4C-4041-B1C9-66360670298F}"/>
          </ac:picMkLst>
        </pc:picChg>
        <pc:picChg chg="add mod">
          <ac:chgData name="Peter EDMUNDS (HAB)" userId="57fb2244-f77a-4291-bf83-84bcf6856161" providerId="ADAL" clId="{B4DFF5C4-BA24-4641-AAAE-9DF37C804BDF}" dt="2020-01-18T14:02:29.207" v="697" actId="14100"/>
          <ac:picMkLst>
            <pc:docMk/>
            <pc:sldMk cId="2273095663" sldId="262"/>
            <ac:picMk id="9" creationId="{656D33C7-FF9B-482C-BDFA-05000FA629D4}"/>
          </ac:picMkLst>
        </pc:picChg>
        <pc:picChg chg="del">
          <ac:chgData name="Peter EDMUNDS (HAB)" userId="57fb2244-f77a-4291-bf83-84bcf6856161" providerId="ADAL" clId="{B4DFF5C4-BA24-4641-AAAE-9DF37C804BDF}" dt="2020-01-18T12:15:59.947" v="7" actId="478"/>
          <ac:picMkLst>
            <pc:docMk/>
            <pc:sldMk cId="2273095663" sldId="262"/>
            <ac:picMk id="11" creationId="{0BF435D2-9D1D-47F9-9AA3-B91034AB04E1}"/>
          </ac:picMkLst>
        </pc:picChg>
        <pc:picChg chg="add mod">
          <ac:chgData name="Peter EDMUNDS (HAB)" userId="57fb2244-f77a-4291-bf83-84bcf6856161" providerId="ADAL" clId="{B4DFF5C4-BA24-4641-AAAE-9DF37C804BDF}" dt="2020-01-18T14:02:14.495" v="695" actId="207"/>
          <ac:picMkLst>
            <pc:docMk/>
            <pc:sldMk cId="2273095663" sldId="262"/>
            <ac:picMk id="12" creationId="{636B7950-0F25-426F-ABA7-8A775441EF24}"/>
          </ac:picMkLst>
        </pc:picChg>
        <pc:picChg chg="del">
          <ac:chgData name="Peter EDMUNDS (HAB)" userId="57fb2244-f77a-4291-bf83-84bcf6856161" providerId="ADAL" clId="{B4DFF5C4-BA24-4641-AAAE-9DF37C804BDF}" dt="2020-01-18T12:15:59.947" v="7" actId="478"/>
          <ac:picMkLst>
            <pc:docMk/>
            <pc:sldMk cId="2273095663" sldId="262"/>
            <ac:picMk id="19" creationId="{3151884B-0551-4064-AF47-D66F611691B0}"/>
          </ac:picMkLst>
        </pc:picChg>
        <pc:picChg chg="del">
          <ac:chgData name="Peter EDMUNDS (HAB)" userId="57fb2244-f77a-4291-bf83-84bcf6856161" providerId="ADAL" clId="{B4DFF5C4-BA24-4641-AAAE-9DF37C804BDF}" dt="2020-01-18T12:15:59.947" v="7" actId="478"/>
          <ac:picMkLst>
            <pc:docMk/>
            <pc:sldMk cId="2273095663" sldId="262"/>
            <ac:picMk id="22" creationId="{DB449FF0-A7EE-41C2-89EF-8D777F6E4BE6}"/>
          </ac:picMkLst>
        </pc:picChg>
        <pc:picChg chg="del">
          <ac:chgData name="Peter EDMUNDS (HAB)" userId="57fb2244-f77a-4291-bf83-84bcf6856161" providerId="ADAL" clId="{B4DFF5C4-BA24-4641-AAAE-9DF37C804BDF}" dt="2020-01-18T12:15:59.947" v="7" actId="478"/>
          <ac:picMkLst>
            <pc:docMk/>
            <pc:sldMk cId="2273095663" sldId="262"/>
            <ac:picMk id="28" creationId="{692C26C1-15E1-4BF3-B1AE-95912C92A229}"/>
          </ac:picMkLst>
        </pc:picChg>
        <pc:picChg chg="del">
          <ac:chgData name="Peter EDMUNDS (HAB)" userId="57fb2244-f77a-4291-bf83-84bcf6856161" providerId="ADAL" clId="{B4DFF5C4-BA24-4641-AAAE-9DF37C804BDF}" dt="2020-01-18T12:15:59.947" v="7" actId="478"/>
          <ac:picMkLst>
            <pc:docMk/>
            <pc:sldMk cId="2273095663" sldId="262"/>
            <ac:picMk id="29" creationId="{8DCA85B1-5211-4A8D-8A53-8053AA04D39D}"/>
          </ac:picMkLst>
        </pc:picChg>
      </pc:sldChg>
    </pc:docChg>
  </pc:docChgLst>
  <pc:docChgLst>
    <pc:chgData name="Peter EDMUNDS (HAB)" userId="57fb2244-f77a-4291-bf83-84bcf6856161" providerId="ADAL" clId="{2A9BA189-2243-4345-AC23-2C5D752A5BC3}"/>
    <pc:docChg chg="custSel modSld">
      <pc:chgData name="Peter EDMUNDS (HAB)" userId="57fb2244-f77a-4291-bf83-84bcf6856161" providerId="ADAL" clId="{2A9BA189-2243-4345-AC23-2C5D752A5BC3}" dt="2019-12-08T15:36:13.552" v="444" actId="1076"/>
      <pc:docMkLst>
        <pc:docMk/>
      </pc:docMkLst>
      <pc:sldChg chg="addSp delSp modSp">
        <pc:chgData name="Peter EDMUNDS (HAB)" userId="57fb2244-f77a-4291-bf83-84bcf6856161" providerId="ADAL" clId="{2A9BA189-2243-4345-AC23-2C5D752A5BC3}" dt="2019-12-08T15:20:28.720" v="370" actId="1076"/>
        <pc:sldMkLst>
          <pc:docMk/>
          <pc:sldMk cId="1257269346" sldId="256"/>
        </pc:sldMkLst>
        <pc:spChg chg="add del mod">
          <ac:chgData name="Peter EDMUNDS (HAB)" userId="57fb2244-f77a-4291-bf83-84bcf6856161" providerId="ADAL" clId="{2A9BA189-2243-4345-AC23-2C5D752A5BC3}" dt="2019-12-08T14:49:58.422" v="72" actId="478"/>
          <ac:spMkLst>
            <pc:docMk/>
            <pc:sldMk cId="1257269346" sldId="256"/>
            <ac:spMk id="14" creationId="{333F6735-A8EE-41F5-8EDF-E1B660DC1445}"/>
          </ac:spMkLst>
        </pc:spChg>
        <pc:picChg chg="mod">
          <ac:chgData name="Peter EDMUNDS (HAB)" userId="57fb2244-f77a-4291-bf83-84bcf6856161" providerId="ADAL" clId="{2A9BA189-2243-4345-AC23-2C5D752A5BC3}" dt="2019-12-08T15:20:27.016" v="369" actId="1076"/>
          <ac:picMkLst>
            <pc:docMk/>
            <pc:sldMk cId="1257269346" sldId="256"/>
            <ac:picMk id="3" creationId="{699C10CB-AD2D-493E-8210-B5650CFDA277}"/>
          </ac:picMkLst>
        </pc:picChg>
        <pc:picChg chg="add del mod">
          <ac:chgData name="Peter EDMUNDS (HAB)" userId="57fb2244-f77a-4291-bf83-84bcf6856161" providerId="ADAL" clId="{2A9BA189-2243-4345-AC23-2C5D752A5BC3}" dt="2019-12-08T15:20:02.463" v="359" actId="478"/>
          <ac:picMkLst>
            <pc:docMk/>
            <pc:sldMk cId="1257269346" sldId="256"/>
            <ac:picMk id="5" creationId="{685924A8-0F5E-48FD-AE9D-9977794E02F6}"/>
          </ac:picMkLst>
        </pc:picChg>
        <pc:picChg chg="add del mod">
          <ac:chgData name="Peter EDMUNDS (HAB)" userId="57fb2244-f77a-4291-bf83-84bcf6856161" providerId="ADAL" clId="{2A9BA189-2243-4345-AC23-2C5D752A5BC3}" dt="2019-12-08T15:15:29.380" v="343" actId="478"/>
          <ac:picMkLst>
            <pc:docMk/>
            <pc:sldMk cId="1257269346" sldId="256"/>
            <ac:picMk id="7" creationId="{AF2B57C5-FC4A-4CBE-83B5-FC0070DAC1B4}"/>
          </ac:picMkLst>
        </pc:picChg>
        <pc:picChg chg="add del mod">
          <ac:chgData name="Peter EDMUNDS (HAB)" userId="57fb2244-f77a-4291-bf83-84bcf6856161" providerId="ADAL" clId="{2A9BA189-2243-4345-AC23-2C5D752A5BC3}" dt="2019-12-08T15:17:26.865" v="348" actId="478"/>
          <ac:picMkLst>
            <pc:docMk/>
            <pc:sldMk cId="1257269346" sldId="256"/>
            <ac:picMk id="8" creationId="{9F61BB04-6D99-4173-B8A5-15B23504E4DE}"/>
          </ac:picMkLst>
        </pc:picChg>
        <pc:picChg chg="add mod ord modCrop">
          <ac:chgData name="Peter EDMUNDS (HAB)" userId="57fb2244-f77a-4291-bf83-84bcf6856161" providerId="ADAL" clId="{2A9BA189-2243-4345-AC23-2C5D752A5BC3}" dt="2019-12-08T15:20:14.202" v="365" actId="167"/>
          <ac:picMkLst>
            <pc:docMk/>
            <pc:sldMk cId="1257269346" sldId="256"/>
            <ac:picMk id="9" creationId="{E1942D01-F132-40A7-8CA3-5A55DAFD8D9F}"/>
          </ac:picMkLst>
        </pc:picChg>
        <pc:picChg chg="add mod ord">
          <ac:chgData name="Peter EDMUNDS (HAB)" userId="57fb2244-f77a-4291-bf83-84bcf6856161" providerId="ADAL" clId="{2A9BA189-2243-4345-AC23-2C5D752A5BC3}" dt="2019-12-08T15:20:28.720" v="370" actId="1076"/>
          <ac:picMkLst>
            <pc:docMk/>
            <pc:sldMk cId="1257269346" sldId="256"/>
            <ac:picMk id="10" creationId="{6AE21827-1085-48B3-9398-7661664626E8}"/>
          </ac:picMkLst>
        </pc:picChg>
      </pc:sldChg>
      <pc:sldChg chg="addSp delSp modSp">
        <pc:chgData name="Peter EDMUNDS (HAB)" userId="57fb2244-f77a-4291-bf83-84bcf6856161" providerId="ADAL" clId="{2A9BA189-2243-4345-AC23-2C5D752A5BC3}" dt="2019-12-08T15:36:13.552" v="444" actId="1076"/>
        <pc:sldMkLst>
          <pc:docMk/>
          <pc:sldMk cId="830485102" sldId="257"/>
        </pc:sldMkLst>
        <pc:spChg chg="del">
          <ac:chgData name="Peter EDMUNDS (HAB)" userId="57fb2244-f77a-4291-bf83-84bcf6856161" providerId="ADAL" clId="{2A9BA189-2243-4345-AC23-2C5D752A5BC3}" dt="2019-12-08T14:56:09.085" v="258" actId="478"/>
          <ac:spMkLst>
            <pc:docMk/>
            <pc:sldMk cId="830485102" sldId="257"/>
            <ac:spMk id="5" creationId="{198633F7-2EBD-45CB-9E2A-CE2161029837}"/>
          </ac:spMkLst>
        </pc:spChg>
        <pc:spChg chg="del">
          <ac:chgData name="Peter EDMUNDS (HAB)" userId="57fb2244-f77a-4291-bf83-84bcf6856161" providerId="ADAL" clId="{2A9BA189-2243-4345-AC23-2C5D752A5BC3}" dt="2019-12-08T14:56:09.085" v="258" actId="478"/>
          <ac:spMkLst>
            <pc:docMk/>
            <pc:sldMk cId="830485102" sldId="257"/>
            <ac:spMk id="6" creationId="{8C5218F9-10C1-493D-9704-022297AE8271}"/>
          </ac:spMkLst>
        </pc:spChg>
        <pc:spChg chg="mod">
          <ac:chgData name="Peter EDMUNDS (HAB)" userId="57fb2244-f77a-4291-bf83-84bcf6856161" providerId="ADAL" clId="{2A9BA189-2243-4345-AC23-2C5D752A5BC3}" dt="2019-12-08T15:34:46.251" v="389" actId="20577"/>
          <ac:spMkLst>
            <pc:docMk/>
            <pc:sldMk cId="830485102" sldId="257"/>
            <ac:spMk id="11" creationId="{168A24C7-D1BB-40B4-8799-57F950B60D3F}"/>
          </ac:spMkLst>
        </pc:spChg>
        <pc:spChg chg="add mod">
          <ac:chgData name="Peter EDMUNDS (HAB)" userId="57fb2244-f77a-4291-bf83-84bcf6856161" providerId="ADAL" clId="{2A9BA189-2243-4345-AC23-2C5D752A5BC3}" dt="2019-12-08T15:35:59.384" v="408" actId="1582"/>
          <ac:spMkLst>
            <pc:docMk/>
            <pc:sldMk cId="830485102" sldId="257"/>
            <ac:spMk id="13" creationId="{6B4E3F40-2118-42CF-9736-196DDF103594}"/>
          </ac:spMkLst>
        </pc:spChg>
        <pc:spChg chg="add mod">
          <ac:chgData name="Peter EDMUNDS (HAB)" userId="57fb2244-f77a-4291-bf83-84bcf6856161" providerId="ADAL" clId="{2A9BA189-2243-4345-AC23-2C5D752A5BC3}" dt="2019-12-08T15:36:13.552" v="444" actId="1076"/>
          <ac:spMkLst>
            <pc:docMk/>
            <pc:sldMk cId="830485102" sldId="257"/>
            <ac:spMk id="14" creationId="{973543AD-8C07-4B27-A891-92C9505D9B17}"/>
          </ac:spMkLst>
        </pc:spChg>
        <pc:picChg chg="del">
          <ac:chgData name="Peter EDMUNDS (HAB)" userId="57fb2244-f77a-4291-bf83-84bcf6856161" providerId="ADAL" clId="{2A9BA189-2243-4345-AC23-2C5D752A5BC3}" dt="2019-12-08T14:56:09.085" v="258" actId="478"/>
          <ac:picMkLst>
            <pc:docMk/>
            <pc:sldMk cId="830485102" sldId="257"/>
            <ac:picMk id="2" creationId="{6A83923E-A1E6-4032-8361-5AB444073649}"/>
          </ac:picMkLst>
        </pc:picChg>
        <pc:picChg chg="add mod">
          <ac:chgData name="Peter EDMUNDS (HAB)" userId="57fb2244-f77a-4291-bf83-84bcf6856161" providerId="ADAL" clId="{2A9BA189-2243-4345-AC23-2C5D752A5BC3}" dt="2019-12-08T15:34:50.314" v="391" actId="1076"/>
          <ac:picMkLst>
            <pc:docMk/>
            <pc:sldMk cId="830485102" sldId="257"/>
            <ac:picMk id="3" creationId="{18A060AA-CF1B-475E-87E5-D4661FE016C1}"/>
          </ac:picMkLst>
        </pc:picChg>
        <pc:picChg chg="add mod">
          <ac:chgData name="Peter EDMUNDS (HAB)" userId="57fb2244-f77a-4291-bf83-84bcf6856161" providerId="ADAL" clId="{2A9BA189-2243-4345-AC23-2C5D752A5BC3}" dt="2019-12-08T15:35:15.561" v="394" actId="1076"/>
          <ac:picMkLst>
            <pc:docMk/>
            <pc:sldMk cId="830485102" sldId="257"/>
            <ac:picMk id="4" creationId="{7CC00766-2473-4CC3-B1C1-47A0705DD426}"/>
          </ac:picMkLst>
        </pc:picChg>
        <pc:picChg chg="add mod">
          <ac:chgData name="Peter EDMUNDS (HAB)" userId="57fb2244-f77a-4291-bf83-84bcf6856161" providerId="ADAL" clId="{2A9BA189-2243-4345-AC23-2C5D752A5BC3}" dt="2019-12-08T15:35:21.859" v="398" actId="14100"/>
          <ac:picMkLst>
            <pc:docMk/>
            <pc:sldMk cId="830485102" sldId="257"/>
            <ac:picMk id="7" creationId="{1E6DB38F-4E04-47D9-80DE-57BB25F6DC0A}"/>
          </ac:picMkLst>
        </pc:picChg>
        <pc:picChg chg="add mod">
          <ac:chgData name="Peter EDMUNDS (HAB)" userId="57fb2244-f77a-4291-bf83-84bcf6856161" providerId="ADAL" clId="{2A9BA189-2243-4345-AC23-2C5D752A5BC3}" dt="2019-12-08T15:35:41.083" v="403" actId="1076"/>
          <ac:picMkLst>
            <pc:docMk/>
            <pc:sldMk cId="830485102" sldId="257"/>
            <ac:picMk id="8" creationId="{D8D82264-9528-40BA-8366-4D818284F0BD}"/>
          </ac:picMkLst>
        </pc:picChg>
        <pc:picChg chg="del">
          <ac:chgData name="Peter EDMUNDS (HAB)" userId="57fb2244-f77a-4291-bf83-84bcf6856161" providerId="ADAL" clId="{2A9BA189-2243-4345-AC23-2C5D752A5BC3}" dt="2019-12-08T14:56:09.085" v="258" actId="478"/>
          <ac:picMkLst>
            <pc:docMk/>
            <pc:sldMk cId="830485102" sldId="257"/>
            <ac:picMk id="9" creationId="{8D3B6AEB-2392-4824-8123-4E0E977FB98F}"/>
          </ac:picMkLst>
        </pc:picChg>
        <pc:picChg chg="del">
          <ac:chgData name="Peter EDMUNDS (HAB)" userId="57fb2244-f77a-4291-bf83-84bcf6856161" providerId="ADAL" clId="{2A9BA189-2243-4345-AC23-2C5D752A5BC3}" dt="2019-12-08T14:56:09.085" v="258" actId="478"/>
          <ac:picMkLst>
            <pc:docMk/>
            <pc:sldMk cId="830485102" sldId="257"/>
            <ac:picMk id="10" creationId="{7B627902-0980-4DA1-B181-705FBFE8B7E6}"/>
          </ac:picMkLst>
        </pc:picChg>
        <pc:picChg chg="del">
          <ac:chgData name="Peter EDMUNDS (HAB)" userId="57fb2244-f77a-4291-bf83-84bcf6856161" providerId="ADAL" clId="{2A9BA189-2243-4345-AC23-2C5D752A5BC3}" dt="2019-12-08T14:56:09.085" v="258" actId="478"/>
          <ac:picMkLst>
            <pc:docMk/>
            <pc:sldMk cId="830485102" sldId="257"/>
            <ac:picMk id="12" creationId="{75D51DB5-E3EB-4DC3-9AA2-3FCB9D84D0F8}"/>
          </ac:picMkLst>
        </pc:picChg>
      </pc:sldChg>
      <pc:sldChg chg="addSp delSp modSp">
        <pc:chgData name="Peter EDMUNDS (HAB)" userId="57fb2244-f77a-4291-bf83-84bcf6856161" providerId="ADAL" clId="{2A9BA189-2243-4345-AC23-2C5D752A5BC3}" dt="2019-12-08T15:21:48.394" v="376" actId="1076"/>
        <pc:sldMkLst>
          <pc:docMk/>
          <pc:sldMk cId="1359017385" sldId="261"/>
        </pc:sldMkLst>
        <pc:spChg chg="add mod">
          <ac:chgData name="Peter EDMUNDS (HAB)" userId="57fb2244-f77a-4291-bf83-84bcf6856161" providerId="ADAL" clId="{2A9BA189-2243-4345-AC23-2C5D752A5BC3}" dt="2019-12-08T14:51:44.524" v="228" actId="207"/>
          <ac:spMkLst>
            <pc:docMk/>
            <pc:sldMk cId="1359017385" sldId="261"/>
            <ac:spMk id="2" creationId="{E3AE0F27-C615-4FC9-AB64-00A4135248EB}"/>
          </ac:spMkLst>
        </pc:spChg>
        <pc:spChg chg="mod">
          <ac:chgData name="Peter EDMUNDS (HAB)" userId="57fb2244-f77a-4291-bf83-84bcf6856161" providerId="ADAL" clId="{2A9BA189-2243-4345-AC23-2C5D752A5BC3}" dt="2019-12-08T14:50:08.951" v="91" actId="20577"/>
          <ac:spMkLst>
            <pc:docMk/>
            <pc:sldMk cId="1359017385" sldId="261"/>
            <ac:spMk id="3" creationId="{A72A2AD2-80F4-4D6A-9EB1-CE34731F0754}"/>
          </ac:spMkLst>
        </pc:spChg>
        <pc:spChg chg="del">
          <ac:chgData name="Peter EDMUNDS (HAB)" userId="57fb2244-f77a-4291-bf83-84bcf6856161" providerId="ADAL" clId="{2A9BA189-2243-4345-AC23-2C5D752A5BC3}" dt="2019-12-08T14:49:53.340" v="71" actId="478"/>
          <ac:spMkLst>
            <pc:docMk/>
            <pc:sldMk cId="1359017385" sldId="261"/>
            <ac:spMk id="4" creationId="{BB99154B-0E3B-410F-95CE-7253C26E1BF9}"/>
          </ac:spMkLst>
        </pc:spChg>
        <pc:spChg chg="del">
          <ac:chgData name="Peter EDMUNDS (HAB)" userId="57fb2244-f77a-4291-bf83-84bcf6856161" providerId="ADAL" clId="{2A9BA189-2243-4345-AC23-2C5D752A5BC3}" dt="2019-12-08T14:49:53.340" v="71" actId="478"/>
          <ac:spMkLst>
            <pc:docMk/>
            <pc:sldMk cId="1359017385" sldId="261"/>
            <ac:spMk id="5" creationId="{D777736B-9253-4C76-B693-D9D3B7DFAF88}"/>
          </ac:spMkLst>
        </pc:spChg>
        <pc:spChg chg="add mod">
          <ac:chgData name="Peter EDMUNDS (HAB)" userId="57fb2244-f77a-4291-bf83-84bcf6856161" providerId="ADAL" clId="{2A9BA189-2243-4345-AC23-2C5D752A5BC3}" dt="2019-12-08T14:55:15.403" v="256" actId="207"/>
          <ac:spMkLst>
            <pc:docMk/>
            <pc:sldMk cId="1359017385" sldId="261"/>
            <ac:spMk id="6" creationId="{7577C04F-869C-4CAE-820F-BD0DDEEEE131}"/>
          </ac:spMkLst>
        </pc:spChg>
        <pc:spChg chg="del">
          <ac:chgData name="Peter EDMUNDS (HAB)" userId="57fb2244-f77a-4291-bf83-84bcf6856161" providerId="ADAL" clId="{2A9BA189-2243-4345-AC23-2C5D752A5BC3}" dt="2019-12-08T14:49:53.340" v="71" actId="478"/>
          <ac:spMkLst>
            <pc:docMk/>
            <pc:sldMk cId="1359017385" sldId="261"/>
            <ac:spMk id="12" creationId="{35534786-8E8D-4686-9D57-1BCA56DFE1A4}"/>
          </ac:spMkLst>
        </pc:spChg>
        <pc:picChg chg="add mod">
          <ac:chgData name="Peter EDMUNDS (HAB)" userId="57fb2244-f77a-4291-bf83-84bcf6856161" providerId="ADAL" clId="{2A9BA189-2243-4345-AC23-2C5D752A5BC3}" dt="2019-12-08T15:21:48.394" v="376" actId="1076"/>
          <ac:picMkLst>
            <pc:docMk/>
            <pc:sldMk cId="1359017385" sldId="261"/>
            <ac:picMk id="7" creationId="{EA7BAEBF-F5BE-4D2C-AE27-83E495E8A4FC}"/>
          </ac:picMkLst>
        </pc:picChg>
        <pc:picChg chg="del">
          <ac:chgData name="Peter EDMUNDS (HAB)" userId="57fb2244-f77a-4291-bf83-84bcf6856161" providerId="ADAL" clId="{2A9BA189-2243-4345-AC23-2C5D752A5BC3}" dt="2019-12-08T14:49:53.340" v="71" actId="478"/>
          <ac:picMkLst>
            <pc:docMk/>
            <pc:sldMk cId="1359017385" sldId="261"/>
            <ac:picMk id="8" creationId="{212A596F-DBB2-4B23-8217-3BC666EC7682}"/>
          </ac:picMkLst>
        </pc:picChg>
        <pc:picChg chg="del">
          <ac:chgData name="Peter EDMUNDS (HAB)" userId="57fb2244-f77a-4291-bf83-84bcf6856161" providerId="ADAL" clId="{2A9BA189-2243-4345-AC23-2C5D752A5BC3}" dt="2019-12-08T14:49:53.340" v="71" actId="478"/>
          <ac:picMkLst>
            <pc:docMk/>
            <pc:sldMk cId="1359017385" sldId="261"/>
            <ac:picMk id="9" creationId="{20CA8C04-DF3F-4117-8A41-D109815F9E86}"/>
          </ac:picMkLst>
        </pc:picChg>
        <pc:picChg chg="add mod">
          <ac:chgData name="Peter EDMUNDS (HAB)" userId="57fb2244-f77a-4291-bf83-84bcf6856161" providerId="ADAL" clId="{2A9BA189-2243-4345-AC23-2C5D752A5BC3}" dt="2019-12-08T14:51:11.129" v="222" actId="14100"/>
          <ac:picMkLst>
            <pc:docMk/>
            <pc:sldMk cId="1359017385" sldId="261"/>
            <ac:picMk id="10" creationId="{7BF9291B-3F78-432C-BD2C-E452C4FD1CDC}"/>
          </ac:picMkLst>
        </pc:picChg>
        <pc:picChg chg="add mod">
          <ac:chgData name="Peter EDMUNDS (HAB)" userId="57fb2244-f77a-4291-bf83-84bcf6856161" providerId="ADAL" clId="{2A9BA189-2243-4345-AC23-2C5D752A5BC3}" dt="2019-12-08T15:21:42.813" v="374" actId="1076"/>
          <ac:picMkLst>
            <pc:docMk/>
            <pc:sldMk cId="1359017385" sldId="261"/>
            <ac:picMk id="11" creationId="{4EDFD8CA-EA3D-4FE4-96D7-3B6296952EE6}"/>
          </ac:picMkLst>
        </pc:picChg>
        <pc:picChg chg="del">
          <ac:chgData name="Peter EDMUNDS (HAB)" userId="57fb2244-f77a-4291-bf83-84bcf6856161" providerId="ADAL" clId="{2A9BA189-2243-4345-AC23-2C5D752A5BC3}" dt="2019-12-08T14:49:53.340" v="71" actId="478"/>
          <ac:picMkLst>
            <pc:docMk/>
            <pc:sldMk cId="1359017385" sldId="261"/>
            <ac:picMk id="13" creationId="{C27C5EAD-8520-4CA1-BD7D-D407EA086849}"/>
          </ac:picMkLst>
        </pc:picChg>
        <pc:picChg chg="add mod">
          <ac:chgData name="Peter EDMUNDS (HAB)" userId="57fb2244-f77a-4291-bf83-84bcf6856161" providerId="ADAL" clId="{2A9BA189-2243-4345-AC23-2C5D752A5BC3}" dt="2019-12-08T14:55:05.543" v="252" actId="1076"/>
          <ac:picMkLst>
            <pc:docMk/>
            <pc:sldMk cId="1359017385" sldId="261"/>
            <ac:picMk id="14" creationId="{9E9A42B9-B10D-4C1D-A906-49A4F1BE72DB}"/>
          </ac:picMkLst>
        </pc:picChg>
      </pc:sldChg>
      <pc:sldChg chg="addSp delSp modSp modAnim">
        <pc:chgData name="Peter EDMUNDS (HAB)" userId="57fb2244-f77a-4291-bf83-84bcf6856161" providerId="ADAL" clId="{2A9BA189-2243-4345-AC23-2C5D752A5BC3}" dt="2019-12-08T15:32:43.064" v="385" actId="1076"/>
        <pc:sldMkLst>
          <pc:docMk/>
          <pc:sldMk cId="2273095663" sldId="262"/>
        </pc:sldMkLst>
        <pc:spChg chg="add mod">
          <ac:chgData name="Peter EDMUNDS (HAB)" userId="57fb2244-f77a-4291-bf83-84bcf6856161" providerId="ADAL" clId="{2A9BA189-2243-4345-AC23-2C5D752A5BC3}" dt="2019-12-08T15:05:22.412" v="300" actId="255"/>
          <ac:spMkLst>
            <pc:docMk/>
            <pc:sldMk cId="2273095663" sldId="262"/>
            <ac:spMk id="2" creationId="{BA4CCF14-C3E7-4D70-864B-8AB15970C268}"/>
          </ac:spMkLst>
        </pc:spChg>
        <pc:spChg chg="add mod">
          <ac:chgData name="Peter EDMUNDS (HAB)" userId="57fb2244-f77a-4291-bf83-84bcf6856161" providerId="ADAL" clId="{2A9BA189-2243-4345-AC23-2C5D752A5BC3}" dt="2019-12-08T15:08:12.421" v="325" actId="207"/>
          <ac:spMkLst>
            <pc:docMk/>
            <pc:sldMk cId="2273095663" sldId="262"/>
            <ac:spMk id="3" creationId="{12296BB0-394A-437E-A682-3781722A13B1}"/>
          </ac:spMkLst>
        </pc:spChg>
        <pc:spChg chg="add mod">
          <ac:chgData name="Peter EDMUNDS (HAB)" userId="57fb2244-f77a-4291-bf83-84bcf6856161" providerId="ADAL" clId="{2A9BA189-2243-4345-AC23-2C5D752A5BC3}" dt="2019-12-08T15:10:02.900" v="334" actId="1076"/>
          <ac:spMkLst>
            <pc:docMk/>
            <pc:sldMk cId="2273095663" sldId="262"/>
            <ac:spMk id="4" creationId="{58F111F0-7CE9-426C-B737-12A290F34509}"/>
          </ac:spMkLst>
        </pc:spChg>
        <pc:spChg chg="del">
          <ac:chgData name="Peter EDMUNDS (HAB)" userId="57fb2244-f77a-4291-bf83-84bcf6856161" providerId="ADAL" clId="{2A9BA189-2243-4345-AC23-2C5D752A5BC3}" dt="2019-12-08T14:55:25.707" v="257" actId="478"/>
          <ac:spMkLst>
            <pc:docMk/>
            <pc:sldMk cId="2273095663" sldId="262"/>
            <ac:spMk id="5" creationId="{9D48881B-39DB-4799-8934-21300FEF93A5}"/>
          </ac:spMkLst>
        </pc:spChg>
        <pc:spChg chg="del">
          <ac:chgData name="Peter EDMUNDS (HAB)" userId="57fb2244-f77a-4291-bf83-84bcf6856161" providerId="ADAL" clId="{2A9BA189-2243-4345-AC23-2C5D752A5BC3}" dt="2019-12-08T14:55:25.707" v="257" actId="478"/>
          <ac:spMkLst>
            <pc:docMk/>
            <pc:sldMk cId="2273095663" sldId="262"/>
            <ac:spMk id="7" creationId="{8DFEB7FE-9F86-4088-9081-95F3BDA6ADA0}"/>
          </ac:spMkLst>
        </pc:spChg>
        <pc:spChg chg="mod">
          <ac:chgData name="Peter EDMUNDS (HAB)" userId="57fb2244-f77a-4291-bf83-84bcf6856161" providerId="ADAL" clId="{2A9BA189-2243-4345-AC23-2C5D752A5BC3}" dt="2019-12-08T14:56:14.571" v="274" actId="20577"/>
          <ac:spMkLst>
            <pc:docMk/>
            <pc:sldMk cId="2273095663" sldId="262"/>
            <ac:spMk id="8" creationId="{97D56910-61FD-4A9E-B6BA-35ED2C890C11}"/>
          </ac:spMkLst>
        </pc:spChg>
        <pc:spChg chg="del">
          <ac:chgData name="Peter EDMUNDS (HAB)" userId="57fb2244-f77a-4291-bf83-84bcf6856161" providerId="ADAL" clId="{2A9BA189-2243-4345-AC23-2C5D752A5BC3}" dt="2019-12-08T14:55:25.707" v="257" actId="478"/>
          <ac:spMkLst>
            <pc:docMk/>
            <pc:sldMk cId="2273095663" sldId="262"/>
            <ac:spMk id="9" creationId="{14C84495-533C-4008-8BE4-D7787287B40E}"/>
          </ac:spMkLst>
        </pc:spChg>
        <pc:spChg chg="del">
          <ac:chgData name="Peter EDMUNDS (HAB)" userId="57fb2244-f77a-4291-bf83-84bcf6856161" providerId="ADAL" clId="{2A9BA189-2243-4345-AC23-2C5D752A5BC3}" dt="2019-12-08T14:55:25.707" v="257" actId="478"/>
          <ac:spMkLst>
            <pc:docMk/>
            <pc:sldMk cId="2273095663" sldId="262"/>
            <ac:spMk id="12" creationId="{00F02F5A-62C8-48D5-8636-053B529D9A07}"/>
          </ac:spMkLst>
        </pc:spChg>
        <pc:spChg chg="del">
          <ac:chgData name="Peter EDMUNDS (HAB)" userId="57fb2244-f77a-4291-bf83-84bcf6856161" providerId="ADAL" clId="{2A9BA189-2243-4345-AC23-2C5D752A5BC3}" dt="2019-12-08T14:55:25.707" v="257" actId="478"/>
          <ac:spMkLst>
            <pc:docMk/>
            <pc:sldMk cId="2273095663" sldId="262"/>
            <ac:spMk id="24" creationId="{550B28F1-3B15-4BB6-9DA3-FA9ADEEF3F76}"/>
          </ac:spMkLst>
        </pc:spChg>
        <pc:grpChg chg="del">
          <ac:chgData name="Peter EDMUNDS (HAB)" userId="57fb2244-f77a-4291-bf83-84bcf6856161" providerId="ADAL" clId="{2A9BA189-2243-4345-AC23-2C5D752A5BC3}" dt="2019-12-08T14:55:25.707" v="257" actId="478"/>
          <ac:grpSpMkLst>
            <pc:docMk/>
            <pc:sldMk cId="2273095663" sldId="262"/>
            <ac:grpSpMk id="13" creationId="{99A5B39C-34AE-4EF6-BF36-F73FF05C5B6F}"/>
          </ac:grpSpMkLst>
        </pc:grpChg>
        <pc:picChg chg="add mod">
          <ac:chgData name="Peter EDMUNDS (HAB)" userId="57fb2244-f77a-4291-bf83-84bcf6856161" providerId="ADAL" clId="{2A9BA189-2243-4345-AC23-2C5D752A5BC3}" dt="2019-12-08T15:32:15.706" v="382" actId="1076"/>
          <ac:picMkLst>
            <pc:docMk/>
            <pc:sldMk cId="2273095663" sldId="262"/>
            <ac:picMk id="6" creationId="{D89B69BA-36FA-475F-A991-7B124FC14BCC}"/>
          </ac:picMkLst>
        </pc:picChg>
        <pc:picChg chg="del">
          <ac:chgData name="Peter EDMUNDS (HAB)" userId="57fb2244-f77a-4291-bf83-84bcf6856161" providerId="ADAL" clId="{2A9BA189-2243-4345-AC23-2C5D752A5BC3}" dt="2019-12-08T14:55:25.707" v="257" actId="478"/>
          <ac:picMkLst>
            <pc:docMk/>
            <pc:sldMk cId="2273095663" sldId="262"/>
            <ac:picMk id="10" creationId="{2EEBB5BC-02B4-456B-B527-F0135F0E4229}"/>
          </ac:picMkLst>
        </pc:picChg>
        <pc:picChg chg="add mod">
          <ac:chgData name="Peter EDMUNDS (HAB)" userId="57fb2244-f77a-4291-bf83-84bcf6856161" providerId="ADAL" clId="{2A9BA189-2243-4345-AC23-2C5D752A5BC3}" dt="2019-12-08T15:32:43.064" v="385" actId="1076"/>
          <ac:picMkLst>
            <pc:docMk/>
            <pc:sldMk cId="2273095663" sldId="262"/>
            <ac:picMk id="11" creationId="{0BF435D2-9D1D-47F9-9AA3-B91034AB04E1}"/>
          </ac:picMkLst>
        </pc:picChg>
        <pc:picChg chg="add mod">
          <ac:chgData name="Peter EDMUNDS (HAB)" userId="57fb2244-f77a-4291-bf83-84bcf6856161" providerId="ADAL" clId="{2A9BA189-2243-4345-AC23-2C5D752A5BC3}" dt="2019-12-08T14:57:41.604" v="284" actId="1076"/>
          <ac:picMkLst>
            <pc:docMk/>
            <pc:sldMk cId="2273095663" sldId="262"/>
            <ac:picMk id="19" creationId="{3151884B-0551-4064-AF47-D66F611691B0}"/>
          </ac:picMkLst>
        </pc:picChg>
        <pc:picChg chg="del">
          <ac:chgData name="Peter EDMUNDS (HAB)" userId="57fb2244-f77a-4291-bf83-84bcf6856161" providerId="ADAL" clId="{2A9BA189-2243-4345-AC23-2C5D752A5BC3}" dt="2019-12-08T14:55:25.707" v="257" actId="478"/>
          <ac:picMkLst>
            <pc:docMk/>
            <pc:sldMk cId="2273095663" sldId="262"/>
            <ac:picMk id="21" creationId="{E4336472-11A8-4795-B747-6D9EEA92EFCE}"/>
          </ac:picMkLst>
        </pc:picChg>
        <pc:picChg chg="add mod">
          <ac:chgData name="Peter EDMUNDS (HAB)" userId="57fb2244-f77a-4291-bf83-84bcf6856161" providerId="ADAL" clId="{2A9BA189-2243-4345-AC23-2C5D752A5BC3}" dt="2019-12-08T15:09:58.864" v="331" actId="1076"/>
          <ac:picMkLst>
            <pc:docMk/>
            <pc:sldMk cId="2273095663" sldId="262"/>
            <ac:picMk id="22" creationId="{DB449FF0-A7EE-41C2-89EF-8D777F6E4BE6}"/>
          </ac:picMkLst>
        </pc:picChg>
        <pc:picChg chg="del">
          <ac:chgData name="Peter EDMUNDS (HAB)" userId="57fb2244-f77a-4291-bf83-84bcf6856161" providerId="ADAL" clId="{2A9BA189-2243-4345-AC23-2C5D752A5BC3}" dt="2019-12-08T14:55:25.707" v="257" actId="478"/>
          <ac:picMkLst>
            <pc:docMk/>
            <pc:sldMk cId="2273095663" sldId="262"/>
            <ac:picMk id="23" creationId="{B8C6BA41-1857-468A-AC4A-FB34C8698897}"/>
          </ac:picMkLst>
        </pc:picChg>
        <pc:picChg chg="del">
          <ac:chgData name="Peter EDMUNDS (HAB)" userId="57fb2244-f77a-4291-bf83-84bcf6856161" providerId="ADAL" clId="{2A9BA189-2243-4345-AC23-2C5D752A5BC3}" dt="2019-12-08T14:55:25.707" v="257" actId="478"/>
          <ac:picMkLst>
            <pc:docMk/>
            <pc:sldMk cId="2273095663" sldId="262"/>
            <ac:picMk id="25" creationId="{32CCC131-0C0A-45F0-A70A-59BDBEEE2EC5}"/>
          </ac:picMkLst>
        </pc:picChg>
        <pc:picChg chg="del">
          <ac:chgData name="Peter EDMUNDS (HAB)" userId="57fb2244-f77a-4291-bf83-84bcf6856161" providerId="ADAL" clId="{2A9BA189-2243-4345-AC23-2C5D752A5BC3}" dt="2019-12-08T14:55:25.707" v="257" actId="478"/>
          <ac:picMkLst>
            <pc:docMk/>
            <pc:sldMk cId="2273095663" sldId="262"/>
            <ac:picMk id="26" creationId="{52E2FF48-671B-4A7A-9038-91EA80AC37C3}"/>
          </ac:picMkLst>
        </pc:picChg>
        <pc:picChg chg="del">
          <ac:chgData name="Peter EDMUNDS (HAB)" userId="57fb2244-f77a-4291-bf83-84bcf6856161" providerId="ADAL" clId="{2A9BA189-2243-4345-AC23-2C5D752A5BC3}" dt="2019-12-08T14:55:25.707" v="257" actId="478"/>
          <ac:picMkLst>
            <pc:docMk/>
            <pc:sldMk cId="2273095663" sldId="262"/>
            <ac:picMk id="27" creationId="{DAA565DE-FF3A-4140-A58F-6FB116230A5C}"/>
          </ac:picMkLst>
        </pc:picChg>
        <pc:picChg chg="add mod">
          <ac:chgData name="Peter EDMUNDS (HAB)" userId="57fb2244-f77a-4291-bf83-84bcf6856161" providerId="ADAL" clId="{2A9BA189-2243-4345-AC23-2C5D752A5BC3}" dt="2019-12-08T15:05:49.943" v="313" actId="1076"/>
          <ac:picMkLst>
            <pc:docMk/>
            <pc:sldMk cId="2273095663" sldId="262"/>
            <ac:picMk id="28" creationId="{692C26C1-15E1-4BF3-B1AE-95912C92A229}"/>
          </ac:picMkLst>
        </pc:picChg>
        <pc:picChg chg="add mod">
          <ac:chgData name="Peter EDMUNDS (HAB)" userId="57fb2244-f77a-4291-bf83-84bcf6856161" providerId="ADAL" clId="{2A9BA189-2243-4345-AC23-2C5D752A5BC3}" dt="2019-12-08T15:10:08.031" v="336" actId="1076"/>
          <ac:picMkLst>
            <pc:docMk/>
            <pc:sldMk cId="2273095663" sldId="262"/>
            <ac:picMk id="29" creationId="{8DCA85B1-5211-4A8D-8A53-8053AA04D39D}"/>
          </ac:picMkLst>
        </pc:picChg>
      </pc:sldChg>
    </pc:docChg>
  </pc:docChgLst>
  <pc:docChgLst>
    <pc:chgData name="Peter EDMUNDS" userId="57fb2244-f77a-4291-bf83-84bcf6856161" providerId="ADAL" clId="{0487F8F0-A801-4CD4-BEA9-3D5AA154CC89}"/>
  </pc:docChgLst>
  <pc:docChgLst>
    <pc:chgData name="Peter EDMUNDS (HAB)" userId="57fb2244-f77a-4291-bf83-84bcf6856161" providerId="ADAL" clId="{06CD2DC9-3F62-45F5-BE77-2CEDCEA9D712}"/>
  </pc:docChgLst>
  <pc:docChgLst>
    <pc:chgData name="Peter EDMUNDS" userId="57fb2244-f77a-4291-bf83-84bcf6856161" providerId="ADAL" clId="{BC99CBFF-AA42-47E2-9D8C-074726D0E8D2}"/>
    <pc:docChg chg="undo custSel modSld">
      <pc:chgData name="Peter EDMUNDS" userId="57fb2244-f77a-4291-bf83-84bcf6856161" providerId="ADAL" clId="{BC99CBFF-AA42-47E2-9D8C-074726D0E8D2}" dt="2019-10-25T17:49:43.467" v="937" actId="1076"/>
      <pc:docMkLst>
        <pc:docMk/>
      </pc:docMkLst>
      <pc:sldChg chg="addSp delSp modSp modAnim">
        <pc:chgData name="Peter EDMUNDS" userId="57fb2244-f77a-4291-bf83-84bcf6856161" providerId="ADAL" clId="{BC99CBFF-AA42-47E2-9D8C-074726D0E8D2}" dt="2019-10-25T17:25:38.875" v="903" actId="1076"/>
        <pc:sldMkLst>
          <pc:docMk/>
          <pc:sldMk cId="1257269346" sldId="256"/>
        </pc:sldMkLst>
        <pc:spChg chg="add mod">
          <ac:chgData name="Peter EDMUNDS" userId="57fb2244-f77a-4291-bf83-84bcf6856161" providerId="ADAL" clId="{BC99CBFF-AA42-47E2-9D8C-074726D0E8D2}" dt="2019-10-25T16:17:03.803" v="328" actId="113"/>
          <ac:spMkLst>
            <pc:docMk/>
            <pc:sldMk cId="1257269346" sldId="256"/>
            <ac:spMk id="2" creationId="{334BBBDF-FEF3-4DAC-B346-1C81AC233570}"/>
          </ac:spMkLst>
        </pc:spChg>
        <pc:spChg chg="mod">
          <ac:chgData name="Peter EDMUNDS" userId="57fb2244-f77a-4291-bf83-84bcf6856161" providerId="ADAL" clId="{BC99CBFF-AA42-47E2-9D8C-074726D0E8D2}" dt="2019-10-25T17:10:14.292" v="856" actId="20577"/>
          <ac:spMkLst>
            <pc:docMk/>
            <pc:sldMk cId="1257269346" sldId="256"/>
            <ac:spMk id="4" creationId="{FCD870EF-5536-48CF-B7BF-F05592F86512}"/>
          </ac:spMkLst>
        </pc:spChg>
        <pc:spChg chg="mod">
          <ac:chgData name="Peter EDMUNDS" userId="57fb2244-f77a-4291-bf83-84bcf6856161" providerId="ADAL" clId="{BC99CBFF-AA42-47E2-9D8C-074726D0E8D2}" dt="2019-10-25T15:51:17.755" v="54" actId="20577"/>
          <ac:spMkLst>
            <pc:docMk/>
            <pc:sldMk cId="1257269346" sldId="256"/>
            <ac:spMk id="22" creationId="{D154BACA-8366-4BBA-B7F0-6B0D57E19D4A}"/>
          </ac:spMkLst>
        </pc:spChg>
        <pc:spChg chg="mod">
          <ac:chgData name="Peter EDMUNDS" userId="57fb2244-f77a-4291-bf83-84bcf6856161" providerId="ADAL" clId="{BC99CBFF-AA42-47E2-9D8C-074726D0E8D2}" dt="2019-10-25T17:10:31.663" v="877" actId="20577"/>
          <ac:spMkLst>
            <pc:docMk/>
            <pc:sldMk cId="1257269346" sldId="256"/>
            <ac:spMk id="23" creationId="{93CD071A-2076-4ABA-A9C4-116DA93A396F}"/>
          </ac:spMkLst>
        </pc:spChg>
        <pc:spChg chg="add del mod">
          <ac:chgData name="Peter EDMUNDS" userId="57fb2244-f77a-4291-bf83-84bcf6856161" providerId="ADAL" clId="{BC99CBFF-AA42-47E2-9D8C-074726D0E8D2}" dt="2019-10-25T16:15:50.788" v="166" actId="478"/>
          <ac:spMkLst>
            <pc:docMk/>
            <pc:sldMk cId="1257269346" sldId="256"/>
            <ac:spMk id="24" creationId="{C3009435-178E-4A6A-B1B5-8BBEBD083BC6}"/>
          </ac:spMkLst>
        </pc:spChg>
        <pc:spChg chg="del">
          <ac:chgData name="Peter EDMUNDS" userId="57fb2244-f77a-4291-bf83-84bcf6856161" providerId="ADAL" clId="{BC99CBFF-AA42-47E2-9D8C-074726D0E8D2}" dt="2019-10-25T15:48:46.375" v="16" actId="478"/>
          <ac:spMkLst>
            <pc:docMk/>
            <pc:sldMk cId="1257269346" sldId="256"/>
            <ac:spMk id="25" creationId="{DE289777-1E47-4758-B681-F3AF8452494A}"/>
          </ac:spMkLst>
        </pc:spChg>
        <pc:spChg chg="del">
          <ac:chgData name="Peter EDMUNDS" userId="57fb2244-f77a-4291-bf83-84bcf6856161" providerId="ADAL" clId="{BC99CBFF-AA42-47E2-9D8C-074726D0E8D2}" dt="2019-10-25T17:10:56.781" v="895" actId="478"/>
          <ac:spMkLst>
            <pc:docMk/>
            <pc:sldMk cId="1257269346" sldId="256"/>
            <ac:spMk id="27" creationId="{259D7DAF-E4ED-4582-819F-3AF7BFB9B03F}"/>
          </ac:spMkLst>
        </pc:spChg>
        <pc:spChg chg="add del mod">
          <ac:chgData name="Peter EDMUNDS" userId="57fb2244-f77a-4291-bf83-84bcf6856161" providerId="ADAL" clId="{BC99CBFF-AA42-47E2-9D8C-074726D0E8D2}" dt="2019-10-25T16:15:50.788" v="166" actId="478"/>
          <ac:spMkLst>
            <pc:docMk/>
            <pc:sldMk cId="1257269346" sldId="256"/>
            <ac:spMk id="28" creationId="{E8BD3C58-3775-4851-99E6-5DE01776054F}"/>
          </ac:spMkLst>
        </pc:spChg>
        <pc:spChg chg="add del mod">
          <ac:chgData name="Peter EDMUNDS" userId="57fb2244-f77a-4291-bf83-84bcf6856161" providerId="ADAL" clId="{BC99CBFF-AA42-47E2-9D8C-074726D0E8D2}" dt="2019-10-25T16:15:50.788" v="166" actId="478"/>
          <ac:spMkLst>
            <pc:docMk/>
            <pc:sldMk cId="1257269346" sldId="256"/>
            <ac:spMk id="29" creationId="{79CA21C4-BF94-4381-9E72-237CD46AC248}"/>
          </ac:spMkLst>
        </pc:spChg>
        <pc:spChg chg="add del mod">
          <ac:chgData name="Peter EDMUNDS" userId="57fb2244-f77a-4291-bf83-84bcf6856161" providerId="ADAL" clId="{BC99CBFF-AA42-47E2-9D8C-074726D0E8D2}" dt="2019-10-25T16:15:50.788" v="166" actId="478"/>
          <ac:spMkLst>
            <pc:docMk/>
            <pc:sldMk cId="1257269346" sldId="256"/>
            <ac:spMk id="30" creationId="{71EAC6C7-4E01-4ACC-97AE-A316EDFB5DAC}"/>
          </ac:spMkLst>
        </pc:spChg>
        <pc:spChg chg="mod">
          <ac:chgData name="Peter EDMUNDS" userId="57fb2244-f77a-4291-bf83-84bcf6856161" providerId="ADAL" clId="{BC99CBFF-AA42-47E2-9D8C-074726D0E8D2}" dt="2019-10-25T17:11:02.166" v="896" actId="1076"/>
          <ac:spMkLst>
            <pc:docMk/>
            <pc:sldMk cId="1257269346" sldId="256"/>
            <ac:spMk id="31" creationId="{7EF7B392-B2D4-45C8-B8C6-8A0F4B6E0950}"/>
          </ac:spMkLst>
        </pc:spChg>
        <pc:spChg chg="del">
          <ac:chgData name="Peter EDMUNDS" userId="57fb2244-f77a-4291-bf83-84bcf6856161" providerId="ADAL" clId="{BC99CBFF-AA42-47E2-9D8C-074726D0E8D2}" dt="2019-10-25T17:10:53.892" v="894" actId="478"/>
          <ac:spMkLst>
            <pc:docMk/>
            <pc:sldMk cId="1257269346" sldId="256"/>
            <ac:spMk id="32" creationId="{F8AEC1D9-87B8-4436-AD5E-0A2D77FAE6F5}"/>
          </ac:spMkLst>
        </pc:spChg>
        <pc:spChg chg="add del mod">
          <ac:chgData name="Peter EDMUNDS" userId="57fb2244-f77a-4291-bf83-84bcf6856161" providerId="ADAL" clId="{BC99CBFF-AA42-47E2-9D8C-074726D0E8D2}" dt="2019-10-25T16:15:50.788" v="166" actId="478"/>
          <ac:spMkLst>
            <pc:docMk/>
            <pc:sldMk cId="1257269346" sldId="256"/>
            <ac:spMk id="33" creationId="{82C30962-CAF5-4A08-8137-410906418336}"/>
          </ac:spMkLst>
        </pc:spChg>
        <pc:spChg chg="add del mod">
          <ac:chgData name="Peter EDMUNDS" userId="57fb2244-f77a-4291-bf83-84bcf6856161" providerId="ADAL" clId="{BC99CBFF-AA42-47E2-9D8C-074726D0E8D2}" dt="2019-10-25T16:15:50.788" v="166" actId="478"/>
          <ac:spMkLst>
            <pc:docMk/>
            <pc:sldMk cId="1257269346" sldId="256"/>
            <ac:spMk id="34" creationId="{8985D315-4364-421B-90D6-D76402489378}"/>
          </ac:spMkLst>
        </pc:spChg>
        <pc:spChg chg="del">
          <ac:chgData name="Peter EDMUNDS" userId="57fb2244-f77a-4291-bf83-84bcf6856161" providerId="ADAL" clId="{BC99CBFF-AA42-47E2-9D8C-074726D0E8D2}" dt="2019-10-25T15:48:46.375" v="16" actId="478"/>
          <ac:spMkLst>
            <pc:docMk/>
            <pc:sldMk cId="1257269346" sldId="256"/>
            <ac:spMk id="35" creationId="{99183DCD-B8FE-4B57-B509-E589668092A2}"/>
          </ac:spMkLst>
        </pc:spChg>
        <pc:graphicFrameChg chg="add del mod modGraphic">
          <ac:chgData name="Peter EDMUNDS" userId="57fb2244-f77a-4291-bf83-84bcf6856161" providerId="ADAL" clId="{BC99CBFF-AA42-47E2-9D8C-074726D0E8D2}" dt="2019-10-25T16:16:15.425" v="190" actId="478"/>
          <ac:graphicFrameMkLst>
            <pc:docMk/>
            <pc:sldMk cId="1257269346" sldId="256"/>
            <ac:graphicFrameMk id="21" creationId="{9BBCE262-8537-4DD0-823C-C95F6D609133}"/>
          </ac:graphicFrameMkLst>
        </pc:graphicFrameChg>
        <pc:picChg chg="add mod">
          <ac:chgData name="Peter EDMUNDS" userId="57fb2244-f77a-4291-bf83-84bcf6856161" providerId="ADAL" clId="{BC99CBFF-AA42-47E2-9D8C-074726D0E8D2}" dt="2019-10-25T16:17:08.519" v="329" actId="1076"/>
          <ac:picMkLst>
            <pc:docMk/>
            <pc:sldMk cId="1257269346" sldId="256"/>
            <ac:picMk id="5" creationId="{3EFC06C4-3986-4821-8EDB-0D896A0D4D4C}"/>
          </ac:picMkLst>
        </pc:picChg>
        <pc:picChg chg="del">
          <ac:chgData name="Peter EDMUNDS" userId="57fb2244-f77a-4291-bf83-84bcf6856161" providerId="ADAL" clId="{BC99CBFF-AA42-47E2-9D8C-074726D0E8D2}" dt="2019-10-25T15:48:46.375" v="16" actId="478"/>
          <ac:picMkLst>
            <pc:docMk/>
            <pc:sldMk cId="1257269346" sldId="256"/>
            <ac:picMk id="6" creationId="{5345DF4F-96F7-48FD-83B8-1A332C0A1B6E}"/>
          </ac:picMkLst>
        </pc:picChg>
        <pc:picChg chg="add mod">
          <ac:chgData name="Peter EDMUNDS" userId="57fb2244-f77a-4291-bf83-84bcf6856161" providerId="ADAL" clId="{BC99CBFF-AA42-47E2-9D8C-074726D0E8D2}" dt="2019-10-25T16:17:10.674" v="330" actId="1076"/>
          <ac:picMkLst>
            <pc:docMk/>
            <pc:sldMk cId="1257269346" sldId="256"/>
            <ac:picMk id="8" creationId="{A29DB541-2C7D-402D-8455-7CD5D424DCD9}"/>
          </ac:picMkLst>
        </pc:picChg>
        <pc:picChg chg="add mod">
          <ac:chgData name="Peter EDMUNDS" userId="57fb2244-f77a-4291-bf83-84bcf6856161" providerId="ADAL" clId="{BC99CBFF-AA42-47E2-9D8C-074726D0E8D2}" dt="2019-10-25T17:24:58.146" v="899" actId="1076"/>
          <ac:picMkLst>
            <pc:docMk/>
            <pc:sldMk cId="1257269346" sldId="256"/>
            <ac:picMk id="9" creationId="{A7341A58-D6A7-445A-8D78-2262E1DD10BB}"/>
          </ac:picMkLst>
        </pc:picChg>
        <pc:picChg chg="add mod">
          <ac:chgData name="Peter EDMUNDS" userId="57fb2244-f77a-4291-bf83-84bcf6856161" providerId="ADAL" clId="{BC99CBFF-AA42-47E2-9D8C-074726D0E8D2}" dt="2019-10-25T17:25:38.875" v="903" actId="1076"/>
          <ac:picMkLst>
            <pc:docMk/>
            <pc:sldMk cId="1257269346" sldId="256"/>
            <ac:picMk id="10" creationId="{B81D9AB8-4603-4C0E-8252-4C39B270161D}"/>
          </ac:picMkLst>
        </pc:picChg>
        <pc:picChg chg="del">
          <ac:chgData name="Peter EDMUNDS" userId="57fb2244-f77a-4291-bf83-84bcf6856161" providerId="ADAL" clId="{BC99CBFF-AA42-47E2-9D8C-074726D0E8D2}" dt="2019-10-25T15:48:46.375" v="16" actId="478"/>
          <ac:picMkLst>
            <pc:docMk/>
            <pc:sldMk cId="1257269346" sldId="256"/>
            <ac:picMk id="26" creationId="{E9C9A4D6-0559-4324-ACC7-BCDB1EE87A72}"/>
          </ac:picMkLst>
        </pc:picChg>
      </pc:sldChg>
      <pc:sldChg chg="addSp delSp modSp">
        <pc:chgData name="Peter EDMUNDS" userId="57fb2244-f77a-4291-bf83-84bcf6856161" providerId="ADAL" clId="{BC99CBFF-AA42-47E2-9D8C-074726D0E8D2}" dt="2019-10-25T17:49:43.467" v="937" actId="1076"/>
        <pc:sldMkLst>
          <pc:docMk/>
          <pc:sldMk cId="830485102" sldId="257"/>
        </pc:sldMkLst>
        <pc:spChg chg="add mod">
          <ac:chgData name="Peter EDMUNDS" userId="57fb2244-f77a-4291-bf83-84bcf6856161" providerId="ADAL" clId="{BC99CBFF-AA42-47E2-9D8C-074726D0E8D2}" dt="2019-10-25T17:08:49.542" v="717" actId="20577"/>
          <ac:spMkLst>
            <pc:docMk/>
            <pc:sldMk cId="830485102" sldId="257"/>
            <ac:spMk id="5" creationId="{198633F7-2EBD-45CB-9E2A-CE2161029837}"/>
          </ac:spMkLst>
        </pc:spChg>
        <pc:spChg chg="add mod">
          <ac:chgData name="Peter EDMUNDS" userId="57fb2244-f77a-4291-bf83-84bcf6856161" providerId="ADAL" clId="{BC99CBFF-AA42-47E2-9D8C-074726D0E8D2}" dt="2019-10-25T17:09:24.987" v="769" actId="113"/>
          <ac:spMkLst>
            <pc:docMk/>
            <pc:sldMk cId="830485102" sldId="257"/>
            <ac:spMk id="6" creationId="{8C5218F9-10C1-493D-9704-022297AE8271}"/>
          </ac:spMkLst>
        </pc:spChg>
        <pc:spChg chg="mod">
          <ac:chgData name="Peter EDMUNDS" userId="57fb2244-f77a-4291-bf83-84bcf6856161" providerId="ADAL" clId="{BC99CBFF-AA42-47E2-9D8C-074726D0E8D2}" dt="2019-10-25T15:51:46.161" v="133" actId="20577"/>
          <ac:spMkLst>
            <pc:docMk/>
            <pc:sldMk cId="830485102" sldId="257"/>
            <ac:spMk id="11" creationId="{168A24C7-D1BB-40B4-8799-57F950B60D3F}"/>
          </ac:spMkLst>
        </pc:spChg>
        <pc:picChg chg="add mod">
          <ac:chgData name="Peter EDMUNDS" userId="57fb2244-f77a-4291-bf83-84bcf6856161" providerId="ADAL" clId="{BC99CBFF-AA42-47E2-9D8C-074726D0E8D2}" dt="2019-10-25T17:09:34.505" v="770" actId="1076"/>
          <ac:picMkLst>
            <pc:docMk/>
            <pc:sldMk cId="830485102" sldId="257"/>
            <ac:picMk id="2" creationId="{6A83923E-A1E6-4032-8361-5AB444073649}"/>
          </ac:picMkLst>
        </pc:picChg>
        <pc:picChg chg="del">
          <ac:chgData name="Peter EDMUNDS" userId="57fb2244-f77a-4291-bf83-84bcf6856161" providerId="ADAL" clId="{BC99CBFF-AA42-47E2-9D8C-074726D0E8D2}" dt="2019-10-25T15:49:03.062" v="19" actId="478"/>
          <ac:picMkLst>
            <pc:docMk/>
            <pc:sldMk cId="830485102" sldId="257"/>
            <ac:picMk id="3" creationId="{E95AE042-651B-44DB-A00B-7A95745C13F4}"/>
          </ac:picMkLst>
        </pc:picChg>
        <pc:picChg chg="del">
          <ac:chgData name="Peter EDMUNDS" userId="57fb2244-f77a-4291-bf83-84bcf6856161" providerId="ADAL" clId="{BC99CBFF-AA42-47E2-9D8C-074726D0E8D2}" dt="2019-10-25T15:49:05.678" v="21" actId="478"/>
          <ac:picMkLst>
            <pc:docMk/>
            <pc:sldMk cId="830485102" sldId="257"/>
            <ac:picMk id="4" creationId="{0263A754-9889-438E-ACF4-542583E4524C}"/>
          </ac:picMkLst>
        </pc:picChg>
        <pc:picChg chg="add del mod">
          <ac:chgData name="Peter EDMUNDS" userId="57fb2244-f77a-4291-bf83-84bcf6856161" providerId="ADAL" clId="{BC99CBFF-AA42-47E2-9D8C-074726D0E8D2}" dt="2019-10-25T17:49:33.013" v="934" actId="478"/>
          <ac:picMkLst>
            <pc:docMk/>
            <pc:sldMk cId="830485102" sldId="257"/>
            <ac:picMk id="7" creationId="{D1B4E6CD-7F0A-431E-B069-E6F9EDCC86C1}"/>
          </ac:picMkLst>
        </pc:picChg>
        <pc:picChg chg="del">
          <ac:chgData name="Peter EDMUNDS" userId="57fb2244-f77a-4291-bf83-84bcf6856161" providerId="ADAL" clId="{BC99CBFF-AA42-47E2-9D8C-074726D0E8D2}" dt="2019-10-25T15:49:04.362" v="20" actId="478"/>
          <ac:picMkLst>
            <pc:docMk/>
            <pc:sldMk cId="830485102" sldId="257"/>
            <ac:picMk id="8" creationId="{F3F69006-8A8A-49A3-9F58-978AF876FDFD}"/>
          </ac:picMkLst>
        </pc:picChg>
        <pc:picChg chg="add mod">
          <ac:chgData name="Peter EDMUNDS" userId="57fb2244-f77a-4291-bf83-84bcf6856161" providerId="ADAL" clId="{BC99CBFF-AA42-47E2-9D8C-074726D0E8D2}" dt="2019-10-25T17:47:54.905" v="926" actId="14100"/>
          <ac:picMkLst>
            <pc:docMk/>
            <pc:sldMk cId="830485102" sldId="257"/>
            <ac:picMk id="9" creationId="{8D3B6AEB-2392-4824-8123-4E0E977FB98F}"/>
          </ac:picMkLst>
        </pc:picChg>
        <pc:picChg chg="add mod modCrop">
          <ac:chgData name="Peter EDMUNDS" userId="57fb2244-f77a-4291-bf83-84bcf6856161" providerId="ADAL" clId="{BC99CBFF-AA42-47E2-9D8C-074726D0E8D2}" dt="2019-10-25T17:48:34.810" v="931" actId="1076"/>
          <ac:picMkLst>
            <pc:docMk/>
            <pc:sldMk cId="830485102" sldId="257"/>
            <ac:picMk id="10" creationId="{7B627902-0980-4DA1-B181-705FBFE8B7E6}"/>
          </ac:picMkLst>
        </pc:picChg>
        <pc:picChg chg="add mod">
          <ac:chgData name="Peter EDMUNDS" userId="57fb2244-f77a-4291-bf83-84bcf6856161" providerId="ADAL" clId="{BC99CBFF-AA42-47E2-9D8C-074726D0E8D2}" dt="2019-10-25T17:49:43.467" v="937" actId="1076"/>
          <ac:picMkLst>
            <pc:docMk/>
            <pc:sldMk cId="830485102" sldId="257"/>
            <ac:picMk id="12" creationId="{75D51DB5-E3EB-4DC3-9AA2-3FCB9D84D0F8}"/>
          </ac:picMkLst>
        </pc:picChg>
      </pc:sldChg>
      <pc:sldChg chg="addSp delSp modSp">
        <pc:chgData name="Peter EDMUNDS" userId="57fb2244-f77a-4291-bf83-84bcf6856161" providerId="ADAL" clId="{BC99CBFF-AA42-47E2-9D8C-074726D0E8D2}" dt="2019-10-25T17:33:50.118" v="910" actId="1076"/>
        <pc:sldMkLst>
          <pc:docMk/>
          <pc:sldMk cId="1359017385" sldId="261"/>
        </pc:sldMkLst>
        <pc:spChg chg="del">
          <ac:chgData name="Peter EDMUNDS" userId="57fb2244-f77a-4291-bf83-84bcf6856161" providerId="ADAL" clId="{BC99CBFF-AA42-47E2-9D8C-074726D0E8D2}" dt="2019-10-25T15:48:54.197" v="17" actId="478"/>
          <ac:spMkLst>
            <pc:docMk/>
            <pc:sldMk cId="1359017385" sldId="261"/>
            <ac:spMk id="2" creationId="{B4158AE9-7567-489B-ABA6-B9637235F4EE}"/>
          </ac:spMkLst>
        </pc:spChg>
        <pc:spChg chg="mod">
          <ac:chgData name="Peter EDMUNDS" userId="57fb2244-f77a-4291-bf83-84bcf6856161" providerId="ADAL" clId="{BC99CBFF-AA42-47E2-9D8C-074726D0E8D2}" dt="2019-10-25T15:51:23.452" v="63" actId="20577"/>
          <ac:spMkLst>
            <pc:docMk/>
            <pc:sldMk cId="1359017385" sldId="261"/>
            <ac:spMk id="3" creationId="{A72A2AD2-80F4-4D6A-9EB1-CE34731F0754}"/>
          </ac:spMkLst>
        </pc:spChg>
        <pc:spChg chg="add mod">
          <ac:chgData name="Peter EDMUNDS" userId="57fb2244-f77a-4291-bf83-84bcf6856161" providerId="ADAL" clId="{BC99CBFF-AA42-47E2-9D8C-074726D0E8D2}" dt="2019-10-25T16:26:24.347" v="460" actId="255"/>
          <ac:spMkLst>
            <pc:docMk/>
            <pc:sldMk cId="1359017385" sldId="261"/>
            <ac:spMk id="4" creationId="{BB99154B-0E3B-410F-95CE-7253C26E1BF9}"/>
          </ac:spMkLst>
        </pc:spChg>
        <pc:spChg chg="add mod">
          <ac:chgData name="Peter EDMUNDS" userId="57fb2244-f77a-4291-bf83-84bcf6856161" providerId="ADAL" clId="{BC99CBFF-AA42-47E2-9D8C-074726D0E8D2}" dt="2019-10-25T16:26:34.712" v="462" actId="1076"/>
          <ac:spMkLst>
            <pc:docMk/>
            <pc:sldMk cId="1359017385" sldId="261"/>
            <ac:spMk id="5" creationId="{D777736B-9253-4C76-B693-D9D3B7DFAF88}"/>
          </ac:spMkLst>
        </pc:spChg>
        <pc:spChg chg="del">
          <ac:chgData name="Peter EDMUNDS" userId="57fb2244-f77a-4291-bf83-84bcf6856161" providerId="ADAL" clId="{BC99CBFF-AA42-47E2-9D8C-074726D0E8D2}" dt="2019-10-25T15:48:54.197" v="17" actId="478"/>
          <ac:spMkLst>
            <pc:docMk/>
            <pc:sldMk cId="1359017385" sldId="261"/>
            <ac:spMk id="7" creationId="{6E467EF9-ED39-4C35-BDB0-46CE3472953D}"/>
          </ac:spMkLst>
        </pc:spChg>
        <pc:spChg chg="add mod">
          <ac:chgData name="Peter EDMUNDS" userId="57fb2244-f77a-4291-bf83-84bcf6856161" providerId="ADAL" clId="{BC99CBFF-AA42-47E2-9D8C-074726D0E8D2}" dt="2019-10-25T16:27:13.066" v="468" actId="1076"/>
          <ac:spMkLst>
            <pc:docMk/>
            <pc:sldMk cId="1359017385" sldId="261"/>
            <ac:spMk id="12" creationId="{35534786-8E8D-4686-9D57-1BCA56DFE1A4}"/>
          </ac:spMkLst>
        </pc:spChg>
        <pc:picChg chg="del">
          <ac:chgData name="Peter EDMUNDS" userId="57fb2244-f77a-4291-bf83-84bcf6856161" providerId="ADAL" clId="{BC99CBFF-AA42-47E2-9D8C-074726D0E8D2}" dt="2019-10-25T15:48:54.197" v="17" actId="478"/>
          <ac:picMkLst>
            <pc:docMk/>
            <pc:sldMk cId="1359017385" sldId="261"/>
            <ac:picMk id="6" creationId="{DD7B84B3-7198-4DD8-80ED-258DFE216F10}"/>
          </ac:picMkLst>
        </pc:picChg>
        <pc:picChg chg="add mod">
          <ac:chgData name="Peter EDMUNDS" userId="57fb2244-f77a-4291-bf83-84bcf6856161" providerId="ADAL" clId="{BC99CBFF-AA42-47E2-9D8C-074726D0E8D2}" dt="2019-10-25T17:31:45.082" v="907" actId="14100"/>
          <ac:picMkLst>
            <pc:docMk/>
            <pc:sldMk cId="1359017385" sldId="261"/>
            <ac:picMk id="8" creationId="{212A596F-DBB2-4B23-8217-3BC666EC7682}"/>
          </ac:picMkLst>
        </pc:picChg>
        <pc:picChg chg="add mod">
          <ac:chgData name="Peter EDMUNDS" userId="57fb2244-f77a-4291-bf83-84bcf6856161" providerId="ADAL" clId="{BC99CBFF-AA42-47E2-9D8C-074726D0E8D2}" dt="2019-10-25T17:33:50.118" v="910" actId="1076"/>
          <ac:picMkLst>
            <pc:docMk/>
            <pc:sldMk cId="1359017385" sldId="261"/>
            <ac:picMk id="9" creationId="{20CA8C04-DF3F-4117-8A41-D109815F9E86}"/>
          </ac:picMkLst>
        </pc:picChg>
        <pc:picChg chg="add mod">
          <ac:chgData name="Peter EDMUNDS" userId="57fb2244-f77a-4291-bf83-84bcf6856161" providerId="ADAL" clId="{BC99CBFF-AA42-47E2-9D8C-074726D0E8D2}" dt="2019-10-25T16:27:03.783" v="466" actId="1076"/>
          <ac:picMkLst>
            <pc:docMk/>
            <pc:sldMk cId="1359017385" sldId="261"/>
            <ac:picMk id="13" creationId="{C27C5EAD-8520-4CA1-BD7D-D407EA086849}"/>
          </ac:picMkLst>
        </pc:picChg>
        <pc:picChg chg="del">
          <ac:chgData name="Peter EDMUNDS" userId="57fb2244-f77a-4291-bf83-84bcf6856161" providerId="ADAL" clId="{BC99CBFF-AA42-47E2-9D8C-074726D0E8D2}" dt="2019-10-25T15:48:54.197" v="17" actId="478"/>
          <ac:picMkLst>
            <pc:docMk/>
            <pc:sldMk cId="1359017385" sldId="261"/>
            <ac:picMk id="14" creationId="{33FFF4BB-7EAD-4EEF-9B62-43FAC95212E9}"/>
          </ac:picMkLst>
        </pc:picChg>
        <pc:picChg chg="del">
          <ac:chgData name="Peter EDMUNDS" userId="57fb2244-f77a-4291-bf83-84bcf6856161" providerId="ADAL" clId="{BC99CBFF-AA42-47E2-9D8C-074726D0E8D2}" dt="2019-10-25T15:48:54.197" v="17" actId="478"/>
          <ac:picMkLst>
            <pc:docMk/>
            <pc:sldMk cId="1359017385" sldId="261"/>
            <ac:picMk id="19" creationId="{76E3BCB9-3B2A-4EC7-8F8B-27D6BA58AB76}"/>
          </ac:picMkLst>
        </pc:picChg>
        <pc:picChg chg="del">
          <ac:chgData name="Peter EDMUNDS" userId="57fb2244-f77a-4291-bf83-84bcf6856161" providerId="ADAL" clId="{BC99CBFF-AA42-47E2-9D8C-074726D0E8D2}" dt="2019-10-25T15:48:54.197" v="17" actId="478"/>
          <ac:picMkLst>
            <pc:docMk/>
            <pc:sldMk cId="1359017385" sldId="261"/>
            <ac:picMk id="20" creationId="{B39B6564-BB80-46A9-92B9-46370231CAB1}"/>
          </ac:picMkLst>
        </pc:picChg>
        <pc:picChg chg="del">
          <ac:chgData name="Peter EDMUNDS" userId="57fb2244-f77a-4291-bf83-84bcf6856161" providerId="ADAL" clId="{BC99CBFF-AA42-47E2-9D8C-074726D0E8D2}" dt="2019-10-25T15:48:54.197" v="17" actId="478"/>
          <ac:picMkLst>
            <pc:docMk/>
            <pc:sldMk cId="1359017385" sldId="261"/>
            <ac:picMk id="21" creationId="{E65057C1-4AB1-4465-8883-3E55FACBA14B}"/>
          </ac:picMkLst>
        </pc:picChg>
      </pc:sldChg>
      <pc:sldChg chg="addSp delSp modSp modAnim">
        <pc:chgData name="Peter EDMUNDS" userId="57fb2244-f77a-4291-bf83-84bcf6856161" providerId="ADAL" clId="{BC99CBFF-AA42-47E2-9D8C-074726D0E8D2}" dt="2019-10-25T17:42:24.437" v="919" actId="1076"/>
        <pc:sldMkLst>
          <pc:docMk/>
          <pc:sldMk cId="2273095663" sldId="262"/>
        </pc:sldMkLst>
        <pc:spChg chg="add mod">
          <ac:chgData name="Peter EDMUNDS" userId="57fb2244-f77a-4291-bf83-84bcf6856161" providerId="ADAL" clId="{BC99CBFF-AA42-47E2-9D8C-074726D0E8D2}" dt="2019-10-25T16:47:55.571" v="495" actId="255"/>
          <ac:spMkLst>
            <pc:docMk/>
            <pc:sldMk cId="2273095663" sldId="262"/>
            <ac:spMk id="5" creationId="{9D48881B-39DB-4799-8934-21300FEF93A5}"/>
          </ac:spMkLst>
        </pc:spChg>
        <pc:spChg chg="add mod">
          <ac:chgData name="Peter EDMUNDS" userId="57fb2244-f77a-4291-bf83-84bcf6856161" providerId="ADAL" clId="{BC99CBFF-AA42-47E2-9D8C-074726D0E8D2}" dt="2019-10-25T16:50:21.882" v="524" actId="1076"/>
          <ac:spMkLst>
            <pc:docMk/>
            <pc:sldMk cId="2273095663" sldId="262"/>
            <ac:spMk id="7" creationId="{8DFEB7FE-9F86-4088-9081-95F3BDA6ADA0}"/>
          </ac:spMkLst>
        </pc:spChg>
        <pc:spChg chg="mod">
          <ac:chgData name="Peter EDMUNDS" userId="57fb2244-f77a-4291-bf83-84bcf6856161" providerId="ADAL" clId="{BC99CBFF-AA42-47E2-9D8C-074726D0E8D2}" dt="2019-10-25T15:51:37.038" v="110" actId="20577"/>
          <ac:spMkLst>
            <pc:docMk/>
            <pc:sldMk cId="2273095663" sldId="262"/>
            <ac:spMk id="8" creationId="{97D56910-61FD-4A9E-B6BA-35ED2C890C11}"/>
          </ac:spMkLst>
        </pc:spChg>
        <pc:spChg chg="add mod">
          <ac:chgData name="Peter EDMUNDS" userId="57fb2244-f77a-4291-bf83-84bcf6856161" providerId="ADAL" clId="{BC99CBFF-AA42-47E2-9D8C-074726D0E8D2}" dt="2019-10-25T16:56:32.347" v="533" actId="20577"/>
          <ac:spMkLst>
            <pc:docMk/>
            <pc:sldMk cId="2273095663" sldId="262"/>
            <ac:spMk id="9" creationId="{14C84495-533C-4008-8BE4-D7787287B40E}"/>
          </ac:spMkLst>
        </pc:spChg>
        <pc:spChg chg="add mod">
          <ac:chgData name="Peter EDMUNDS" userId="57fb2244-f77a-4291-bf83-84bcf6856161" providerId="ADAL" clId="{BC99CBFF-AA42-47E2-9D8C-074726D0E8D2}" dt="2019-10-25T16:48:48.070" v="503" actId="1076"/>
          <ac:spMkLst>
            <pc:docMk/>
            <pc:sldMk cId="2273095663" sldId="262"/>
            <ac:spMk id="12" creationId="{00F02F5A-62C8-48D5-8636-053B529D9A07}"/>
          </ac:spMkLst>
        </pc:spChg>
        <pc:spChg chg="del">
          <ac:chgData name="Peter EDMUNDS" userId="57fb2244-f77a-4291-bf83-84bcf6856161" providerId="ADAL" clId="{BC99CBFF-AA42-47E2-9D8C-074726D0E8D2}" dt="2019-10-25T15:49:00.093" v="18" actId="478"/>
          <ac:spMkLst>
            <pc:docMk/>
            <pc:sldMk cId="2273095663" sldId="262"/>
            <ac:spMk id="15" creationId="{43A3028E-C035-40CE-8615-DCF3CCC09B13}"/>
          </ac:spMkLst>
        </pc:spChg>
        <pc:spChg chg="mod">
          <ac:chgData name="Peter EDMUNDS" userId="57fb2244-f77a-4291-bf83-84bcf6856161" providerId="ADAL" clId="{BC99CBFF-AA42-47E2-9D8C-074726D0E8D2}" dt="2019-10-25T16:49:37.657" v="512" actId="1076"/>
          <ac:spMkLst>
            <pc:docMk/>
            <pc:sldMk cId="2273095663" sldId="262"/>
            <ac:spMk id="16" creationId="{40B5ABC6-0B09-479B-BBDC-264380C6C436}"/>
          </ac:spMkLst>
        </pc:spChg>
        <pc:spChg chg="del">
          <ac:chgData name="Peter EDMUNDS" userId="57fb2244-f77a-4291-bf83-84bcf6856161" providerId="ADAL" clId="{BC99CBFF-AA42-47E2-9D8C-074726D0E8D2}" dt="2019-10-25T15:49:00.093" v="18" actId="478"/>
          <ac:spMkLst>
            <pc:docMk/>
            <pc:sldMk cId="2273095663" sldId="262"/>
            <ac:spMk id="20" creationId="{235BF3D4-F6F6-4E40-B50A-1FB4D4ABA55B}"/>
          </ac:spMkLst>
        </pc:spChg>
        <pc:spChg chg="add mod">
          <ac:chgData name="Peter EDMUNDS" userId="57fb2244-f77a-4291-bf83-84bcf6856161" providerId="ADAL" clId="{BC99CBFF-AA42-47E2-9D8C-074726D0E8D2}" dt="2019-10-25T16:56:50.565" v="540" actId="1076"/>
          <ac:spMkLst>
            <pc:docMk/>
            <pc:sldMk cId="2273095663" sldId="262"/>
            <ac:spMk id="24" creationId="{550B28F1-3B15-4BB6-9DA3-FA9ADEEF3F76}"/>
          </ac:spMkLst>
        </pc:spChg>
        <pc:grpChg chg="add mod">
          <ac:chgData name="Peter EDMUNDS" userId="57fb2244-f77a-4291-bf83-84bcf6856161" providerId="ADAL" clId="{BC99CBFF-AA42-47E2-9D8C-074726D0E8D2}" dt="2019-10-25T16:49:44.047" v="513" actId="1076"/>
          <ac:grpSpMkLst>
            <pc:docMk/>
            <pc:sldMk cId="2273095663" sldId="262"/>
            <ac:grpSpMk id="13" creationId="{99A5B39C-34AE-4EF6-BF36-F73FF05C5B6F}"/>
          </ac:grpSpMkLst>
        </pc:grpChg>
        <pc:grpChg chg="add del mod">
          <ac:chgData name="Peter EDMUNDS" userId="57fb2244-f77a-4291-bf83-84bcf6856161" providerId="ADAL" clId="{BC99CBFF-AA42-47E2-9D8C-074726D0E8D2}" dt="2019-10-25T16:48:00.780" v="496" actId="478"/>
          <ac:grpSpMkLst>
            <pc:docMk/>
            <pc:sldMk cId="2273095663" sldId="262"/>
            <ac:grpSpMk id="17" creationId="{50FF906A-A933-4248-9018-DE3166EC1CCD}"/>
          </ac:grpSpMkLst>
        </pc:grpChg>
        <pc:picChg chg="del">
          <ac:chgData name="Peter EDMUNDS" userId="57fb2244-f77a-4291-bf83-84bcf6856161" providerId="ADAL" clId="{BC99CBFF-AA42-47E2-9D8C-074726D0E8D2}" dt="2019-10-25T15:49:00.093" v="18" actId="478"/>
          <ac:picMkLst>
            <pc:docMk/>
            <pc:sldMk cId="2273095663" sldId="262"/>
            <ac:picMk id="2" creationId="{7BF32F7D-862E-40A6-8034-C1654CE5067C}"/>
          </ac:picMkLst>
        </pc:picChg>
        <pc:picChg chg="del">
          <ac:chgData name="Peter EDMUNDS" userId="57fb2244-f77a-4291-bf83-84bcf6856161" providerId="ADAL" clId="{BC99CBFF-AA42-47E2-9D8C-074726D0E8D2}" dt="2019-10-25T15:49:00.093" v="18" actId="478"/>
          <ac:picMkLst>
            <pc:docMk/>
            <pc:sldMk cId="2273095663" sldId="262"/>
            <ac:picMk id="3" creationId="{C48530F9-3652-42D4-8899-3388DEA6CDB2}"/>
          </ac:picMkLst>
        </pc:picChg>
        <pc:picChg chg="del">
          <ac:chgData name="Peter EDMUNDS" userId="57fb2244-f77a-4291-bf83-84bcf6856161" providerId="ADAL" clId="{BC99CBFF-AA42-47E2-9D8C-074726D0E8D2}" dt="2019-10-25T15:49:00.093" v="18" actId="478"/>
          <ac:picMkLst>
            <pc:docMk/>
            <pc:sldMk cId="2273095663" sldId="262"/>
            <ac:picMk id="4" creationId="{25CA5F47-6F16-4A1E-8EDA-E52DC3ADB640}"/>
          </ac:picMkLst>
        </pc:picChg>
        <pc:picChg chg="del">
          <ac:chgData name="Peter EDMUNDS" userId="57fb2244-f77a-4291-bf83-84bcf6856161" providerId="ADAL" clId="{BC99CBFF-AA42-47E2-9D8C-074726D0E8D2}" dt="2019-10-25T15:49:00.093" v="18" actId="478"/>
          <ac:picMkLst>
            <pc:docMk/>
            <pc:sldMk cId="2273095663" sldId="262"/>
            <ac:picMk id="6" creationId="{48A824B2-1B41-411E-83FB-36653BBA7F84}"/>
          </ac:picMkLst>
        </pc:picChg>
        <pc:picChg chg="add mod">
          <ac:chgData name="Peter EDMUNDS" userId="57fb2244-f77a-4291-bf83-84bcf6856161" providerId="ADAL" clId="{BC99CBFF-AA42-47E2-9D8C-074726D0E8D2}" dt="2019-10-25T16:56:46.455" v="539" actId="1076"/>
          <ac:picMkLst>
            <pc:docMk/>
            <pc:sldMk cId="2273095663" sldId="262"/>
            <ac:picMk id="10" creationId="{2EEBB5BC-02B4-456B-B527-F0135F0E4229}"/>
          </ac:picMkLst>
        </pc:picChg>
        <pc:picChg chg="del">
          <ac:chgData name="Peter EDMUNDS" userId="57fb2244-f77a-4291-bf83-84bcf6856161" providerId="ADAL" clId="{BC99CBFF-AA42-47E2-9D8C-074726D0E8D2}" dt="2019-10-25T15:49:00.093" v="18" actId="478"/>
          <ac:picMkLst>
            <pc:docMk/>
            <pc:sldMk cId="2273095663" sldId="262"/>
            <ac:picMk id="11" creationId="{7A8A144C-ECFC-4358-A38C-74B4AD7353EE}"/>
          </ac:picMkLst>
        </pc:picChg>
        <pc:picChg chg="add mod">
          <ac:chgData name="Peter EDMUNDS" userId="57fb2244-f77a-4291-bf83-84bcf6856161" providerId="ADAL" clId="{BC99CBFF-AA42-47E2-9D8C-074726D0E8D2}" dt="2019-10-25T16:47:52.398" v="494" actId="1076"/>
          <ac:picMkLst>
            <pc:docMk/>
            <pc:sldMk cId="2273095663" sldId="262"/>
            <ac:picMk id="21" creationId="{E4336472-11A8-4795-B747-6D9EEA92EFCE}"/>
          </ac:picMkLst>
        </pc:picChg>
        <pc:picChg chg="add mod">
          <ac:chgData name="Peter EDMUNDS" userId="57fb2244-f77a-4291-bf83-84bcf6856161" providerId="ADAL" clId="{BC99CBFF-AA42-47E2-9D8C-074726D0E8D2}" dt="2019-10-25T16:56:37.258" v="535" actId="1076"/>
          <ac:picMkLst>
            <pc:docMk/>
            <pc:sldMk cId="2273095663" sldId="262"/>
            <ac:picMk id="23" creationId="{B8C6BA41-1857-468A-AC4A-FB34C8698897}"/>
          </ac:picMkLst>
        </pc:picChg>
        <pc:picChg chg="add mod">
          <ac:chgData name="Peter EDMUNDS" userId="57fb2244-f77a-4291-bf83-84bcf6856161" providerId="ADAL" clId="{BC99CBFF-AA42-47E2-9D8C-074726D0E8D2}" dt="2019-10-25T17:36:49.813" v="913" actId="1076"/>
          <ac:picMkLst>
            <pc:docMk/>
            <pc:sldMk cId="2273095663" sldId="262"/>
            <ac:picMk id="25" creationId="{32CCC131-0C0A-45F0-A70A-59BDBEEE2EC5}"/>
          </ac:picMkLst>
        </pc:picChg>
        <pc:picChg chg="add mod">
          <ac:chgData name="Peter EDMUNDS" userId="57fb2244-f77a-4291-bf83-84bcf6856161" providerId="ADAL" clId="{BC99CBFF-AA42-47E2-9D8C-074726D0E8D2}" dt="2019-10-25T17:42:00.650" v="916" actId="1076"/>
          <ac:picMkLst>
            <pc:docMk/>
            <pc:sldMk cId="2273095663" sldId="262"/>
            <ac:picMk id="26" creationId="{52E2FF48-671B-4A7A-9038-91EA80AC37C3}"/>
          </ac:picMkLst>
        </pc:picChg>
        <pc:picChg chg="add mod">
          <ac:chgData name="Peter EDMUNDS" userId="57fb2244-f77a-4291-bf83-84bcf6856161" providerId="ADAL" clId="{BC99CBFF-AA42-47E2-9D8C-074726D0E8D2}" dt="2019-10-25T17:42:24.437" v="919" actId="1076"/>
          <ac:picMkLst>
            <pc:docMk/>
            <pc:sldMk cId="2273095663" sldId="262"/>
            <ac:picMk id="27" creationId="{DAA565DE-FF3A-4140-A58F-6FB116230A5C}"/>
          </ac:picMkLst>
        </pc:picChg>
      </pc:sldChg>
    </pc:docChg>
  </pc:docChgLst>
  <pc:docChgLst>
    <pc:chgData name="Peter EDMUNDS (HAB)" userId="57fb2244-f77a-4291-bf83-84bcf6856161" providerId="ADAL" clId="{83581357-8421-4B78-B357-26B792FD34D4}"/>
  </pc:docChgLst>
  <pc:docChgLst>
    <pc:chgData name="Peter EDMUNDS (HAB)" userId="57fb2244-f77a-4291-bf83-84bcf6856161" providerId="ADAL" clId="{4CB03061-E547-4F02-BDD3-18DE02935000}"/>
  </pc:docChgLst>
  <pc:docChgLst>
    <pc:chgData name="Peter EDMUNDS (HAB)" userId="57fb2244-f77a-4291-bf83-84bcf6856161" providerId="ADAL" clId="{A95AC981-6947-4731-8C58-CC22361B0856}"/>
  </pc:docChgLst>
  <pc:docChgLst>
    <pc:chgData name="Peter EDMUNDS (HAB)" userId="57fb2244-f77a-4291-bf83-84bcf6856161" providerId="ADAL" clId="{8BFB72AB-0CBB-49BE-83EF-B12693572A14}"/>
  </pc:docChgLst>
  <pc:docChgLst>
    <pc:chgData name="Peter EDMUNDS (HAB)" userId="57fb2244-f77a-4291-bf83-84bcf6856161" providerId="ADAL" clId="{723C8015-2048-44EA-9046-0DB8150FE46B}"/>
  </pc:docChgLst>
  <pc:docChgLst>
    <pc:chgData name="Peter EDMUNDS (HAB)" userId="d1f765671a8bc918" providerId="OrgId" clId="{01565E33-E8D8-42C1-ABC6-CC2732E249BA}"/>
    <pc:docChg chg="undo custSel modSld">
      <pc:chgData name="Peter EDMUNDS (HAB)" userId="d1f765671a8bc918" providerId="OrgId" clId="{01565E33-E8D8-42C1-ABC6-CC2732E249BA}" dt="2019-12-06T11:25:33.151" v="436" actId="1076"/>
      <pc:docMkLst>
        <pc:docMk/>
      </pc:docMkLst>
      <pc:sldChg chg="addSp delSp modSp">
        <pc:chgData name="Peter EDMUNDS (HAB)" userId="d1f765671a8bc918" providerId="OrgId" clId="{01565E33-E8D8-42C1-ABC6-CC2732E249BA}" dt="2019-12-06T11:25:33.151" v="436" actId="1076"/>
        <pc:sldMkLst>
          <pc:docMk/>
          <pc:sldMk cId="1257269346" sldId="256"/>
        </pc:sldMkLst>
        <pc:spChg chg="mod">
          <ac:chgData name="Peter EDMUNDS (HAB)" userId="d1f765671a8bc918" providerId="OrgId" clId="{01565E33-E8D8-42C1-ABC6-CC2732E249BA}" dt="2019-12-06T11:25:14.874" v="429" actId="20577"/>
          <ac:spMkLst>
            <pc:docMk/>
            <pc:sldMk cId="1257269346" sldId="256"/>
            <ac:spMk id="2" creationId="{334BBBDF-FEF3-4DAC-B346-1C81AC233570}"/>
          </ac:spMkLst>
        </pc:spChg>
        <pc:spChg chg="mod">
          <ac:chgData name="Peter EDMUNDS (HAB)" userId="d1f765671a8bc918" providerId="OrgId" clId="{01565E33-E8D8-42C1-ABC6-CC2732E249BA}" dt="2019-12-06T11:21:12.966" v="204" actId="20577"/>
          <ac:spMkLst>
            <pc:docMk/>
            <pc:sldMk cId="1257269346" sldId="256"/>
            <ac:spMk id="4" creationId="{FCD870EF-5536-48CF-B7BF-F05592F86512}"/>
          </ac:spMkLst>
        </pc:spChg>
        <pc:spChg chg="add mod">
          <ac:chgData name="Peter EDMUNDS (HAB)" userId="d1f765671a8bc918" providerId="OrgId" clId="{01565E33-E8D8-42C1-ABC6-CC2732E249BA}" dt="2019-12-06T11:25:27.439" v="433" actId="1076"/>
          <ac:spMkLst>
            <pc:docMk/>
            <pc:sldMk cId="1257269346" sldId="256"/>
            <ac:spMk id="6" creationId="{FC9A91F7-0DA8-4C99-96C3-14CE945416A1}"/>
          </ac:spMkLst>
        </pc:spChg>
        <pc:spChg chg="mod">
          <ac:chgData name="Peter EDMUNDS (HAB)" userId="d1f765671a8bc918" providerId="OrgId" clId="{01565E33-E8D8-42C1-ABC6-CC2732E249BA}" dt="2019-12-06T11:21:34.382" v="205" actId="20577"/>
          <ac:spMkLst>
            <pc:docMk/>
            <pc:sldMk cId="1257269346" sldId="256"/>
            <ac:spMk id="19" creationId="{91689243-74F8-44AA-B720-4388D7CBB27E}"/>
          </ac:spMkLst>
        </pc:spChg>
        <pc:spChg chg="mod">
          <ac:chgData name="Peter EDMUNDS (HAB)" userId="d1f765671a8bc918" providerId="OrgId" clId="{01565E33-E8D8-42C1-ABC6-CC2732E249BA}" dt="2019-12-06T11:23:01.784" v="408" actId="20577"/>
          <ac:spMkLst>
            <pc:docMk/>
            <pc:sldMk cId="1257269346" sldId="256"/>
            <ac:spMk id="22" creationId="{D154BACA-8366-4BBA-B7F0-6B0D57E19D4A}"/>
          </ac:spMkLst>
        </pc:spChg>
        <pc:spChg chg="mod">
          <ac:chgData name="Peter EDMUNDS (HAB)" userId="d1f765671a8bc918" providerId="OrgId" clId="{01565E33-E8D8-42C1-ABC6-CC2732E249BA}" dt="2019-12-06T11:21:59.094" v="275" actId="20577"/>
          <ac:spMkLst>
            <pc:docMk/>
            <pc:sldMk cId="1257269346" sldId="256"/>
            <ac:spMk id="23" creationId="{93CD071A-2076-4ABA-A9C4-116DA93A396F}"/>
          </ac:spMkLst>
        </pc:spChg>
        <pc:spChg chg="mod">
          <ac:chgData name="Peter EDMUNDS (HAB)" userId="d1f765671a8bc918" providerId="OrgId" clId="{01565E33-E8D8-42C1-ABC6-CC2732E249BA}" dt="2019-12-06T11:22:49.668" v="399" actId="14100"/>
          <ac:spMkLst>
            <pc:docMk/>
            <pc:sldMk cId="1257269346" sldId="256"/>
            <ac:spMk id="31" creationId="{7EF7B392-B2D4-45C8-B8C6-8A0F4B6E0950}"/>
          </ac:spMkLst>
        </pc:spChg>
        <pc:picChg chg="add mod">
          <ac:chgData name="Peter EDMUNDS (HAB)" userId="d1f765671a8bc918" providerId="OrgId" clId="{01565E33-E8D8-42C1-ABC6-CC2732E249BA}" dt="2019-12-06T11:25:33.151" v="436" actId="1076"/>
          <ac:picMkLst>
            <pc:docMk/>
            <pc:sldMk cId="1257269346" sldId="256"/>
            <ac:picMk id="3" creationId="{699C10CB-AD2D-493E-8210-B5650CFDA277}"/>
          </ac:picMkLst>
        </pc:picChg>
        <pc:picChg chg="del">
          <ac:chgData name="Peter EDMUNDS (HAB)" userId="d1f765671a8bc918" providerId="OrgId" clId="{01565E33-E8D8-42C1-ABC6-CC2732E249BA}" dt="2019-12-06T11:23:06.175" v="409" actId="478"/>
          <ac:picMkLst>
            <pc:docMk/>
            <pc:sldMk cId="1257269346" sldId="256"/>
            <ac:picMk id="5" creationId="{3EFC06C4-3986-4821-8EDB-0D896A0D4D4C}"/>
          </ac:picMkLst>
        </pc:picChg>
        <pc:picChg chg="del">
          <ac:chgData name="Peter EDMUNDS (HAB)" userId="d1f765671a8bc918" providerId="OrgId" clId="{01565E33-E8D8-42C1-ABC6-CC2732E249BA}" dt="2019-12-06T11:23:06.175" v="409" actId="478"/>
          <ac:picMkLst>
            <pc:docMk/>
            <pc:sldMk cId="1257269346" sldId="256"/>
            <ac:picMk id="8" creationId="{A29DB541-2C7D-402D-8455-7CD5D424DCD9}"/>
          </ac:picMkLst>
        </pc:picChg>
        <pc:picChg chg="del">
          <ac:chgData name="Peter EDMUNDS (HAB)" userId="d1f765671a8bc918" providerId="OrgId" clId="{01565E33-E8D8-42C1-ABC6-CC2732E249BA}" dt="2019-12-06T11:23:06.175" v="409" actId="478"/>
          <ac:picMkLst>
            <pc:docMk/>
            <pc:sldMk cId="1257269346" sldId="256"/>
            <ac:picMk id="9" creationId="{A7341A58-D6A7-445A-8D78-2262E1DD10BB}"/>
          </ac:picMkLst>
        </pc:picChg>
        <pc:picChg chg="del">
          <ac:chgData name="Peter EDMUNDS (HAB)" userId="d1f765671a8bc918" providerId="OrgId" clId="{01565E33-E8D8-42C1-ABC6-CC2732E249BA}" dt="2019-12-06T11:23:06.175" v="409" actId="478"/>
          <ac:picMkLst>
            <pc:docMk/>
            <pc:sldMk cId="1257269346" sldId="256"/>
            <ac:picMk id="10" creationId="{B81D9AB8-4603-4C0E-8252-4C39B270161D}"/>
          </ac:picMkLst>
        </pc:picChg>
        <pc:picChg chg="add mod">
          <ac:chgData name="Peter EDMUNDS (HAB)" userId="d1f765671a8bc918" providerId="OrgId" clId="{01565E33-E8D8-42C1-ABC6-CC2732E249BA}" dt="2019-12-06T11:23:24.981" v="414" actId="1076"/>
          <ac:picMkLst>
            <pc:docMk/>
            <pc:sldMk cId="1257269346" sldId="256"/>
            <ac:picMk id="13" creationId="{4CBA4870-7B40-4F47-9C7E-EF9EEEA7DF9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3713" cy="720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6100" y="0"/>
            <a:ext cx="4303713" cy="720725"/>
          </a:xfrm>
          <a:prstGeom prst="rect">
            <a:avLst/>
          </a:prstGeom>
        </p:spPr>
        <p:txBody>
          <a:bodyPr vert="horz" lIns="91440" tIns="45720" rIns="91440" bIns="45720" rtlCol="0"/>
          <a:lstStyle>
            <a:lvl1pPr algn="r">
              <a:defRPr sz="1200"/>
            </a:lvl1pPr>
          </a:lstStyle>
          <a:p>
            <a:fld id="{43F52F73-6C00-4749-9768-1F937333C119}" type="datetimeFigureOut">
              <a:rPr lang="en-GB" smtClean="0"/>
              <a:t>18/01/2020</a:t>
            </a:fld>
            <a:endParaRPr lang="en-GB"/>
          </a:p>
        </p:txBody>
      </p:sp>
      <p:sp>
        <p:nvSpPr>
          <p:cNvPr id="4" name="Slide Image Placeholder 3"/>
          <p:cNvSpPr>
            <a:spLocks noGrp="1" noRot="1" noChangeAspect="1"/>
          </p:cNvSpPr>
          <p:nvPr>
            <p:ph type="sldImg" idx="2"/>
          </p:nvPr>
        </p:nvSpPr>
        <p:spPr>
          <a:xfrm>
            <a:off x="3287713" y="1795463"/>
            <a:ext cx="3355975" cy="48482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3775" y="6911975"/>
            <a:ext cx="7943850" cy="56562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13642975"/>
            <a:ext cx="4303713" cy="720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6100" y="13642975"/>
            <a:ext cx="4303713" cy="720725"/>
          </a:xfrm>
          <a:prstGeom prst="rect">
            <a:avLst/>
          </a:prstGeom>
        </p:spPr>
        <p:txBody>
          <a:bodyPr vert="horz" lIns="91440" tIns="45720" rIns="91440" bIns="45720" rtlCol="0" anchor="b"/>
          <a:lstStyle>
            <a:lvl1pPr algn="r">
              <a:defRPr sz="1200"/>
            </a:lvl1pPr>
          </a:lstStyle>
          <a:p>
            <a:fld id="{080969C8-649D-4A89-8FBE-0AE0B6438E6C}" type="slidenum">
              <a:rPr lang="en-GB" smtClean="0"/>
              <a:t>‹#›</a:t>
            </a:fld>
            <a:endParaRPr lang="en-GB"/>
          </a:p>
        </p:txBody>
      </p:sp>
    </p:spTree>
    <p:extLst>
      <p:ext uri="{BB962C8B-B14F-4D97-AF65-F5344CB8AC3E}">
        <p14:creationId xmlns:p14="http://schemas.microsoft.com/office/powerpoint/2010/main" val="263598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43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06921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1BD6C3-3FCD-4A04-935E-77864CCFE036}" type="datetimeFigureOut">
              <a:rPr lang="en-GB" smtClean="0"/>
              <a:t>18/01/2020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0080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BD6C3-3FCD-4A04-935E-77864CCFE036}" type="datetimeFigureOut">
              <a:rPr lang="en-GB" smtClean="0"/>
              <a:t>18/01/2020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8965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BD6C3-3FCD-4A04-935E-77864CCFE036}" type="datetimeFigureOut">
              <a:rPr lang="en-GB" smtClean="0"/>
              <a:t>18/01/2020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0442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BD6C3-3FCD-4A04-935E-77864CCFE036}" type="datetimeFigureOut">
              <a:rPr lang="en-GB" smtClean="0"/>
              <a:t>18/01/2020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06671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BD6C3-3FCD-4A04-935E-77864CCFE036}" type="datetimeFigureOut">
              <a:rPr lang="en-GB" smtClean="0"/>
              <a:t>18/01/2020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37304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18/01/2020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21840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18/01/2020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117115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71641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18/01/2020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27950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1BD6C3-3FCD-4A04-935E-77864CCFE036}" type="datetimeFigureOut">
              <a:rPr lang="en-GB" smtClean="0"/>
              <a:t>18/01/2020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B764F8-3E66-4812-B73A-03EF6A1EC281}" type="slidenum">
              <a:rPr lang="en-GB" smtClean="0"/>
              <a:t>‹#›</a:t>
            </a:fld>
            <a:endParaRPr lang="en-GB"/>
          </a:p>
        </p:txBody>
      </p:sp>
    </p:spTree>
    <p:extLst>
      <p:ext uri="{BB962C8B-B14F-4D97-AF65-F5344CB8AC3E}">
        <p14:creationId xmlns:p14="http://schemas.microsoft.com/office/powerpoint/2010/main" val="1446612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615553"/>
          </a:xfrm>
          <a:prstGeom prst="rect">
            <a:avLst/>
          </a:prstGeom>
          <a:noFill/>
        </p:spPr>
        <p:txBody>
          <a:bodyPr wrap="square" rtlCol="0">
            <a:spAutoFit/>
          </a:bodyPr>
          <a:lstStyle/>
          <a:p>
            <a:pPr algn="ctr"/>
            <a:r>
              <a:rPr lang="en-GB" sz="1200" b="1" dirty="0"/>
              <a:t> Space revision</a:t>
            </a:r>
          </a:p>
          <a:p>
            <a:pPr algn="ctr"/>
            <a:r>
              <a:rPr lang="en-GB" sz="1100" dirty="0"/>
              <a:t>Keywords: solar system, nebula, nuclear fusion, red giant, supernova, black hole, neutron star, satellite, red shift</a:t>
            </a:r>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a:t>
            </a:r>
          </a:p>
          <a:p>
            <a:r>
              <a:rPr lang="en-GB" sz="1200" dirty="0">
                <a:solidFill>
                  <a:schemeClr val="tx1"/>
                </a:solidFill>
              </a:rPr>
              <a:t>What is nuclear fission?				What is </a:t>
            </a:r>
            <a:r>
              <a:rPr lang="en-GB" sz="1200">
                <a:solidFill>
                  <a:schemeClr val="tx1"/>
                </a:solidFill>
              </a:rPr>
              <a:t>nuclear fusion?</a:t>
            </a:r>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solar system and formation of a star</a:t>
            </a:r>
          </a:p>
        </p:txBody>
      </p:sp>
      <p:sp>
        <p:nvSpPr>
          <p:cNvPr id="5" name="Rectangle 4">
            <a:extLst>
              <a:ext uri="{FF2B5EF4-FFF2-40B4-BE49-F238E27FC236}">
                <a16:creationId xmlns:a16="http://schemas.microsoft.com/office/drawing/2014/main" id="{3BDBB3D1-A605-42B0-A3FB-FBB9B5BD3640}"/>
              </a:ext>
            </a:extLst>
          </p:cNvPr>
          <p:cNvSpPr/>
          <p:nvPr/>
        </p:nvSpPr>
        <p:spPr>
          <a:xfrm>
            <a:off x="155346" y="1753571"/>
            <a:ext cx="5482479" cy="2123658"/>
          </a:xfrm>
          <a:prstGeom prst="rect">
            <a:avLst/>
          </a:prstGeom>
        </p:spPr>
        <p:txBody>
          <a:bodyPr wrap="square">
            <a:spAutoFit/>
          </a:bodyPr>
          <a:lstStyle/>
          <a:p>
            <a:r>
              <a:rPr lang="en-GB" sz="1200" dirty="0"/>
              <a:t>Our </a:t>
            </a:r>
            <a:r>
              <a:rPr lang="en-GB" sz="1200" b="1" dirty="0"/>
              <a:t>solar system </a:t>
            </a:r>
            <a:r>
              <a:rPr lang="en-GB" sz="1200" dirty="0"/>
              <a:t>is made of one star (the </a:t>
            </a:r>
            <a:r>
              <a:rPr lang="en-GB" sz="1200" b="1" dirty="0"/>
              <a:t>Sun</a:t>
            </a:r>
            <a:r>
              <a:rPr lang="en-GB" sz="1200" dirty="0"/>
              <a:t>) plus eight planets that orbit around the Sun. Pluto is known as a dwarf planet. The solar system is a small part of the </a:t>
            </a:r>
            <a:r>
              <a:rPr lang="en-GB" sz="1200" b="1" dirty="0"/>
              <a:t>Milky Way galaxy</a:t>
            </a:r>
            <a:r>
              <a:rPr lang="en-GB" sz="1200" dirty="0"/>
              <a:t>. </a:t>
            </a:r>
          </a:p>
          <a:p>
            <a:endParaRPr lang="en-GB" sz="1200" dirty="0"/>
          </a:p>
          <a:p>
            <a:r>
              <a:rPr lang="en-GB" sz="1200" dirty="0"/>
              <a:t>How a star is formed:</a:t>
            </a:r>
          </a:p>
          <a:p>
            <a:endParaRPr lang="en-GB" sz="1200" dirty="0"/>
          </a:p>
          <a:p>
            <a:pPr marL="285750" indent="-285750">
              <a:buFont typeface="Arial" panose="020B0604020202020204" pitchFamily="34" charset="0"/>
              <a:buChar char="•"/>
            </a:pPr>
            <a:r>
              <a:rPr lang="en-GB" sz="1200" dirty="0"/>
              <a:t>A </a:t>
            </a:r>
            <a:r>
              <a:rPr lang="en-GB" sz="1200" b="1" dirty="0"/>
              <a:t>nebula</a:t>
            </a:r>
            <a:r>
              <a:rPr lang="en-GB" sz="1200" dirty="0"/>
              <a:t> is a cloud of dust and gas (helium and hydrogen). This gets pulled together under </a:t>
            </a:r>
            <a:r>
              <a:rPr lang="en-GB" sz="1200" b="1" dirty="0"/>
              <a:t>gravity</a:t>
            </a:r>
            <a:r>
              <a:rPr lang="en-GB" sz="1200" dirty="0"/>
              <a:t>. </a:t>
            </a:r>
          </a:p>
          <a:p>
            <a:endParaRPr lang="en-GB" sz="1200" dirty="0"/>
          </a:p>
          <a:p>
            <a:pPr marL="285750" indent="-285750">
              <a:buFont typeface="Arial" panose="020B0604020202020204" pitchFamily="34" charset="0"/>
              <a:buChar char="•"/>
            </a:pPr>
            <a:r>
              <a:rPr lang="en-GB" sz="1200" b="1" dirty="0"/>
              <a:t>Friction</a:t>
            </a:r>
            <a:r>
              <a:rPr lang="en-GB" sz="1200" dirty="0"/>
              <a:t> heats the gases until the nebula is hot enough </a:t>
            </a:r>
            <a:r>
              <a:rPr lang="en-GB" sz="1200" b="1" dirty="0"/>
              <a:t>for nuclear fusion</a:t>
            </a:r>
            <a:r>
              <a:rPr lang="en-GB" sz="1200" dirty="0"/>
              <a:t> to happen. </a:t>
            </a:r>
          </a:p>
        </p:txBody>
      </p:sp>
      <p:pic>
        <p:nvPicPr>
          <p:cNvPr id="7" name="Picture 6">
            <a:extLst>
              <a:ext uri="{FF2B5EF4-FFF2-40B4-BE49-F238E27FC236}">
                <a16:creationId xmlns:a16="http://schemas.microsoft.com/office/drawing/2014/main" id="{D8E662A8-24BE-4646-A807-D03BC6E9E8CE}"/>
              </a:ext>
            </a:extLst>
          </p:cNvPr>
          <p:cNvPicPr>
            <a:picLocks noChangeAspect="1"/>
          </p:cNvPicPr>
          <p:nvPr/>
        </p:nvPicPr>
        <p:blipFill>
          <a:blip r:embed="rId2"/>
          <a:stretch>
            <a:fillRect/>
          </a:stretch>
        </p:blipFill>
        <p:spPr>
          <a:xfrm>
            <a:off x="5812555" y="1399776"/>
            <a:ext cx="1045445" cy="2250102"/>
          </a:xfrm>
          <a:prstGeom prst="rect">
            <a:avLst/>
          </a:prstGeom>
        </p:spPr>
      </p:pic>
      <p:sp>
        <p:nvSpPr>
          <p:cNvPr id="11" name="Rectangle 10">
            <a:extLst>
              <a:ext uri="{FF2B5EF4-FFF2-40B4-BE49-F238E27FC236}">
                <a16:creationId xmlns:a16="http://schemas.microsoft.com/office/drawing/2014/main" id="{69E6CDC0-22C0-44CE-8524-19EDBF3A0857}"/>
              </a:ext>
            </a:extLst>
          </p:cNvPr>
          <p:cNvSpPr/>
          <p:nvPr/>
        </p:nvSpPr>
        <p:spPr>
          <a:xfrm>
            <a:off x="155346" y="3906640"/>
            <a:ext cx="3431650" cy="830997"/>
          </a:xfrm>
          <a:prstGeom prst="rect">
            <a:avLst/>
          </a:prstGeom>
        </p:spPr>
        <p:txBody>
          <a:bodyPr wrap="square">
            <a:spAutoFit/>
          </a:bodyPr>
          <a:lstStyle/>
          <a:p>
            <a:r>
              <a:rPr lang="en-GB" altLang="en-US" sz="1200" dirty="0"/>
              <a:t>The energy emitted by a star, such as the Sun, comes from </a:t>
            </a:r>
            <a:r>
              <a:rPr lang="en-GB" altLang="en-US" sz="1200" b="1" dirty="0"/>
              <a:t>nuclear fusion</a:t>
            </a:r>
            <a:r>
              <a:rPr lang="en-GB" altLang="en-US" sz="1200" dirty="0"/>
              <a:t>. In order for this to happen, the core temperature has to be extremely high – in excess of 10 million degrees.</a:t>
            </a:r>
          </a:p>
        </p:txBody>
      </p:sp>
      <p:sp>
        <p:nvSpPr>
          <p:cNvPr id="12" name="Rectangle 11">
            <a:extLst>
              <a:ext uri="{FF2B5EF4-FFF2-40B4-BE49-F238E27FC236}">
                <a16:creationId xmlns:a16="http://schemas.microsoft.com/office/drawing/2014/main" id="{B8D2B4B1-E761-44F6-AB41-4D777ED99823}"/>
              </a:ext>
            </a:extLst>
          </p:cNvPr>
          <p:cNvSpPr/>
          <p:nvPr/>
        </p:nvSpPr>
        <p:spPr>
          <a:xfrm>
            <a:off x="115286" y="4796459"/>
            <a:ext cx="3431650" cy="646331"/>
          </a:xfrm>
          <a:prstGeom prst="rect">
            <a:avLst/>
          </a:prstGeom>
        </p:spPr>
        <p:txBody>
          <a:bodyPr wrap="square">
            <a:spAutoFit/>
          </a:bodyPr>
          <a:lstStyle/>
          <a:p>
            <a:pPr>
              <a:spcBef>
                <a:spcPct val="50000"/>
              </a:spcBef>
            </a:pPr>
            <a:r>
              <a:rPr lang="en-GB" altLang="en-US" sz="1200" dirty="0"/>
              <a:t>Nuclear fusion in a star like the Sun involves the combination of lighter isotopes of hydrogen to form helium, and the release of energy:</a:t>
            </a:r>
          </a:p>
        </p:txBody>
      </p:sp>
      <p:pic>
        <p:nvPicPr>
          <p:cNvPr id="21" name="Picture 20">
            <a:extLst>
              <a:ext uri="{FF2B5EF4-FFF2-40B4-BE49-F238E27FC236}">
                <a16:creationId xmlns:a16="http://schemas.microsoft.com/office/drawing/2014/main" id="{9B74A696-BC6F-4608-9D73-BD519A37BC60}"/>
              </a:ext>
            </a:extLst>
          </p:cNvPr>
          <p:cNvPicPr>
            <a:picLocks noChangeAspect="1"/>
          </p:cNvPicPr>
          <p:nvPr/>
        </p:nvPicPr>
        <p:blipFill>
          <a:blip r:embed="rId3"/>
          <a:stretch>
            <a:fillRect/>
          </a:stretch>
        </p:blipFill>
        <p:spPr>
          <a:xfrm>
            <a:off x="614094" y="5442790"/>
            <a:ext cx="1968581" cy="301526"/>
          </a:xfrm>
          <a:prstGeom prst="rect">
            <a:avLst/>
          </a:prstGeom>
        </p:spPr>
      </p:pic>
      <p:pic>
        <p:nvPicPr>
          <p:cNvPr id="14" name="Picture 13">
            <a:extLst>
              <a:ext uri="{FF2B5EF4-FFF2-40B4-BE49-F238E27FC236}">
                <a16:creationId xmlns:a16="http://schemas.microsoft.com/office/drawing/2014/main" id="{60CB4492-CE51-4CED-96CC-62CA555B17F4}"/>
              </a:ext>
            </a:extLst>
          </p:cNvPr>
          <p:cNvPicPr>
            <a:picLocks noChangeAspect="1"/>
          </p:cNvPicPr>
          <p:nvPr/>
        </p:nvPicPr>
        <p:blipFill>
          <a:blip r:embed="rId4"/>
          <a:stretch>
            <a:fillRect/>
          </a:stretch>
        </p:blipFill>
        <p:spPr>
          <a:xfrm>
            <a:off x="-2" y="5909102"/>
            <a:ext cx="3586998" cy="3326742"/>
          </a:xfrm>
          <a:prstGeom prst="rect">
            <a:avLst/>
          </a:prstGeom>
        </p:spPr>
      </p:pic>
      <p:pic>
        <p:nvPicPr>
          <p:cNvPr id="15" name="Picture 14">
            <a:extLst>
              <a:ext uri="{FF2B5EF4-FFF2-40B4-BE49-F238E27FC236}">
                <a16:creationId xmlns:a16="http://schemas.microsoft.com/office/drawing/2014/main" id="{50EA34CE-D9C3-4277-A785-F3AE7EDDD1C5}"/>
              </a:ext>
            </a:extLst>
          </p:cNvPr>
          <p:cNvPicPr>
            <a:picLocks noChangeAspect="1"/>
          </p:cNvPicPr>
          <p:nvPr/>
        </p:nvPicPr>
        <p:blipFill>
          <a:blip r:embed="rId5"/>
          <a:stretch>
            <a:fillRect/>
          </a:stretch>
        </p:blipFill>
        <p:spPr>
          <a:xfrm>
            <a:off x="3546936" y="3636636"/>
            <a:ext cx="3262706" cy="3556041"/>
          </a:xfrm>
          <a:prstGeom prst="rect">
            <a:avLst/>
          </a:prstGeom>
        </p:spPr>
      </p:pic>
      <p:pic>
        <p:nvPicPr>
          <p:cNvPr id="16" name="Picture 15">
            <a:extLst>
              <a:ext uri="{FF2B5EF4-FFF2-40B4-BE49-F238E27FC236}">
                <a16:creationId xmlns:a16="http://schemas.microsoft.com/office/drawing/2014/main" id="{9C4D9FB4-2C5E-4B1E-94A3-0219F80E85A7}"/>
              </a:ext>
            </a:extLst>
          </p:cNvPr>
          <p:cNvPicPr>
            <a:picLocks noChangeAspect="1"/>
          </p:cNvPicPr>
          <p:nvPr/>
        </p:nvPicPr>
        <p:blipFill>
          <a:blip r:embed="rId6"/>
          <a:stretch>
            <a:fillRect/>
          </a:stretch>
        </p:blipFill>
        <p:spPr>
          <a:xfrm>
            <a:off x="3622113" y="7160273"/>
            <a:ext cx="3235884" cy="2691901"/>
          </a:xfrm>
          <a:prstGeom prst="rect">
            <a:avLst/>
          </a:prstGeom>
        </p:spPr>
      </p:pic>
    </p:spTree>
    <p:extLst>
      <p:ext uri="{BB962C8B-B14F-4D97-AF65-F5344CB8AC3E}">
        <p14:creationId xmlns:p14="http://schemas.microsoft.com/office/powerpoint/2010/main" val="12572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2A2AD2-80F4-4D6A-9EB1-CE34731F0754}"/>
              </a:ext>
            </a:extLst>
          </p:cNvPr>
          <p:cNvSpPr/>
          <p:nvPr/>
        </p:nvSpPr>
        <p:spPr>
          <a:xfrm>
            <a:off x="0"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Life cycle of a star</a:t>
            </a:r>
          </a:p>
        </p:txBody>
      </p:sp>
      <p:sp>
        <p:nvSpPr>
          <p:cNvPr id="4" name="Rectangle 3">
            <a:extLst>
              <a:ext uri="{FF2B5EF4-FFF2-40B4-BE49-F238E27FC236}">
                <a16:creationId xmlns:a16="http://schemas.microsoft.com/office/drawing/2014/main" id="{EF0DB528-497E-4C52-AF18-F856F4B5F292}"/>
              </a:ext>
            </a:extLst>
          </p:cNvPr>
          <p:cNvSpPr/>
          <p:nvPr/>
        </p:nvSpPr>
        <p:spPr>
          <a:xfrm>
            <a:off x="48777" y="397503"/>
            <a:ext cx="4669312" cy="2123658"/>
          </a:xfrm>
          <a:prstGeom prst="rect">
            <a:avLst/>
          </a:prstGeom>
        </p:spPr>
        <p:txBody>
          <a:bodyPr wrap="square">
            <a:spAutoFit/>
          </a:bodyPr>
          <a:lstStyle/>
          <a:p>
            <a:r>
              <a:rPr lang="en-GB" sz="1200" dirty="0"/>
              <a:t>When a star is formed it is stable because the forces within it are </a:t>
            </a:r>
            <a:r>
              <a:rPr lang="en-GB" sz="1200" b="1" dirty="0"/>
              <a:t>balanced</a:t>
            </a:r>
            <a:r>
              <a:rPr lang="en-GB" sz="1200" dirty="0"/>
              <a:t>. </a:t>
            </a:r>
          </a:p>
          <a:p>
            <a:endParaRPr lang="en-GB" sz="1200" dirty="0"/>
          </a:p>
          <a:p>
            <a:r>
              <a:rPr lang="en-GB" sz="1200" b="1" dirty="0"/>
              <a:t>Gravity</a:t>
            </a:r>
            <a:r>
              <a:rPr lang="en-GB" sz="1200" dirty="0"/>
              <a:t> acts inwards. This is balanced by the outward force of the </a:t>
            </a:r>
            <a:r>
              <a:rPr lang="en-GB" sz="1200" b="1" dirty="0"/>
              <a:t>radiation</a:t>
            </a:r>
            <a:r>
              <a:rPr lang="en-GB" sz="1200" dirty="0"/>
              <a:t> from nuclear fusion trying to make the star expand. </a:t>
            </a:r>
          </a:p>
          <a:p>
            <a:endParaRPr lang="en-GB" sz="1200" dirty="0"/>
          </a:p>
          <a:p>
            <a:r>
              <a:rPr lang="en-GB" sz="1200" dirty="0"/>
              <a:t>Elements heavier than iron are produced in a </a:t>
            </a:r>
            <a:r>
              <a:rPr lang="en-GB" sz="1200" b="1" dirty="0"/>
              <a:t>supernova</a:t>
            </a:r>
            <a:r>
              <a:rPr lang="en-GB" sz="1200" dirty="0"/>
              <a:t>. </a:t>
            </a:r>
          </a:p>
          <a:p>
            <a:endParaRPr lang="en-GB" sz="1200" dirty="0"/>
          </a:p>
          <a:p>
            <a:r>
              <a:rPr lang="en-GB" sz="1200" dirty="0"/>
              <a:t>The explosion of a massive star (supernova) spreads out these elements throughout the universe. </a:t>
            </a:r>
          </a:p>
          <a:p>
            <a:endParaRPr lang="en-GB" sz="1200" dirty="0"/>
          </a:p>
        </p:txBody>
      </p:sp>
      <p:pic>
        <p:nvPicPr>
          <p:cNvPr id="12" name="Picture 11" descr="A close up of a clock&#10;&#10;Description generated with very high confidence">
            <a:extLst>
              <a:ext uri="{FF2B5EF4-FFF2-40B4-BE49-F238E27FC236}">
                <a16:creationId xmlns:a16="http://schemas.microsoft.com/office/drawing/2014/main" id="{93F82786-30B1-434B-B609-9DFD0472D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8089" y="0"/>
            <a:ext cx="2139910" cy="2139910"/>
          </a:xfrm>
          <a:prstGeom prst="rect">
            <a:avLst/>
          </a:prstGeom>
        </p:spPr>
      </p:pic>
      <p:pic>
        <p:nvPicPr>
          <p:cNvPr id="13" name="Content Placeholder 29">
            <a:extLst>
              <a:ext uri="{FF2B5EF4-FFF2-40B4-BE49-F238E27FC236}">
                <a16:creationId xmlns:a16="http://schemas.microsoft.com/office/drawing/2014/main" id="{00A1F409-9B0B-4416-A023-ACEDF9480B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368838"/>
            <a:ext cx="6857999" cy="3457272"/>
          </a:xfrm>
          <a:prstGeom prst="rect">
            <a:avLst/>
          </a:prstGeom>
        </p:spPr>
      </p:pic>
      <p:pic>
        <p:nvPicPr>
          <p:cNvPr id="5" name="Picture 4">
            <a:extLst>
              <a:ext uri="{FF2B5EF4-FFF2-40B4-BE49-F238E27FC236}">
                <a16:creationId xmlns:a16="http://schemas.microsoft.com/office/drawing/2014/main" id="{F1B56D4C-E389-4C45-A041-0973749A3EDB}"/>
              </a:ext>
            </a:extLst>
          </p:cNvPr>
          <p:cNvPicPr>
            <a:picLocks noChangeAspect="1"/>
          </p:cNvPicPr>
          <p:nvPr/>
        </p:nvPicPr>
        <p:blipFill>
          <a:blip r:embed="rId4"/>
          <a:stretch>
            <a:fillRect/>
          </a:stretch>
        </p:blipFill>
        <p:spPr>
          <a:xfrm>
            <a:off x="0" y="5428158"/>
            <a:ext cx="3085619" cy="4269768"/>
          </a:xfrm>
          <a:prstGeom prst="rect">
            <a:avLst/>
          </a:prstGeom>
        </p:spPr>
      </p:pic>
      <p:pic>
        <p:nvPicPr>
          <p:cNvPr id="16" name="Picture 15">
            <a:extLst>
              <a:ext uri="{FF2B5EF4-FFF2-40B4-BE49-F238E27FC236}">
                <a16:creationId xmlns:a16="http://schemas.microsoft.com/office/drawing/2014/main" id="{F39866F9-26FB-44DF-BDDF-A8E027A5EE5D}"/>
              </a:ext>
            </a:extLst>
          </p:cNvPr>
          <p:cNvPicPr>
            <a:picLocks noChangeAspect="1"/>
          </p:cNvPicPr>
          <p:nvPr/>
        </p:nvPicPr>
        <p:blipFill>
          <a:blip r:embed="rId5"/>
          <a:stretch>
            <a:fillRect/>
          </a:stretch>
        </p:blipFill>
        <p:spPr>
          <a:xfrm>
            <a:off x="3220785" y="5683028"/>
            <a:ext cx="3637213" cy="4151497"/>
          </a:xfrm>
          <a:prstGeom prst="rect">
            <a:avLst/>
          </a:prstGeom>
        </p:spPr>
      </p:pic>
    </p:spTree>
    <p:extLst>
      <p:ext uri="{BB962C8B-B14F-4D97-AF65-F5344CB8AC3E}">
        <p14:creationId xmlns:p14="http://schemas.microsoft.com/office/powerpoint/2010/main" val="1359017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7D56910-61FD-4A9E-B6BA-35ED2C890C11}"/>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Satellites</a:t>
            </a:r>
          </a:p>
        </p:txBody>
      </p:sp>
      <p:sp>
        <p:nvSpPr>
          <p:cNvPr id="5" name="Rectangle 4">
            <a:extLst>
              <a:ext uri="{FF2B5EF4-FFF2-40B4-BE49-F238E27FC236}">
                <a16:creationId xmlns:a16="http://schemas.microsoft.com/office/drawing/2014/main" id="{69860F0B-049D-434E-A248-DBD6A6A49961}"/>
              </a:ext>
            </a:extLst>
          </p:cNvPr>
          <p:cNvSpPr/>
          <p:nvPr/>
        </p:nvSpPr>
        <p:spPr>
          <a:xfrm>
            <a:off x="1" y="390398"/>
            <a:ext cx="4185920" cy="3139321"/>
          </a:xfrm>
          <a:prstGeom prst="rect">
            <a:avLst/>
          </a:prstGeom>
        </p:spPr>
        <p:txBody>
          <a:bodyPr wrap="square">
            <a:spAutoFit/>
          </a:bodyPr>
          <a:lstStyle/>
          <a:p>
            <a:r>
              <a:rPr lang="en-GB" sz="1200" dirty="0"/>
              <a:t>A </a:t>
            </a:r>
            <a:r>
              <a:rPr lang="en-GB" sz="1200" b="1" dirty="0"/>
              <a:t>satellite</a:t>
            </a:r>
            <a:r>
              <a:rPr lang="en-GB" sz="1200" dirty="0"/>
              <a:t> is something in orbit around a planet. </a:t>
            </a:r>
            <a:r>
              <a:rPr lang="en-GB" sz="1200" b="1" dirty="0"/>
              <a:t>Gravity</a:t>
            </a:r>
            <a:r>
              <a:rPr lang="en-GB" sz="1200" dirty="0"/>
              <a:t> provides the force that allows planets and satellites to maintain their circular orbits. For circular orbits, the force of gravity can lead to changing velocity but unchanged speed. This is because velocity is a </a:t>
            </a:r>
            <a:r>
              <a:rPr lang="en-GB" sz="1200" b="1" dirty="0"/>
              <a:t>vector</a:t>
            </a:r>
            <a:r>
              <a:rPr lang="en-GB" sz="1200" dirty="0"/>
              <a:t> and </a:t>
            </a:r>
            <a:r>
              <a:rPr lang="en-GB" sz="1200" b="1" dirty="0"/>
              <a:t>speed</a:t>
            </a:r>
            <a:r>
              <a:rPr lang="en-GB" sz="1200" dirty="0"/>
              <a:t> is a scalar. We can calculate the distance travelled by the </a:t>
            </a:r>
            <a:r>
              <a:rPr lang="en-GB" sz="1200" b="1" dirty="0"/>
              <a:t>circumference </a:t>
            </a:r>
            <a:r>
              <a:rPr lang="en-GB" sz="1200" dirty="0"/>
              <a:t>of the orbit. </a:t>
            </a:r>
          </a:p>
          <a:p>
            <a:endParaRPr lang="en-GB" sz="1200" b="1" dirty="0"/>
          </a:p>
          <a:p>
            <a:r>
              <a:rPr lang="en-GB" sz="1200" dirty="0"/>
              <a:t>A satellite can be </a:t>
            </a:r>
            <a:r>
              <a:rPr lang="en-GB" sz="1200" b="1" dirty="0"/>
              <a:t>natural</a:t>
            </a:r>
            <a:r>
              <a:rPr lang="en-GB" sz="1200" dirty="0"/>
              <a:t> (like the Moon) or </a:t>
            </a:r>
            <a:r>
              <a:rPr lang="en-GB" sz="1200" b="1" dirty="0"/>
              <a:t>artificial</a:t>
            </a:r>
            <a:r>
              <a:rPr lang="en-GB" sz="1200" dirty="0"/>
              <a:t> (like communications or weather satellites). </a:t>
            </a:r>
          </a:p>
          <a:p>
            <a:endParaRPr lang="en-GB" sz="1200" dirty="0"/>
          </a:p>
          <a:p>
            <a:r>
              <a:rPr lang="en-GB" sz="1200" b="1" dirty="0"/>
              <a:t>Geostationary</a:t>
            </a:r>
            <a:r>
              <a:rPr lang="en-GB" sz="1200" dirty="0"/>
              <a:t> satellites orbit the Earth once every 24 hours. They are used for </a:t>
            </a:r>
            <a:r>
              <a:rPr lang="en-GB" sz="1200" b="1" dirty="0"/>
              <a:t>communications</a:t>
            </a:r>
            <a:r>
              <a:rPr lang="en-GB" sz="1200" dirty="0"/>
              <a:t>. </a:t>
            </a:r>
          </a:p>
          <a:p>
            <a:endParaRPr lang="en-GB" sz="1200" dirty="0"/>
          </a:p>
          <a:p>
            <a:r>
              <a:rPr lang="en-GB" sz="1200" b="1" dirty="0"/>
              <a:t>Monitoring</a:t>
            </a:r>
            <a:r>
              <a:rPr lang="en-GB" sz="1200" dirty="0"/>
              <a:t> satellites (for </a:t>
            </a:r>
            <a:r>
              <a:rPr lang="en-GB" sz="1200" b="1" dirty="0"/>
              <a:t>weather</a:t>
            </a:r>
            <a:r>
              <a:rPr lang="en-GB" sz="1200" dirty="0"/>
              <a:t>) are lower and orbit every 2-3 hours.  </a:t>
            </a:r>
          </a:p>
          <a:p>
            <a:endParaRPr lang="en-GB" dirty="0"/>
          </a:p>
        </p:txBody>
      </p:sp>
      <p:pic>
        <p:nvPicPr>
          <p:cNvPr id="7" name="Picture 6">
            <a:extLst>
              <a:ext uri="{FF2B5EF4-FFF2-40B4-BE49-F238E27FC236}">
                <a16:creationId xmlns:a16="http://schemas.microsoft.com/office/drawing/2014/main" id="{F38BF0CE-9F4C-4041-B1C9-66360670298F}"/>
              </a:ext>
            </a:extLst>
          </p:cNvPr>
          <p:cNvPicPr>
            <a:picLocks noChangeAspect="1"/>
          </p:cNvPicPr>
          <p:nvPr/>
        </p:nvPicPr>
        <p:blipFill>
          <a:blip r:embed="rId2"/>
          <a:stretch>
            <a:fillRect/>
          </a:stretch>
        </p:blipFill>
        <p:spPr>
          <a:xfrm>
            <a:off x="24665" y="3370726"/>
            <a:ext cx="3614015" cy="5028335"/>
          </a:xfrm>
          <a:prstGeom prst="rect">
            <a:avLst/>
          </a:prstGeom>
        </p:spPr>
      </p:pic>
      <p:pic>
        <p:nvPicPr>
          <p:cNvPr id="9" name="Picture 8">
            <a:extLst>
              <a:ext uri="{FF2B5EF4-FFF2-40B4-BE49-F238E27FC236}">
                <a16:creationId xmlns:a16="http://schemas.microsoft.com/office/drawing/2014/main" id="{656D33C7-FF9B-482C-BDFA-05000FA629D4}"/>
              </a:ext>
            </a:extLst>
          </p:cNvPr>
          <p:cNvPicPr>
            <a:picLocks noChangeAspect="1"/>
          </p:cNvPicPr>
          <p:nvPr/>
        </p:nvPicPr>
        <p:blipFill>
          <a:blip r:embed="rId3"/>
          <a:stretch>
            <a:fillRect/>
          </a:stretch>
        </p:blipFill>
        <p:spPr>
          <a:xfrm>
            <a:off x="3365362" y="4862244"/>
            <a:ext cx="3492638" cy="4980957"/>
          </a:xfrm>
          <a:prstGeom prst="rect">
            <a:avLst/>
          </a:prstGeom>
        </p:spPr>
      </p:pic>
      <p:pic>
        <p:nvPicPr>
          <p:cNvPr id="12" name="Picture 11">
            <a:extLst>
              <a:ext uri="{FF2B5EF4-FFF2-40B4-BE49-F238E27FC236}">
                <a16:creationId xmlns:a16="http://schemas.microsoft.com/office/drawing/2014/main" id="{636B7950-0F25-426F-ABA7-8A775441E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7453" y="6043"/>
            <a:ext cx="2730546" cy="2172435"/>
          </a:xfrm>
          <a:prstGeom prst="rect">
            <a:avLst/>
          </a:prstGeom>
          <a:solidFill>
            <a:schemeClr val="bg1"/>
          </a:solidFill>
        </p:spPr>
      </p:pic>
    </p:spTree>
    <p:extLst>
      <p:ext uri="{BB962C8B-B14F-4D97-AF65-F5344CB8AC3E}">
        <p14:creationId xmlns:p14="http://schemas.microsoft.com/office/powerpoint/2010/main" val="2273095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68A24C7-D1BB-40B4-8799-57F950B60D3F}"/>
              </a:ext>
            </a:extLst>
          </p:cNvPr>
          <p:cNvSpPr/>
          <p:nvPr/>
        </p:nvSpPr>
        <p:spPr>
          <a:xfrm>
            <a:off x="-1" y="-1"/>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big bang</a:t>
            </a:r>
          </a:p>
        </p:txBody>
      </p:sp>
      <p:sp>
        <p:nvSpPr>
          <p:cNvPr id="2" name="Rectangle 1">
            <a:extLst>
              <a:ext uri="{FF2B5EF4-FFF2-40B4-BE49-F238E27FC236}">
                <a16:creationId xmlns:a16="http://schemas.microsoft.com/office/drawing/2014/main" id="{E17AFD96-DFF1-48D8-B0AB-DF03E65404A2}"/>
              </a:ext>
            </a:extLst>
          </p:cNvPr>
          <p:cNvSpPr/>
          <p:nvPr/>
        </p:nvSpPr>
        <p:spPr>
          <a:xfrm>
            <a:off x="0" y="393658"/>
            <a:ext cx="3960459" cy="3046988"/>
          </a:xfrm>
          <a:prstGeom prst="rect">
            <a:avLst/>
          </a:prstGeom>
        </p:spPr>
        <p:txBody>
          <a:bodyPr wrap="square">
            <a:spAutoFit/>
          </a:bodyPr>
          <a:lstStyle/>
          <a:p>
            <a:r>
              <a:rPr lang="en-GB" sz="1200" dirty="0"/>
              <a:t>The </a:t>
            </a:r>
            <a:r>
              <a:rPr lang="en-GB" sz="1200" b="1" dirty="0"/>
              <a:t>Big Bang</a:t>
            </a:r>
            <a:r>
              <a:rPr lang="en-GB" sz="1200" dirty="0"/>
              <a:t> theory suggests that the universe began from a very small region that was very hot and dense. It then exploded outwards to form the Universe. </a:t>
            </a:r>
          </a:p>
          <a:p>
            <a:endParaRPr lang="en-GB" sz="1200" dirty="0"/>
          </a:p>
          <a:p>
            <a:r>
              <a:rPr lang="en-GB" altLang="en-US" sz="1200" dirty="0">
                <a:cs typeface="Arial" panose="020B0604020202020204" pitchFamily="34" charset="0"/>
              </a:rPr>
              <a:t>When an ambulance drives past you, its siren sounds higher pitched as it approaches, and lower pitched as it moves away. </a:t>
            </a:r>
          </a:p>
          <a:p>
            <a:endParaRPr lang="en-GB" altLang="en-US" sz="1200" dirty="0">
              <a:cs typeface="Arial" panose="020B0604020202020204" pitchFamily="34" charset="0"/>
            </a:endParaRPr>
          </a:p>
          <a:p>
            <a:r>
              <a:rPr lang="en-GB" altLang="en-US" sz="1200" dirty="0">
                <a:cs typeface="Arial" panose="020B0604020202020204" pitchFamily="34" charset="0"/>
              </a:rPr>
              <a:t>This is the </a:t>
            </a:r>
            <a:r>
              <a:rPr lang="en-GB" altLang="en-US" sz="1200" b="1" dirty="0">
                <a:cs typeface="Arial" panose="020B0604020202020204" pitchFamily="34" charset="0"/>
              </a:rPr>
              <a:t>Doppler effect</a:t>
            </a:r>
            <a:r>
              <a:rPr lang="en-GB" altLang="en-US" sz="1200" dirty="0">
                <a:cs typeface="Arial" panose="020B0604020202020204" pitchFamily="34" charset="0"/>
              </a:rPr>
              <a:t>. The same thing happens to the light emitted by very fast moving objects, such as distant stars, and can be seen in their spectra. This is </a:t>
            </a:r>
            <a:r>
              <a:rPr lang="en-GB" altLang="en-US" sz="1200" b="1" dirty="0">
                <a:cs typeface="Arial" panose="020B0604020202020204" pitchFamily="34" charset="0"/>
              </a:rPr>
              <a:t>red shift</a:t>
            </a:r>
            <a:r>
              <a:rPr lang="en-GB" altLang="en-US" sz="1200" dirty="0">
                <a:cs typeface="Arial" panose="020B0604020202020204" pitchFamily="34" charset="0"/>
              </a:rPr>
              <a:t>.</a:t>
            </a:r>
            <a:endParaRPr lang="en-GB" sz="1200" dirty="0"/>
          </a:p>
          <a:p>
            <a:endParaRPr lang="en-GB" sz="1200" dirty="0"/>
          </a:p>
          <a:p>
            <a:r>
              <a:rPr lang="en-GB" sz="1200" dirty="0"/>
              <a:t>The wavelength of light from the most far away galaxies is increased. This is called the </a:t>
            </a:r>
            <a:r>
              <a:rPr lang="en-GB" sz="1200" b="1" dirty="0"/>
              <a:t>red-shift</a:t>
            </a:r>
            <a:r>
              <a:rPr lang="en-GB" sz="1200" dirty="0"/>
              <a:t> and is the main evidence for the </a:t>
            </a:r>
            <a:r>
              <a:rPr lang="en-GB" sz="1200" b="1" dirty="0"/>
              <a:t>Big Bang </a:t>
            </a:r>
            <a:r>
              <a:rPr lang="en-GB" sz="1200" dirty="0"/>
              <a:t>as it shows the Universe is expanding.</a:t>
            </a:r>
          </a:p>
        </p:txBody>
      </p:sp>
      <p:pic>
        <p:nvPicPr>
          <p:cNvPr id="5" name="Picture 4">
            <a:extLst>
              <a:ext uri="{FF2B5EF4-FFF2-40B4-BE49-F238E27FC236}">
                <a16:creationId xmlns:a16="http://schemas.microsoft.com/office/drawing/2014/main" id="{27F0AC29-BCF7-4424-9619-16B02D40BCD0}"/>
              </a:ext>
            </a:extLst>
          </p:cNvPr>
          <p:cNvPicPr>
            <a:picLocks noChangeAspect="1"/>
          </p:cNvPicPr>
          <p:nvPr/>
        </p:nvPicPr>
        <p:blipFill>
          <a:blip r:embed="rId2"/>
          <a:stretch>
            <a:fillRect/>
          </a:stretch>
        </p:blipFill>
        <p:spPr>
          <a:xfrm>
            <a:off x="4030349" y="0"/>
            <a:ext cx="2827651" cy="1375900"/>
          </a:xfrm>
          <a:prstGeom prst="rect">
            <a:avLst/>
          </a:prstGeom>
        </p:spPr>
      </p:pic>
      <p:pic>
        <p:nvPicPr>
          <p:cNvPr id="15" name="Content Placeholder 4" descr="A screenshot of a cell phone&#10;&#10;Description generated with very high confidence">
            <a:extLst>
              <a:ext uri="{FF2B5EF4-FFF2-40B4-BE49-F238E27FC236}">
                <a16:creationId xmlns:a16="http://schemas.microsoft.com/office/drawing/2014/main" id="{D216389F-FD78-4FD6-AD2B-ABD12884C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436" y="1650572"/>
            <a:ext cx="3095562" cy="1704941"/>
          </a:xfrm>
          <a:prstGeom prst="rect">
            <a:avLst/>
          </a:prstGeom>
        </p:spPr>
      </p:pic>
      <p:pic>
        <p:nvPicPr>
          <p:cNvPr id="6" name="Picture 5">
            <a:extLst>
              <a:ext uri="{FF2B5EF4-FFF2-40B4-BE49-F238E27FC236}">
                <a16:creationId xmlns:a16="http://schemas.microsoft.com/office/drawing/2014/main" id="{3394806F-3C12-4F13-B680-0A634F2F0014}"/>
              </a:ext>
            </a:extLst>
          </p:cNvPr>
          <p:cNvPicPr>
            <a:picLocks noChangeAspect="1"/>
          </p:cNvPicPr>
          <p:nvPr/>
        </p:nvPicPr>
        <p:blipFill>
          <a:blip r:embed="rId4"/>
          <a:stretch>
            <a:fillRect/>
          </a:stretch>
        </p:blipFill>
        <p:spPr>
          <a:xfrm>
            <a:off x="-1" y="3440646"/>
            <a:ext cx="3774881" cy="2884086"/>
          </a:xfrm>
          <a:prstGeom prst="rect">
            <a:avLst/>
          </a:prstGeom>
        </p:spPr>
      </p:pic>
      <p:pic>
        <p:nvPicPr>
          <p:cNvPr id="9" name="Picture 8">
            <a:extLst>
              <a:ext uri="{FF2B5EF4-FFF2-40B4-BE49-F238E27FC236}">
                <a16:creationId xmlns:a16="http://schemas.microsoft.com/office/drawing/2014/main" id="{DC5AD550-71F7-4FE7-8CA7-1BC4EC0C4D20}"/>
              </a:ext>
            </a:extLst>
          </p:cNvPr>
          <p:cNvPicPr>
            <a:picLocks noChangeAspect="1"/>
          </p:cNvPicPr>
          <p:nvPr/>
        </p:nvPicPr>
        <p:blipFill>
          <a:blip r:embed="rId5"/>
          <a:stretch>
            <a:fillRect/>
          </a:stretch>
        </p:blipFill>
        <p:spPr>
          <a:xfrm>
            <a:off x="0" y="6409865"/>
            <a:ext cx="3616831" cy="3370355"/>
          </a:xfrm>
          <a:prstGeom prst="rect">
            <a:avLst/>
          </a:prstGeom>
        </p:spPr>
      </p:pic>
      <p:pic>
        <p:nvPicPr>
          <p:cNvPr id="10" name="Picture 9">
            <a:extLst>
              <a:ext uri="{FF2B5EF4-FFF2-40B4-BE49-F238E27FC236}">
                <a16:creationId xmlns:a16="http://schemas.microsoft.com/office/drawing/2014/main" id="{2987D945-20E1-4D54-B6A3-355A42D2E11E}"/>
              </a:ext>
            </a:extLst>
          </p:cNvPr>
          <p:cNvPicPr>
            <a:picLocks noChangeAspect="1"/>
          </p:cNvPicPr>
          <p:nvPr/>
        </p:nvPicPr>
        <p:blipFill>
          <a:blip r:embed="rId6"/>
          <a:stretch>
            <a:fillRect/>
          </a:stretch>
        </p:blipFill>
        <p:spPr>
          <a:xfrm>
            <a:off x="3083117" y="3484480"/>
            <a:ext cx="3774881" cy="2936328"/>
          </a:xfrm>
          <a:prstGeom prst="rect">
            <a:avLst/>
          </a:prstGeom>
        </p:spPr>
      </p:pic>
      <p:pic>
        <p:nvPicPr>
          <p:cNvPr id="12" name="Picture 11">
            <a:extLst>
              <a:ext uri="{FF2B5EF4-FFF2-40B4-BE49-F238E27FC236}">
                <a16:creationId xmlns:a16="http://schemas.microsoft.com/office/drawing/2014/main" id="{5A6C0D02-295A-496C-8E23-534521DD0771}"/>
              </a:ext>
            </a:extLst>
          </p:cNvPr>
          <p:cNvPicPr>
            <a:picLocks noChangeAspect="1"/>
          </p:cNvPicPr>
          <p:nvPr/>
        </p:nvPicPr>
        <p:blipFill>
          <a:blip r:embed="rId7"/>
          <a:stretch>
            <a:fillRect/>
          </a:stretch>
        </p:blipFill>
        <p:spPr>
          <a:xfrm>
            <a:off x="3428998" y="6481017"/>
            <a:ext cx="3377818" cy="3299203"/>
          </a:xfrm>
          <a:prstGeom prst="rect">
            <a:avLst/>
          </a:prstGeom>
        </p:spPr>
      </p:pic>
    </p:spTree>
    <p:extLst>
      <p:ext uri="{BB962C8B-B14F-4D97-AF65-F5344CB8AC3E}">
        <p14:creationId xmlns:p14="http://schemas.microsoft.com/office/powerpoint/2010/main" val="8304851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E1ADD9299FF224E805FFC717DBF259B" ma:contentTypeVersion="10" ma:contentTypeDescription="Create a new document." ma:contentTypeScope="" ma:versionID="6baf2711013a4b6b8eef08019fb950b9">
  <xsd:schema xmlns:xsd="http://www.w3.org/2001/XMLSchema" xmlns:xs="http://www.w3.org/2001/XMLSchema" xmlns:p="http://schemas.microsoft.com/office/2006/metadata/properties" xmlns:ns2="0a78171b-79ba-49c9-a65d-fc675f22b952" xmlns:ns3="467167e7-d602-4563-97eb-8b3d33f833cc" targetNamespace="http://schemas.microsoft.com/office/2006/metadata/properties" ma:root="true" ma:fieldsID="b237f085ae12bfec21230da24ea3d901" ns2:_="" ns3:_="">
    <xsd:import namespace="0a78171b-79ba-49c9-a65d-fc675f22b952"/>
    <xsd:import namespace="467167e7-d602-4563-97eb-8b3d33f833cc"/>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78171b-79ba-49c9-a65d-fc675f22b95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67167e7-d602-4563-97eb-8b3d33f833cc"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E23B49-8C5C-4160-A529-DB75729D2B2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780403E-56B5-4634-8004-BBD021EBC1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78171b-79ba-49c9-a65d-fc675f22b952"/>
    <ds:schemaRef ds:uri="467167e7-d602-4563-97eb-8b3d33f833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20DC53-0B39-411E-8BBA-EB9B389E86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2047</TotalTime>
  <Words>515</Words>
  <Application>Microsoft Office PowerPoint</Application>
  <PresentationFormat>A4 Paper (210x297 mm)</PresentationFormat>
  <Paragraphs>44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 Light</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Edmunds (HAB)</dc:creator>
  <cp:lastModifiedBy>Peter EDMUNDS (HAB)</cp:lastModifiedBy>
  <cp:revision>102</cp:revision>
  <cp:lastPrinted>2018-05-16T18:51:17Z</cp:lastPrinted>
  <dcterms:created xsi:type="dcterms:W3CDTF">2018-03-06T21:04:47Z</dcterms:created>
  <dcterms:modified xsi:type="dcterms:W3CDTF">2020-01-18T14:09:02Z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0x010100CE1ADD9299FF224E805FFC717DBF259B</vt:lpwstr>
  </property>
</Properties>
</file>