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11"/>
  </p:notesMasterIdLst>
  <p:sldIdLst>
    <p:sldId id="256" r:id="rId5"/>
    <p:sldId id="262" r:id="rId6"/>
    <p:sldId id="274" r:id="rId7"/>
    <p:sldId id="275" r:id="rId8"/>
    <p:sldId id="277" r:id="rId9"/>
    <p:sldId id="276" r:id="rId10"/>
  </p:sldIdLst>
  <p:sldSz cx="6858000" cy="9906000" type="A4"/>
  <p:notesSz cx="14352588" cy="9926638"/>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Segoe UI" panose="020B0502040204020203" pitchFamily="34" charset="0"/>
      <p:regular r:id="rId18"/>
      <p:bold r:id="rId19"/>
      <p:italic r:id="rId20"/>
      <p:boldItalic r:id="rId21"/>
    </p:embeddedFont>
    <p:embeddedFont>
      <p:font typeface="Trebuchet MS" panose="020B0603020202020204" pitchFamily="34" charset="0"/>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56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F9C09B-D53F-40E5-BE4F-CA7DE0C9BAA5}" v="50" dt="2020-01-21T14:55:28.006"/>
    <p1510:client id="{F064D64A-40D6-9AD2-DE97-5C65D443E499}" v="29" dt="2020-01-21T12:53: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21" autoAdjust="0"/>
    <p:restoredTop sz="94660"/>
  </p:normalViewPr>
  <p:slideViewPr>
    <p:cSldViewPr snapToGrid="0">
      <p:cViewPr>
        <p:scale>
          <a:sx n="95" d="100"/>
          <a:sy n="95" d="100"/>
        </p:scale>
        <p:origin x="1263"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8.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Edwards (HAB)" userId="S::l.edwards5@hfed.net::5a513333-4d01-4157-a3bf-b28289f0a286" providerId="AD" clId="Web-{F064D64A-40D6-9AD2-DE97-5C65D443E499}"/>
    <pc:docChg chg="modSld">
      <pc:chgData name="Lauren Edwards (HAB)" userId="S::l.edwards5@hfed.net::5a513333-4d01-4157-a3bf-b28289f0a286" providerId="AD" clId="Web-{F064D64A-40D6-9AD2-DE97-5C65D443E499}" dt="2020-01-21T12:53:31.563" v="27" actId="20577"/>
      <pc:docMkLst>
        <pc:docMk/>
      </pc:docMkLst>
      <pc:sldChg chg="modSp">
        <pc:chgData name="Lauren Edwards (HAB)" userId="S::l.edwards5@hfed.net::5a513333-4d01-4157-a3bf-b28289f0a286" providerId="AD" clId="Web-{F064D64A-40D6-9AD2-DE97-5C65D443E499}" dt="2020-01-21T12:53:31.563" v="26" actId="20577"/>
        <pc:sldMkLst>
          <pc:docMk/>
          <pc:sldMk cId="1257269346" sldId="256"/>
        </pc:sldMkLst>
        <pc:spChg chg="mod">
          <ac:chgData name="Lauren Edwards (HAB)" userId="S::l.edwards5@hfed.net::5a513333-4d01-4157-a3bf-b28289f0a286" providerId="AD" clId="Web-{F064D64A-40D6-9AD2-DE97-5C65D443E499}" dt="2020-01-21T12:53:31.563" v="26" actId="20577"/>
          <ac:spMkLst>
            <pc:docMk/>
            <pc:sldMk cId="1257269346" sldId="256"/>
            <ac:spMk id="31" creationId="{C6836219-9C5E-47A7-BF8C-11328662D32D}"/>
          </ac:spMkLst>
        </pc:spChg>
      </pc:sldChg>
    </pc:docChg>
  </pc:docChgLst>
  <pc:docChgLst>
    <pc:chgData name="Lauren Edwards (HAB)" userId="S::l.edwards5@hfed.net::5a513333-4d01-4157-a3bf-b28289f0a286" providerId="AD" clId="Web-{289D7D98-F2C9-17A7-E622-25DAB90824ED}"/>
    <pc:docChg chg="modSld">
      <pc:chgData name="Lauren Edwards (HAB)" userId="S::l.edwards5@hfed.net::5a513333-4d01-4157-a3bf-b28289f0a286" providerId="AD" clId="Web-{289D7D98-F2C9-17A7-E622-25DAB90824ED}" dt="2020-01-18T15:52:37.286" v="29" actId="20577"/>
      <pc:docMkLst>
        <pc:docMk/>
      </pc:docMkLst>
      <pc:sldChg chg="modSp">
        <pc:chgData name="Lauren Edwards (HAB)" userId="S::l.edwards5@hfed.net::5a513333-4d01-4157-a3bf-b28289f0a286" providerId="AD" clId="Web-{289D7D98-F2C9-17A7-E622-25DAB90824ED}" dt="2020-01-18T15:52:37.286" v="29" actId="20577"/>
        <pc:sldMkLst>
          <pc:docMk/>
          <pc:sldMk cId="889295501" sldId="275"/>
        </pc:sldMkLst>
        <pc:spChg chg="mod">
          <ac:chgData name="Lauren Edwards (HAB)" userId="S::l.edwards5@hfed.net::5a513333-4d01-4157-a3bf-b28289f0a286" providerId="AD" clId="Web-{289D7D98-F2C9-17A7-E622-25DAB90824ED}" dt="2020-01-18T15:52:37.286" v="29" actId="20577"/>
          <ac:spMkLst>
            <pc:docMk/>
            <pc:sldMk cId="889295501" sldId="275"/>
            <ac:spMk id="22" creationId="{D154BACA-8366-4BBA-B7F0-6B0D57E19D4A}"/>
          </ac:spMkLst>
        </pc:spChg>
        <pc:spChg chg="mod">
          <ac:chgData name="Lauren Edwards (HAB)" userId="S::l.edwards5@hfed.net::5a513333-4d01-4157-a3bf-b28289f0a286" providerId="AD" clId="Web-{289D7D98-F2C9-17A7-E622-25DAB90824ED}" dt="2020-01-18T15:51:54.411" v="1" actId="20577"/>
          <ac:spMkLst>
            <pc:docMk/>
            <pc:sldMk cId="889295501" sldId="275"/>
            <ac:spMk id="31" creationId="{C6836219-9C5E-47A7-BF8C-11328662D32D}"/>
          </ac:spMkLst>
        </pc:spChg>
      </pc:sldChg>
    </pc:docChg>
  </pc:docChgLst>
  <pc:docChgLst>
    <pc:chgData name="Lauren Edwards" userId="5a513333-4d01-4157-a3bf-b28289f0a286" providerId="ADAL" clId="{C3F9C09B-D53F-40E5-BE4F-CA7DE0C9BAA5}"/>
    <pc:docChg chg="undo custSel addSld modSld sldOrd">
      <pc:chgData name="Lauren Edwards" userId="5a513333-4d01-4157-a3bf-b28289f0a286" providerId="ADAL" clId="{C3F9C09B-D53F-40E5-BE4F-CA7DE0C9BAA5}" dt="2020-01-21T14:55:28.005" v="2629"/>
      <pc:docMkLst>
        <pc:docMk/>
      </pc:docMkLst>
      <pc:sldChg chg="addSp modSp">
        <pc:chgData name="Lauren Edwards" userId="5a513333-4d01-4157-a3bf-b28289f0a286" providerId="ADAL" clId="{C3F9C09B-D53F-40E5-BE4F-CA7DE0C9BAA5}" dt="2020-01-21T14:45:05.235" v="2233" actId="1076"/>
        <pc:sldMkLst>
          <pc:docMk/>
          <pc:sldMk cId="2273095663" sldId="262"/>
        </pc:sldMkLst>
        <pc:picChg chg="add mod">
          <ac:chgData name="Lauren Edwards" userId="5a513333-4d01-4157-a3bf-b28289f0a286" providerId="ADAL" clId="{C3F9C09B-D53F-40E5-BE4F-CA7DE0C9BAA5}" dt="2020-01-21T14:45:05.235" v="2233" actId="1076"/>
          <ac:picMkLst>
            <pc:docMk/>
            <pc:sldMk cId="2273095663" sldId="262"/>
            <ac:picMk id="2" creationId="{4C73FB9D-96FF-43DE-9F97-C8B651AA3ECE}"/>
          </ac:picMkLst>
        </pc:picChg>
        <pc:picChg chg="mod">
          <ac:chgData name="Lauren Edwards" userId="5a513333-4d01-4157-a3bf-b28289f0a286" providerId="ADAL" clId="{C3F9C09B-D53F-40E5-BE4F-CA7DE0C9BAA5}" dt="2020-01-21T14:44:42.908" v="2229" actId="1076"/>
          <ac:picMkLst>
            <pc:docMk/>
            <pc:sldMk cId="2273095663" sldId="262"/>
            <ac:picMk id="10" creationId="{D2BF08EB-A00F-425B-835E-34C4BFCD4314}"/>
          </ac:picMkLst>
        </pc:picChg>
        <pc:picChg chg="mod modCrop">
          <ac:chgData name="Lauren Edwards" userId="5a513333-4d01-4157-a3bf-b28289f0a286" providerId="ADAL" clId="{C3F9C09B-D53F-40E5-BE4F-CA7DE0C9BAA5}" dt="2020-01-21T14:44:13.911" v="2221" actId="1076"/>
          <ac:picMkLst>
            <pc:docMk/>
            <pc:sldMk cId="2273095663" sldId="262"/>
            <ac:picMk id="11" creationId="{9BE9D261-1561-42FE-B3CE-AE4CA726AEAB}"/>
          </ac:picMkLst>
        </pc:picChg>
        <pc:picChg chg="mod">
          <ac:chgData name="Lauren Edwards" userId="5a513333-4d01-4157-a3bf-b28289f0a286" providerId="ADAL" clId="{C3F9C09B-D53F-40E5-BE4F-CA7DE0C9BAA5}" dt="2020-01-21T14:44:48.286" v="2230" actId="1076"/>
          <ac:picMkLst>
            <pc:docMk/>
            <pc:sldMk cId="2273095663" sldId="262"/>
            <ac:picMk id="13" creationId="{6B84E52F-718A-4CFD-9DD3-D7A7A8E9F61D}"/>
          </ac:picMkLst>
        </pc:picChg>
        <pc:picChg chg="mod modCrop">
          <ac:chgData name="Lauren Edwards" userId="5a513333-4d01-4157-a3bf-b28289f0a286" providerId="ADAL" clId="{C3F9C09B-D53F-40E5-BE4F-CA7DE0C9BAA5}" dt="2020-01-21T14:44:56.810" v="2231" actId="1076"/>
          <ac:picMkLst>
            <pc:docMk/>
            <pc:sldMk cId="2273095663" sldId="262"/>
            <ac:picMk id="14" creationId="{24E5025B-38E3-4169-AEEC-8CA7B81B1BF8}"/>
          </ac:picMkLst>
        </pc:picChg>
        <pc:picChg chg="mod">
          <ac:chgData name="Lauren Edwards" userId="5a513333-4d01-4157-a3bf-b28289f0a286" providerId="ADAL" clId="{C3F9C09B-D53F-40E5-BE4F-CA7DE0C9BAA5}" dt="2020-01-21T14:44:30.300" v="2227" actId="1076"/>
          <ac:picMkLst>
            <pc:docMk/>
            <pc:sldMk cId="2273095663" sldId="262"/>
            <ac:picMk id="15" creationId="{01EC14FD-4FA6-42D9-A037-04FEEFD71171}"/>
          </ac:picMkLst>
        </pc:picChg>
      </pc:sldChg>
      <pc:sldChg chg="addSp delSp modSp">
        <pc:chgData name="Lauren Edwards" userId="5a513333-4d01-4157-a3bf-b28289f0a286" providerId="ADAL" clId="{C3F9C09B-D53F-40E5-BE4F-CA7DE0C9BAA5}" dt="2020-01-21T14:47:06.719" v="2444" actId="1076"/>
        <pc:sldMkLst>
          <pc:docMk/>
          <pc:sldMk cId="1410071876" sldId="274"/>
        </pc:sldMkLst>
        <pc:spChg chg="mod">
          <ac:chgData name="Lauren Edwards" userId="5a513333-4d01-4157-a3bf-b28289f0a286" providerId="ADAL" clId="{C3F9C09B-D53F-40E5-BE4F-CA7DE0C9BAA5}" dt="2020-01-21T14:46:59.522" v="2441" actId="20577"/>
          <ac:spMkLst>
            <pc:docMk/>
            <pc:sldMk cId="1410071876" sldId="274"/>
            <ac:spMk id="7" creationId="{D731A78E-5A2D-48B5-9F1B-BB9E28603631}"/>
          </ac:spMkLst>
        </pc:spChg>
        <pc:spChg chg="add del">
          <ac:chgData name="Lauren Edwards" userId="5a513333-4d01-4157-a3bf-b28289f0a286" providerId="ADAL" clId="{C3F9C09B-D53F-40E5-BE4F-CA7DE0C9BAA5}" dt="2020-01-18T14:01:44.474" v="1"/>
          <ac:spMkLst>
            <pc:docMk/>
            <pc:sldMk cId="1410071876" sldId="274"/>
            <ac:spMk id="23" creationId="{0131653C-717D-4329-8699-CE95B3E940CF}"/>
          </ac:spMkLst>
        </pc:spChg>
        <pc:spChg chg="mod">
          <ac:chgData name="Lauren Edwards" userId="5a513333-4d01-4157-a3bf-b28289f0a286" providerId="ADAL" clId="{C3F9C09B-D53F-40E5-BE4F-CA7DE0C9BAA5}" dt="2020-01-21T14:47:06.719" v="2444" actId="1076"/>
          <ac:spMkLst>
            <pc:docMk/>
            <pc:sldMk cId="1410071876" sldId="274"/>
            <ac:spMk id="32" creationId="{2528899B-33B3-42D6-9485-1467699744F0}"/>
          </ac:spMkLst>
        </pc:spChg>
        <pc:spChg chg="mod">
          <ac:chgData name="Lauren Edwards" userId="5a513333-4d01-4157-a3bf-b28289f0a286" providerId="ADAL" clId="{C3F9C09B-D53F-40E5-BE4F-CA7DE0C9BAA5}" dt="2020-01-21T14:47:04.974" v="2443" actId="1076"/>
          <ac:spMkLst>
            <pc:docMk/>
            <pc:sldMk cId="1410071876" sldId="274"/>
            <ac:spMk id="33" creationId="{6AEA1B24-71DA-4B80-9A90-EC05B1EDACE3}"/>
          </ac:spMkLst>
        </pc:spChg>
      </pc:sldChg>
      <pc:sldChg chg="addSp delSp modSp add">
        <pc:chgData name="Lauren Edwards" userId="5a513333-4d01-4157-a3bf-b28289f0a286" providerId="ADAL" clId="{C3F9C09B-D53F-40E5-BE4F-CA7DE0C9BAA5}" dt="2020-01-21T14:54:49.515" v="2628" actId="1076"/>
        <pc:sldMkLst>
          <pc:docMk/>
          <pc:sldMk cId="889295501" sldId="275"/>
        </pc:sldMkLst>
        <pc:spChg chg="add del mod">
          <ac:chgData name="Lauren Edwards" userId="5a513333-4d01-4157-a3bf-b28289f0a286" providerId="ADAL" clId="{C3F9C09B-D53F-40E5-BE4F-CA7DE0C9BAA5}" dt="2020-01-18T14:05:26.188" v="119" actId="478"/>
          <ac:spMkLst>
            <pc:docMk/>
            <pc:sldMk cId="889295501" sldId="275"/>
            <ac:spMk id="2" creationId="{1638B00C-2445-4514-AFEF-D7D98F538E39}"/>
          </ac:spMkLst>
        </pc:spChg>
        <pc:spChg chg="add del mod">
          <ac:chgData name="Lauren Edwards" userId="5a513333-4d01-4157-a3bf-b28289f0a286" providerId="ADAL" clId="{C3F9C09B-D53F-40E5-BE4F-CA7DE0C9BAA5}" dt="2020-01-21T12:58:37.940" v="173" actId="478"/>
          <ac:spMkLst>
            <pc:docMk/>
            <pc:sldMk cId="889295501" sldId="275"/>
            <ac:spMk id="3" creationId="{D78778FF-576A-4CD4-B55E-94BE91426F01}"/>
          </ac:spMkLst>
        </pc:spChg>
        <pc:spChg chg="add mod">
          <ac:chgData name="Lauren Edwards" userId="5a513333-4d01-4157-a3bf-b28289f0a286" providerId="ADAL" clId="{C3F9C09B-D53F-40E5-BE4F-CA7DE0C9BAA5}" dt="2020-01-21T14:52:54.993" v="2589" actId="1076"/>
          <ac:spMkLst>
            <pc:docMk/>
            <pc:sldMk cId="889295501" sldId="275"/>
            <ac:spMk id="6" creationId="{75FC4F5B-A500-411A-88E1-3B6B90921089}"/>
          </ac:spMkLst>
        </pc:spChg>
        <pc:spChg chg="del">
          <ac:chgData name="Lauren Edwards" userId="5a513333-4d01-4157-a3bf-b28289f0a286" providerId="ADAL" clId="{C3F9C09B-D53F-40E5-BE4F-CA7DE0C9BAA5}" dt="2020-01-18T14:02:25.966" v="40" actId="478"/>
          <ac:spMkLst>
            <pc:docMk/>
            <pc:sldMk cId="889295501" sldId="275"/>
            <ac:spMk id="7" creationId="{D731A78E-5A2D-48B5-9F1B-BB9E28603631}"/>
          </ac:spMkLst>
        </pc:spChg>
        <pc:spChg chg="add mod">
          <ac:chgData name="Lauren Edwards" userId="5a513333-4d01-4157-a3bf-b28289f0a286" providerId="ADAL" clId="{C3F9C09B-D53F-40E5-BE4F-CA7DE0C9BAA5}" dt="2020-01-21T14:54:45.997" v="2627" actId="1076"/>
          <ac:spMkLst>
            <pc:docMk/>
            <pc:sldMk cId="889295501" sldId="275"/>
            <ac:spMk id="8" creationId="{E97CB1AF-BAA5-46DE-915D-079611EB7241}"/>
          </ac:spMkLst>
        </pc:spChg>
        <pc:spChg chg="mod">
          <ac:chgData name="Lauren Edwards" userId="5a513333-4d01-4157-a3bf-b28289f0a286" providerId="ADAL" clId="{C3F9C09B-D53F-40E5-BE4F-CA7DE0C9BAA5}" dt="2020-01-21T13:17:38.811" v="634" actId="20577"/>
          <ac:spMkLst>
            <pc:docMk/>
            <pc:sldMk cId="889295501" sldId="275"/>
            <ac:spMk id="22" creationId="{D154BACA-8366-4BBA-B7F0-6B0D57E19D4A}"/>
          </ac:spMkLst>
        </pc:spChg>
        <pc:spChg chg="mod">
          <ac:chgData name="Lauren Edwards" userId="5a513333-4d01-4157-a3bf-b28289f0a286" providerId="ADAL" clId="{C3F9C09B-D53F-40E5-BE4F-CA7DE0C9BAA5}" dt="2020-01-21T14:53:46.897" v="2605" actId="14100"/>
          <ac:spMkLst>
            <pc:docMk/>
            <pc:sldMk cId="889295501" sldId="275"/>
            <ac:spMk id="31" creationId="{C6836219-9C5E-47A7-BF8C-11328662D32D}"/>
          </ac:spMkLst>
        </pc:spChg>
        <pc:spChg chg="del">
          <ac:chgData name="Lauren Edwards" userId="5a513333-4d01-4157-a3bf-b28289f0a286" providerId="ADAL" clId="{C3F9C09B-D53F-40E5-BE4F-CA7DE0C9BAA5}" dt="2020-01-18T14:02:25.966" v="40" actId="478"/>
          <ac:spMkLst>
            <pc:docMk/>
            <pc:sldMk cId="889295501" sldId="275"/>
            <ac:spMk id="32" creationId="{2528899B-33B3-42D6-9485-1467699744F0}"/>
          </ac:spMkLst>
        </pc:spChg>
        <pc:spChg chg="del">
          <ac:chgData name="Lauren Edwards" userId="5a513333-4d01-4157-a3bf-b28289f0a286" providerId="ADAL" clId="{C3F9C09B-D53F-40E5-BE4F-CA7DE0C9BAA5}" dt="2020-01-18T14:02:25.966" v="40" actId="478"/>
          <ac:spMkLst>
            <pc:docMk/>
            <pc:sldMk cId="889295501" sldId="275"/>
            <ac:spMk id="33" creationId="{6AEA1B24-71DA-4B80-9A90-EC05B1EDACE3}"/>
          </ac:spMkLst>
        </pc:spChg>
        <pc:graphicFrameChg chg="add mod modGraphic">
          <ac:chgData name="Lauren Edwards" userId="5a513333-4d01-4157-a3bf-b28289f0a286" providerId="ADAL" clId="{C3F9C09B-D53F-40E5-BE4F-CA7DE0C9BAA5}" dt="2020-01-21T14:52:54.993" v="2589" actId="1076"/>
          <ac:graphicFrameMkLst>
            <pc:docMk/>
            <pc:sldMk cId="889295501" sldId="275"/>
            <ac:graphicFrameMk id="5" creationId="{FE9BE72F-7663-4A37-A16E-325D22C2CCC2}"/>
          </ac:graphicFrameMkLst>
        </pc:graphicFrameChg>
        <pc:picChg chg="add del mod">
          <ac:chgData name="Lauren Edwards" userId="5a513333-4d01-4157-a3bf-b28289f0a286" providerId="ADAL" clId="{C3F9C09B-D53F-40E5-BE4F-CA7DE0C9BAA5}" dt="2020-01-21T14:49:40.592" v="2541" actId="478"/>
          <ac:picMkLst>
            <pc:docMk/>
            <pc:sldMk cId="889295501" sldId="275"/>
            <ac:picMk id="2" creationId="{A17F9F5B-AD87-4C27-A5C2-7CDFE9610895}"/>
          </ac:picMkLst>
        </pc:picChg>
        <pc:picChg chg="add del mod">
          <ac:chgData name="Lauren Edwards" userId="5a513333-4d01-4157-a3bf-b28289f0a286" providerId="ADAL" clId="{C3F9C09B-D53F-40E5-BE4F-CA7DE0C9BAA5}" dt="2020-01-18T14:05:35.634" v="123" actId="478"/>
          <ac:picMkLst>
            <pc:docMk/>
            <pc:sldMk cId="889295501" sldId="275"/>
            <ac:picMk id="3" creationId="{F7CD657C-3330-4175-9808-5254D4E84B7D}"/>
          </ac:picMkLst>
        </pc:picChg>
        <pc:picChg chg="add del">
          <ac:chgData name="Lauren Edwards" userId="5a513333-4d01-4157-a3bf-b28289f0a286" providerId="ADAL" clId="{C3F9C09B-D53F-40E5-BE4F-CA7DE0C9BAA5}" dt="2020-01-21T12:57:21.468" v="167" actId="478"/>
          <ac:picMkLst>
            <pc:docMk/>
            <pc:sldMk cId="889295501" sldId="275"/>
            <ac:picMk id="4" creationId="{AB123C79-FD58-4DD4-9AC7-7041CF90EA2A}"/>
          </ac:picMkLst>
        </pc:picChg>
        <pc:picChg chg="add del mod">
          <ac:chgData name="Lauren Edwards" userId="5a513333-4d01-4157-a3bf-b28289f0a286" providerId="ADAL" clId="{C3F9C09B-D53F-40E5-BE4F-CA7DE0C9BAA5}" dt="2020-01-21T14:50:14.820" v="2552" actId="478"/>
          <ac:picMkLst>
            <pc:docMk/>
            <pc:sldMk cId="889295501" sldId="275"/>
            <ac:picMk id="7" creationId="{E8D327BE-E639-4019-9BAD-217D35F815F0}"/>
          </ac:picMkLst>
        </pc:picChg>
        <pc:picChg chg="add del mod">
          <ac:chgData name="Lauren Edwards" userId="5a513333-4d01-4157-a3bf-b28289f0a286" providerId="ADAL" clId="{C3F9C09B-D53F-40E5-BE4F-CA7DE0C9BAA5}" dt="2020-01-21T14:50:08.462" v="2550" actId="478"/>
          <ac:picMkLst>
            <pc:docMk/>
            <pc:sldMk cId="889295501" sldId="275"/>
            <ac:picMk id="9" creationId="{47DE0229-4448-4B97-A128-CDA073699C98}"/>
          </ac:picMkLst>
        </pc:picChg>
        <pc:picChg chg="add mod modCrop">
          <ac:chgData name="Lauren Edwards" userId="5a513333-4d01-4157-a3bf-b28289f0a286" providerId="ADAL" clId="{C3F9C09B-D53F-40E5-BE4F-CA7DE0C9BAA5}" dt="2020-01-21T14:54:00.183" v="2609" actId="14100"/>
          <ac:picMkLst>
            <pc:docMk/>
            <pc:sldMk cId="889295501" sldId="275"/>
            <ac:picMk id="10" creationId="{F81D660B-0099-4F19-A69C-64F315BAD41A}"/>
          </ac:picMkLst>
        </pc:picChg>
        <pc:picChg chg="add mod modCrop">
          <ac:chgData name="Lauren Edwards" userId="5a513333-4d01-4157-a3bf-b28289f0a286" providerId="ADAL" clId="{C3F9C09B-D53F-40E5-BE4F-CA7DE0C9BAA5}" dt="2020-01-21T14:54:49.515" v="2628" actId="1076"/>
          <ac:picMkLst>
            <pc:docMk/>
            <pc:sldMk cId="889295501" sldId="275"/>
            <ac:picMk id="11" creationId="{4760A04F-9141-4D38-A89F-A8E0082CEE73}"/>
          </ac:picMkLst>
        </pc:picChg>
        <pc:picChg chg="add mod">
          <ac:chgData name="Lauren Edwards" userId="5a513333-4d01-4157-a3bf-b28289f0a286" providerId="ADAL" clId="{C3F9C09B-D53F-40E5-BE4F-CA7DE0C9BAA5}" dt="2020-01-21T14:54:15.312" v="2612" actId="1076"/>
          <ac:picMkLst>
            <pc:docMk/>
            <pc:sldMk cId="889295501" sldId="275"/>
            <ac:picMk id="12" creationId="{AA47FCCA-CC62-41CE-A014-C9AEB69494A2}"/>
          </ac:picMkLst>
        </pc:picChg>
        <pc:picChg chg="del">
          <ac:chgData name="Lauren Edwards" userId="5a513333-4d01-4157-a3bf-b28289f0a286" providerId="ADAL" clId="{C3F9C09B-D53F-40E5-BE4F-CA7DE0C9BAA5}" dt="2020-01-18T14:02:38.136" v="42" actId="478"/>
          <ac:picMkLst>
            <pc:docMk/>
            <pc:sldMk cId="889295501" sldId="275"/>
            <ac:picMk id="14" creationId="{6CD1F547-5649-4FB0-92B8-8214BD0E679F}"/>
          </ac:picMkLst>
        </pc:picChg>
        <pc:picChg chg="del">
          <ac:chgData name="Lauren Edwards" userId="5a513333-4d01-4157-a3bf-b28289f0a286" providerId="ADAL" clId="{C3F9C09B-D53F-40E5-BE4F-CA7DE0C9BAA5}" dt="2020-01-18T14:02:13.620" v="39" actId="478"/>
          <ac:picMkLst>
            <pc:docMk/>
            <pc:sldMk cId="889295501" sldId="275"/>
            <ac:picMk id="17" creationId="{D66904FB-0053-4C4F-8971-3CD04D26A1FA}"/>
          </ac:picMkLst>
        </pc:picChg>
        <pc:picChg chg="del">
          <ac:chgData name="Lauren Edwards" userId="5a513333-4d01-4157-a3bf-b28289f0a286" providerId="ADAL" clId="{C3F9C09B-D53F-40E5-BE4F-CA7DE0C9BAA5}" dt="2020-01-18T14:02:38.136" v="42" actId="478"/>
          <ac:picMkLst>
            <pc:docMk/>
            <pc:sldMk cId="889295501" sldId="275"/>
            <ac:picMk id="18" creationId="{C4079BD6-D7E1-487C-8BEA-E64470207A22}"/>
          </ac:picMkLst>
        </pc:picChg>
        <pc:picChg chg="del">
          <ac:chgData name="Lauren Edwards" userId="5a513333-4d01-4157-a3bf-b28289f0a286" providerId="ADAL" clId="{C3F9C09B-D53F-40E5-BE4F-CA7DE0C9BAA5}" dt="2020-01-18T14:02:38.136" v="42" actId="478"/>
          <ac:picMkLst>
            <pc:docMk/>
            <pc:sldMk cId="889295501" sldId="275"/>
            <ac:picMk id="21" creationId="{4047DF0F-22F5-4D5E-8A6B-312B37FE17FB}"/>
          </ac:picMkLst>
        </pc:picChg>
      </pc:sldChg>
      <pc:sldChg chg="addSp delSp modSp add">
        <pc:chgData name="Lauren Edwards" userId="5a513333-4d01-4157-a3bf-b28289f0a286" providerId="ADAL" clId="{C3F9C09B-D53F-40E5-BE4F-CA7DE0C9BAA5}" dt="2020-01-21T14:06:30.981" v="1607" actId="1076"/>
        <pc:sldMkLst>
          <pc:docMk/>
          <pc:sldMk cId="2989821258" sldId="276"/>
        </pc:sldMkLst>
        <pc:spChg chg="add mod">
          <ac:chgData name="Lauren Edwards" userId="5a513333-4d01-4157-a3bf-b28289f0a286" providerId="ADAL" clId="{C3F9C09B-D53F-40E5-BE4F-CA7DE0C9BAA5}" dt="2020-01-21T13:21:51.234" v="898" actId="164"/>
          <ac:spMkLst>
            <pc:docMk/>
            <pc:sldMk cId="2989821258" sldId="276"/>
            <ac:spMk id="3" creationId="{F7487BBD-5B5A-40E9-9B79-246A072603BE}"/>
          </ac:spMkLst>
        </pc:spChg>
        <pc:spChg chg="add del mod">
          <ac:chgData name="Lauren Edwards" userId="5a513333-4d01-4157-a3bf-b28289f0a286" providerId="ADAL" clId="{C3F9C09B-D53F-40E5-BE4F-CA7DE0C9BAA5}" dt="2020-01-21T13:45:44.893" v="1093" actId="478"/>
          <ac:spMkLst>
            <pc:docMk/>
            <pc:sldMk cId="2989821258" sldId="276"/>
            <ac:spMk id="5" creationId="{0634E5AE-5BE4-45E3-A030-BE70EFB1B55C}"/>
          </ac:spMkLst>
        </pc:spChg>
        <pc:spChg chg="add mod">
          <ac:chgData name="Lauren Edwards" userId="5a513333-4d01-4157-a3bf-b28289f0a286" providerId="ADAL" clId="{C3F9C09B-D53F-40E5-BE4F-CA7DE0C9BAA5}" dt="2020-01-21T13:45:25.571" v="1090" actId="948"/>
          <ac:spMkLst>
            <pc:docMk/>
            <pc:sldMk cId="2989821258" sldId="276"/>
            <ac:spMk id="8" creationId="{26D50A7F-F568-407C-9531-26E80B55B7EA}"/>
          </ac:spMkLst>
        </pc:spChg>
        <pc:spChg chg="add del mod">
          <ac:chgData name="Lauren Edwards" userId="5a513333-4d01-4157-a3bf-b28289f0a286" providerId="ADAL" clId="{C3F9C09B-D53F-40E5-BE4F-CA7DE0C9BAA5}" dt="2020-01-21T13:56:53.351" v="1599" actId="478"/>
          <ac:spMkLst>
            <pc:docMk/>
            <pc:sldMk cId="2989821258" sldId="276"/>
            <ac:spMk id="10" creationId="{A289AF5B-3CB0-410E-90D3-64C4BAFA4039}"/>
          </ac:spMkLst>
        </pc:spChg>
        <pc:spChg chg="mod">
          <ac:chgData name="Lauren Edwards" userId="5a513333-4d01-4157-a3bf-b28289f0a286" providerId="ADAL" clId="{C3F9C09B-D53F-40E5-BE4F-CA7DE0C9BAA5}" dt="2020-01-21T12:57:17.647" v="166" actId="20577"/>
          <ac:spMkLst>
            <pc:docMk/>
            <pc:sldMk cId="2989821258" sldId="276"/>
            <ac:spMk id="22" creationId="{D154BACA-8366-4BBA-B7F0-6B0D57E19D4A}"/>
          </ac:spMkLst>
        </pc:spChg>
        <pc:spChg chg="del">
          <ac:chgData name="Lauren Edwards" userId="5a513333-4d01-4157-a3bf-b28289f0a286" providerId="ADAL" clId="{C3F9C09B-D53F-40E5-BE4F-CA7DE0C9BAA5}" dt="2020-01-21T12:56:57.324" v="132" actId="478"/>
          <ac:spMkLst>
            <pc:docMk/>
            <pc:sldMk cId="2989821258" sldId="276"/>
            <ac:spMk id="31" creationId="{C6836219-9C5E-47A7-BF8C-11328662D32D}"/>
          </ac:spMkLst>
        </pc:spChg>
        <pc:grpChg chg="add mod">
          <ac:chgData name="Lauren Edwards" userId="5a513333-4d01-4157-a3bf-b28289f0a286" providerId="ADAL" clId="{C3F9C09B-D53F-40E5-BE4F-CA7DE0C9BAA5}" dt="2020-01-21T13:54:48.987" v="1232" actId="1076"/>
          <ac:grpSpMkLst>
            <pc:docMk/>
            <pc:sldMk cId="2989821258" sldId="276"/>
            <ac:grpSpMk id="6" creationId="{1D19C18D-6492-4729-BD45-D463E2412EDA}"/>
          </ac:grpSpMkLst>
        </pc:grpChg>
        <pc:picChg chg="del">
          <ac:chgData name="Lauren Edwards" userId="5a513333-4d01-4157-a3bf-b28289f0a286" providerId="ADAL" clId="{C3F9C09B-D53F-40E5-BE4F-CA7DE0C9BAA5}" dt="2020-01-21T12:56:55.043" v="131" actId="478"/>
          <ac:picMkLst>
            <pc:docMk/>
            <pc:sldMk cId="2989821258" sldId="276"/>
            <ac:picMk id="2" creationId="{A17F9F5B-AD87-4C27-A5C2-7CDFE9610895}"/>
          </ac:picMkLst>
        </pc:picChg>
        <pc:picChg chg="add del mod">
          <ac:chgData name="Lauren Edwards" userId="5a513333-4d01-4157-a3bf-b28289f0a286" providerId="ADAL" clId="{C3F9C09B-D53F-40E5-BE4F-CA7DE0C9BAA5}" dt="2020-01-21T13:45:33.820" v="1091" actId="14100"/>
          <ac:picMkLst>
            <pc:docMk/>
            <pc:sldMk cId="2989821258" sldId="276"/>
            <ac:picMk id="4" creationId="{AB123C79-FD58-4DD4-9AC7-7041CF90EA2A}"/>
          </ac:picMkLst>
        </pc:picChg>
        <pc:picChg chg="add mod ord modCrop">
          <ac:chgData name="Lauren Edwards" userId="5a513333-4d01-4157-a3bf-b28289f0a286" providerId="ADAL" clId="{C3F9C09B-D53F-40E5-BE4F-CA7DE0C9BAA5}" dt="2020-01-21T13:26:17.407" v="950" actId="171"/>
          <ac:picMkLst>
            <pc:docMk/>
            <pc:sldMk cId="2989821258" sldId="276"/>
            <ac:picMk id="7" creationId="{BC559CCE-359B-484C-BE1B-395592128884}"/>
          </ac:picMkLst>
        </pc:picChg>
        <pc:picChg chg="add mod">
          <ac:chgData name="Lauren Edwards" userId="5a513333-4d01-4157-a3bf-b28289f0a286" providerId="ADAL" clId="{C3F9C09B-D53F-40E5-BE4F-CA7DE0C9BAA5}" dt="2020-01-21T14:06:30.981" v="1607" actId="1076"/>
          <ac:picMkLst>
            <pc:docMk/>
            <pc:sldMk cId="2989821258" sldId="276"/>
            <ac:picMk id="9" creationId="{87DFAE43-9055-4F6B-8CB1-A0CF624C8233}"/>
          </ac:picMkLst>
        </pc:picChg>
        <pc:picChg chg="add mod">
          <ac:chgData name="Lauren Edwards" userId="5a513333-4d01-4157-a3bf-b28289f0a286" providerId="ADAL" clId="{C3F9C09B-D53F-40E5-BE4F-CA7DE0C9BAA5}" dt="2020-01-21T14:06:22.942" v="1606" actId="14100"/>
          <ac:picMkLst>
            <pc:docMk/>
            <pc:sldMk cId="2989821258" sldId="276"/>
            <ac:picMk id="11" creationId="{D9213B3A-4203-41E5-94C6-8A05F28B8AC4}"/>
          </ac:picMkLst>
        </pc:picChg>
      </pc:sldChg>
      <pc:sldChg chg="addSp delSp modSp add ord">
        <pc:chgData name="Lauren Edwards" userId="5a513333-4d01-4157-a3bf-b28289f0a286" providerId="ADAL" clId="{C3F9C09B-D53F-40E5-BE4F-CA7DE0C9BAA5}" dt="2020-01-21T14:55:28.005" v="2629"/>
        <pc:sldMkLst>
          <pc:docMk/>
          <pc:sldMk cId="1178516219" sldId="277"/>
        </pc:sldMkLst>
        <pc:spChg chg="add mod">
          <ac:chgData name="Lauren Edwards" userId="5a513333-4d01-4157-a3bf-b28289f0a286" providerId="ADAL" clId="{C3F9C09B-D53F-40E5-BE4F-CA7DE0C9BAA5}" dt="2020-01-21T14:38:34.469" v="2196" actId="14100"/>
          <ac:spMkLst>
            <pc:docMk/>
            <pc:sldMk cId="1178516219" sldId="277"/>
            <ac:spMk id="2" creationId="{1825AFA7-EBC3-43B9-B1BB-4BA87970213A}"/>
          </ac:spMkLst>
        </pc:spChg>
        <pc:spChg chg="add del">
          <ac:chgData name="Lauren Edwards" userId="5a513333-4d01-4157-a3bf-b28289f0a286" providerId="ADAL" clId="{C3F9C09B-D53F-40E5-BE4F-CA7DE0C9BAA5}" dt="2020-01-21T14:34:19.060" v="1786"/>
          <ac:spMkLst>
            <pc:docMk/>
            <pc:sldMk cId="1178516219" sldId="277"/>
            <ac:spMk id="3" creationId="{68C8E256-8887-4259-BC62-78816907C468}"/>
          </ac:spMkLst>
        </pc:spChg>
        <pc:spChg chg="mod">
          <ac:chgData name="Lauren Edwards" userId="5a513333-4d01-4157-a3bf-b28289f0a286" providerId="ADAL" clId="{C3F9C09B-D53F-40E5-BE4F-CA7DE0C9BAA5}" dt="2020-01-21T14:12:54.325" v="1652" actId="20577"/>
          <ac:spMkLst>
            <pc:docMk/>
            <pc:sldMk cId="1178516219" sldId="277"/>
            <ac:spMk id="4" creationId="{E35B802B-76F5-4D1C-AA19-0ACBDA807420}"/>
          </ac:spMkLst>
        </pc:spChg>
        <pc:spChg chg="del">
          <ac:chgData name="Lauren Edwards" userId="5a513333-4d01-4157-a3bf-b28289f0a286" providerId="ADAL" clId="{C3F9C09B-D53F-40E5-BE4F-CA7DE0C9BAA5}" dt="2020-01-21T14:14:25.300" v="1653" actId="478"/>
          <ac:spMkLst>
            <pc:docMk/>
            <pc:sldMk cId="1178516219" sldId="277"/>
            <ac:spMk id="5" creationId="{9D953CF8-FAB6-4930-B844-F6EDF4773140}"/>
          </ac:spMkLst>
        </pc:spChg>
        <pc:spChg chg="del">
          <ac:chgData name="Lauren Edwards" userId="5a513333-4d01-4157-a3bf-b28289f0a286" providerId="ADAL" clId="{C3F9C09B-D53F-40E5-BE4F-CA7DE0C9BAA5}" dt="2020-01-21T14:14:25.300" v="1653" actId="478"/>
          <ac:spMkLst>
            <pc:docMk/>
            <pc:sldMk cId="1178516219" sldId="277"/>
            <ac:spMk id="12" creationId="{0C2A9A07-91D3-4C2C-BFCD-7F8EC72F2EDF}"/>
          </ac:spMkLst>
        </pc:spChg>
        <pc:spChg chg="add mod">
          <ac:chgData name="Lauren Edwards" userId="5a513333-4d01-4157-a3bf-b28289f0a286" providerId="ADAL" clId="{C3F9C09B-D53F-40E5-BE4F-CA7DE0C9BAA5}" dt="2020-01-21T14:23:37.669" v="1678" actId="20577"/>
          <ac:spMkLst>
            <pc:docMk/>
            <pc:sldMk cId="1178516219" sldId="277"/>
            <ac:spMk id="17" creationId="{98AE37FB-912A-4B41-9AA0-FD802A0003CA}"/>
          </ac:spMkLst>
        </pc:spChg>
        <pc:spChg chg="add del mod">
          <ac:chgData name="Lauren Edwards" userId="5a513333-4d01-4157-a3bf-b28289f0a286" providerId="ADAL" clId="{C3F9C09B-D53F-40E5-BE4F-CA7DE0C9BAA5}" dt="2020-01-21T14:28:53.794" v="1784" actId="478"/>
          <ac:spMkLst>
            <pc:docMk/>
            <pc:sldMk cId="1178516219" sldId="277"/>
            <ac:spMk id="18" creationId="{CC5E31C1-CA60-4E50-B588-8C353D9EADB5}"/>
          </ac:spMkLst>
        </pc:spChg>
        <pc:spChg chg="add mod">
          <ac:chgData name="Lauren Edwards" userId="5a513333-4d01-4157-a3bf-b28289f0a286" providerId="ADAL" clId="{C3F9C09B-D53F-40E5-BE4F-CA7DE0C9BAA5}" dt="2020-01-21T14:38:42.439" v="2198" actId="6549"/>
          <ac:spMkLst>
            <pc:docMk/>
            <pc:sldMk cId="1178516219" sldId="277"/>
            <ac:spMk id="20" creationId="{4F9715C5-3332-4124-A28D-C237DE4E5470}"/>
          </ac:spMkLst>
        </pc:spChg>
        <pc:picChg chg="del">
          <ac:chgData name="Lauren Edwards" userId="5a513333-4d01-4157-a3bf-b28289f0a286" providerId="ADAL" clId="{C3F9C09B-D53F-40E5-BE4F-CA7DE0C9BAA5}" dt="2020-01-21T14:14:25.300" v="1653" actId="478"/>
          <ac:picMkLst>
            <pc:docMk/>
            <pc:sldMk cId="1178516219" sldId="277"/>
            <ac:picMk id="6" creationId="{A857CE98-FDC0-4EC2-B042-8ACCB2DAA006}"/>
          </ac:picMkLst>
        </pc:picChg>
        <pc:picChg chg="del">
          <ac:chgData name="Lauren Edwards" userId="5a513333-4d01-4157-a3bf-b28289f0a286" providerId="ADAL" clId="{C3F9C09B-D53F-40E5-BE4F-CA7DE0C9BAA5}" dt="2020-01-21T14:14:25.300" v="1653" actId="478"/>
          <ac:picMkLst>
            <pc:docMk/>
            <pc:sldMk cId="1178516219" sldId="277"/>
            <ac:picMk id="7" creationId="{5A75A062-94B3-427F-BF5F-AF10D8C11784}"/>
          </ac:picMkLst>
        </pc:picChg>
        <pc:picChg chg="add mod">
          <ac:chgData name="Lauren Edwards" userId="5a513333-4d01-4157-a3bf-b28289f0a286" providerId="ADAL" clId="{C3F9C09B-D53F-40E5-BE4F-CA7DE0C9BAA5}" dt="2020-01-21T14:36:07.289" v="1812" actId="14100"/>
          <ac:picMkLst>
            <pc:docMk/>
            <pc:sldMk cId="1178516219" sldId="277"/>
            <ac:picMk id="8" creationId="{9B33C1C7-EAD9-432D-BB9B-E9DF8F2A6EB7}"/>
          </ac:picMkLst>
        </pc:picChg>
        <pc:picChg chg="del">
          <ac:chgData name="Lauren Edwards" userId="5a513333-4d01-4157-a3bf-b28289f0a286" providerId="ADAL" clId="{C3F9C09B-D53F-40E5-BE4F-CA7DE0C9BAA5}" dt="2020-01-21T14:14:25.300" v="1653" actId="478"/>
          <ac:picMkLst>
            <pc:docMk/>
            <pc:sldMk cId="1178516219" sldId="277"/>
            <ac:picMk id="9" creationId="{6DA74615-A78A-4367-B67A-4930FB45FB96}"/>
          </ac:picMkLst>
        </pc:picChg>
        <pc:picChg chg="del">
          <ac:chgData name="Lauren Edwards" userId="5a513333-4d01-4157-a3bf-b28289f0a286" providerId="ADAL" clId="{C3F9C09B-D53F-40E5-BE4F-CA7DE0C9BAA5}" dt="2020-01-21T14:14:25.300" v="1653" actId="478"/>
          <ac:picMkLst>
            <pc:docMk/>
            <pc:sldMk cId="1178516219" sldId="277"/>
            <ac:picMk id="10" creationId="{D2BF08EB-A00F-425B-835E-34C4BFCD4314}"/>
          </ac:picMkLst>
        </pc:picChg>
        <pc:picChg chg="del">
          <ac:chgData name="Lauren Edwards" userId="5a513333-4d01-4157-a3bf-b28289f0a286" providerId="ADAL" clId="{C3F9C09B-D53F-40E5-BE4F-CA7DE0C9BAA5}" dt="2020-01-21T14:14:25.300" v="1653" actId="478"/>
          <ac:picMkLst>
            <pc:docMk/>
            <pc:sldMk cId="1178516219" sldId="277"/>
            <ac:picMk id="11" creationId="{9BE9D261-1561-42FE-B3CE-AE4CA726AEAB}"/>
          </ac:picMkLst>
        </pc:picChg>
        <pc:picChg chg="del">
          <ac:chgData name="Lauren Edwards" userId="5a513333-4d01-4157-a3bf-b28289f0a286" providerId="ADAL" clId="{C3F9C09B-D53F-40E5-BE4F-CA7DE0C9BAA5}" dt="2020-01-21T14:14:25.300" v="1653" actId="478"/>
          <ac:picMkLst>
            <pc:docMk/>
            <pc:sldMk cId="1178516219" sldId="277"/>
            <ac:picMk id="13" creationId="{6B84E52F-718A-4CFD-9DD3-D7A7A8E9F61D}"/>
          </ac:picMkLst>
        </pc:picChg>
        <pc:picChg chg="del">
          <ac:chgData name="Lauren Edwards" userId="5a513333-4d01-4157-a3bf-b28289f0a286" providerId="ADAL" clId="{C3F9C09B-D53F-40E5-BE4F-CA7DE0C9BAA5}" dt="2020-01-21T14:14:25.300" v="1653" actId="478"/>
          <ac:picMkLst>
            <pc:docMk/>
            <pc:sldMk cId="1178516219" sldId="277"/>
            <ac:picMk id="14" creationId="{24E5025B-38E3-4169-AEEC-8CA7B81B1BF8}"/>
          </ac:picMkLst>
        </pc:picChg>
        <pc:picChg chg="del">
          <ac:chgData name="Lauren Edwards" userId="5a513333-4d01-4157-a3bf-b28289f0a286" providerId="ADAL" clId="{C3F9C09B-D53F-40E5-BE4F-CA7DE0C9BAA5}" dt="2020-01-21T14:14:25.300" v="1653" actId="478"/>
          <ac:picMkLst>
            <pc:docMk/>
            <pc:sldMk cId="1178516219" sldId="277"/>
            <ac:picMk id="15" creationId="{01EC14FD-4FA6-42D9-A037-04FEEFD71171}"/>
          </ac:picMkLst>
        </pc:picChg>
        <pc:picChg chg="add mod">
          <ac:chgData name="Lauren Edwards" userId="5a513333-4d01-4157-a3bf-b28289f0a286" providerId="ADAL" clId="{C3F9C09B-D53F-40E5-BE4F-CA7DE0C9BAA5}" dt="2020-01-21T14:35:13.361" v="1801" actId="14100"/>
          <ac:picMkLst>
            <pc:docMk/>
            <pc:sldMk cId="1178516219" sldId="277"/>
            <ac:picMk id="16" creationId="{08496049-EAF6-4917-AECD-77F9FD59388B}"/>
          </ac:picMkLst>
        </pc:picChg>
        <pc:picChg chg="add mod">
          <ac:chgData name="Lauren Edwards" userId="5a513333-4d01-4157-a3bf-b28289f0a286" providerId="ADAL" clId="{C3F9C09B-D53F-40E5-BE4F-CA7DE0C9BAA5}" dt="2020-01-21T14:36:02.548" v="1810" actId="1076"/>
          <ac:picMkLst>
            <pc:docMk/>
            <pc:sldMk cId="1178516219" sldId="277"/>
            <ac:picMk id="19" creationId="{B325FE55-F0F7-4A44-A521-AE829741B4F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E299DE-1669-4AD7-9902-07007B284755}" type="doc">
      <dgm:prSet loTypeId="urn:microsoft.com/office/officeart/2005/8/layout/process1" loCatId="process" qsTypeId="urn:microsoft.com/office/officeart/2005/8/quickstyle/simple1" qsCatId="simple" csTypeId="urn:microsoft.com/office/officeart/2005/8/colors/accent1_2" csCatId="accent1" phldr="1"/>
      <dgm:spPr/>
    </dgm:pt>
    <dgm:pt modelId="{6F232D3D-18F9-4E88-9181-B9E55339FAA5}">
      <dgm:prSet phldrT="[Text]"/>
      <dgm:spPr>
        <a:solidFill>
          <a:schemeClr val="bg1"/>
        </a:solidFill>
        <a:ln>
          <a:solidFill>
            <a:schemeClr val="accent1"/>
          </a:solidFill>
        </a:ln>
      </dgm:spPr>
      <dgm:t>
        <a:bodyPr/>
        <a:lstStyle/>
        <a:p>
          <a:r>
            <a:rPr lang="en-GB" b="1" dirty="0">
              <a:solidFill>
                <a:schemeClr val="tx1"/>
              </a:solidFill>
            </a:rPr>
            <a:t>Receptor: </a:t>
          </a:r>
          <a:r>
            <a:rPr lang="en-GB" dirty="0">
              <a:solidFill>
                <a:schemeClr val="tx1"/>
              </a:solidFill>
            </a:rPr>
            <a:t>senses change in environment </a:t>
          </a:r>
          <a:r>
            <a:rPr lang="en-GB" dirty="0" err="1">
              <a:solidFill>
                <a:schemeClr val="tx1"/>
              </a:solidFill>
            </a:rPr>
            <a:t>e.g</a:t>
          </a:r>
          <a:r>
            <a:rPr lang="en-GB" dirty="0">
              <a:solidFill>
                <a:schemeClr val="tx1"/>
              </a:solidFill>
            </a:rPr>
            <a:t> temperature, taste, sound</a:t>
          </a:r>
        </a:p>
      </dgm:t>
    </dgm:pt>
    <dgm:pt modelId="{252F66C0-D73E-46E5-89B0-B938FB19ECCD}" type="parTrans" cxnId="{2950C5F8-1531-4ED6-9213-AA9A11EB8BE8}">
      <dgm:prSet/>
      <dgm:spPr/>
      <dgm:t>
        <a:bodyPr/>
        <a:lstStyle/>
        <a:p>
          <a:endParaRPr lang="en-GB"/>
        </a:p>
      </dgm:t>
    </dgm:pt>
    <dgm:pt modelId="{442A2C86-F666-4407-8F0C-215233775A26}" type="sibTrans" cxnId="{2950C5F8-1531-4ED6-9213-AA9A11EB8BE8}">
      <dgm:prSet/>
      <dgm:spPr/>
      <dgm:t>
        <a:bodyPr/>
        <a:lstStyle/>
        <a:p>
          <a:endParaRPr lang="en-GB"/>
        </a:p>
      </dgm:t>
    </dgm:pt>
    <dgm:pt modelId="{54636D56-B0D5-4740-821A-7A4812461DC4}">
      <dgm:prSet phldrT="[Text]"/>
      <dgm:spPr>
        <a:solidFill>
          <a:schemeClr val="bg1"/>
        </a:solidFill>
        <a:ln>
          <a:solidFill>
            <a:schemeClr val="accent1"/>
          </a:solidFill>
        </a:ln>
      </dgm:spPr>
      <dgm:t>
        <a:bodyPr/>
        <a:lstStyle/>
        <a:p>
          <a:r>
            <a:rPr lang="en-GB" b="1" dirty="0">
              <a:solidFill>
                <a:schemeClr val="tx1"/>
              </a:solidFill>
            </a:rPr>
            <a:t>Coordinators: </a:t>
          </a:r>
          <a:r>
            <a:rPr lang="en-GB" dirty="0">
              <a:solidFill>
                <a:schemeClr val="tx1"/>
              </a:solidFill>
            </a:rPr>
            <a:t>Brain, CNS, and glands around the body control the response</a:t>
          </a:r>
        </a:p>
      </dgm:t>
    </dgm:pt>
    <dgm:pt modelId="{4B97864F-F037-47C1-A6D2-A6BF075331F5}" type="parTrans" cxnId="{FCBB6F9F-EBA9-4931-8518-E81F2346F1DA}">
      <dgm:prSet/>
      <dgm:spPr/>
      <dgm:t>
        <a:bodyPr/>
        <a:lstStyle/>
        <a:p>
          <a:endParaRPr lang="en-GB"/>
        </a:p>
      </dgm:t>
    </dgm:pt>
    <dgm:pt modelId="{CECC044D-46C3-44F6-B2B4-DBAFC8F7AC13}" type="sibTrans" cxnId="{FCBB6F9F-EBA9-4931-8518-E81F2346F1DA}">
      <dgm:prSet/>
      <dgm:spPr/>
      <dgm:t>
        <a:bodyPr/>
        <a:lstStyle/>
        <a:p>
          <a:endParaRPr lang="en-GB"/>
        </a:p>
      </dgm:t>
    </dgm:pt>
    <dgm:pt modelId="{8AD66AA6-03D6-49EF-B29A-3E06E6D17B82}">
      <dgm:prSet phldrT="[Text]"/>
      <dgm:spPr>
        <a:solidFill>
          <a:schemeClr val="bg1"/>
        </a:solidFill>
        <a:ln>
          <a:solidFill>
            <a:schemeClr val="accent1"/>
          </a:solidFill>
        </a:ln>
      </dgm:spPr>
      <dgm:t>
        <a:bodyPr/>
        <a:lstStyle/>
        <a:p>
          <a:r>
            <a:rPr lang="en-GB" b="1" dirty="0">
              <a:solidFill>
                <a:schemeClr val="tx1"/>
              </a:solidFill>
            </a:rPr>
            <a:t>Effectors: </a:t>
          </a:r>
          <a:r>
            <a:rPr lang="en-GB" dirty="0">
              <a:solidFill>
                <a:schemeClr val="tx1"/>
              </a:solidFill>
            </a:rPr>
            <a:t>Muscles will contract or relax and glands will release hormones</a:t>
          </a:r>
        </a:p>
      </dgm:t>
    </dgm:pt>
    <dgm:pt modelId="{5037D9C5-E32B-4EE5-92A8-7806F8D64F0A}" type="parTrans" cxnId="{8D404BBF-333B-4A56-9184-3A636A39E97B}">
      <dgm:prSet/>
      <dgm:spPr/>
      <dgm:t>
        <a:bodyPr/>
        <a:lstStyle/>
        <a:p>
          <a:endParaRPr lang="en-GB"/>
        </a:p>
      </dgm:t>
    </dgm:pt>
    <dgm:pt modelId="{C6E8D2E6-16DE-468E-B74E-FEC1A2E4A6B2}" type="sibTrans" cxnId="{8D404BBF-333B-4A56-9184-3A636A39E97B}">
      <dgm:prSet/>
      <dgm:spPr/>
      <dgm:t>
        <a:bodyPr/>
        <a:lstStyle/>
        <a:p>
          <a:endParaRPr lang="en-GB"/>
        </a:p>
      </dgm:t>
    </dgm:pt>
    <dgm:pt modelId="{7783C433-360B-4137-BC96-CD2BFD2C74CD}" type="pres">
      <dgm:prSet presAssocID="{14E299DE-1669-4AD7-9902-07007B284755}" presName="Name0" presStyleCnt="0">
        <dgm:presLayoutVars>
          <dgm:dir/>
          <dgm:resizeHandles val="exact"/>
        </dgm:presLayoutVars>
      </dgm:prSet>
      <dgm:spPr/>
    </dgm:pt>
    <dgm:pt modelId="{0662A9C7-75E2-49D8-AB40-0D2BAFB3EA60}" type="pres">
      <dgm:prSet presAssocID="{6F232D3D-18F9-4E88-9181-B9E55339FAA5}" presName="node" presStyleLbl="node1" presStyleIdx="0" presStyleCnt="3" custScaleX="96377" custScaleY="175081" custLinFactNeighborX="18342" custLinFactNeighborY="4192">
        <dgm:presLayoutVars>
          <dgm:bulletEnabled val="1"/>
        </dgm:presLayoutVars>
      </dgm:prSet>
      <dgm:spPr/>
    </dgm:pt>
    <dgm:pt modelId="{9EA9B7C4-8CDB-4268-B283-EE550618B8EB}" type="pres">
      <dgm:prSet presAssocID="{442A2C86-F666-4407-8F0C-215233775A26}" presName="sibTrans" presStyleLbl="sibTrans2D1" presStyleIdx="0" presStyleCnt="2" custScaleX="66446"/>
      <dgm:spPr/>
    </dgm:pt>
    <dgm:pt modelId="{08FFF3D0-62C9-49E4-A0A4-E6FA533898C1}" type="pres">
      <dgm:prSet presAssocID="{442A2C86-F666-4407-8F0C-215233775A26}" presName="connectorText" presStyleLbl="sibTrans2D1" presStyleIdx="0" presStyleCnt="2"/>
      <dgm:spPr/>
    </dgm:pt>
    <dgm:pt modelId="{27202B90-E7B6-4636-A80E-0C0BF17C597A}" type="pres">
      <dgm:prSet presAssocID="{54636D56-B0D5-4740-821A-7A4812461DC4}" presName="node" presStyleLbl="node1" presStyleIdx="1" presStyleCnt="3" custScaleX="90919" custScaleY="166698" custLinFactNeighborX="-16961" custLinFactNeighborY="621">
        <dgm:presLayoutVars>
          <dgm:bulletEnabled val="1"/>
        </dgm:presLayoutVars>
      </dgm:prSet>
      <dgm:spPr/>
    </dgm:pt>
    <dgm:pt modelId="{E59ECEEB-AB73-46FA-B98A-674A56FAF637}" type="pres">
      <dgm:prSet presAssocID="{CECC044D-46C3-44F6-B2B4-DBAFC8F7AC13}" presName="sibTrans" presStyleLbl="sibTrans2D1" presStyleIdx="1" presStyleCnt="2"/>
      <dgm:spPr/>
    </dgm:pt>
    <dgm:pt modelId="{F292E8E5-DD46-4DAF-B1DF-F5D92DA048BC}" type="pres">
      <dgm:prSet presAssocID="{CECC044D-46C3-44F6-B2B4-DBAFC8F7AC13}" presName="connectorText" presStyleLbl="sibTrans2D1" presStyleIdx="1" presStyleCnt="2"/>
      <dgm:spPr/>
    </dgm:pt>
    <dgm:pt modelId="{9CDDBDB7-53FF-4350-B384-6B53AFB8FF29}" type="pres">
      <dgm:prSet presAssocID="{8AD66AA6-03D6-49EF-B29A-3E06E6D17B82}" presName="node" presStyleLbl="node1" presStyleIdx="2" presStyleCnt="3" custScaleX="103398" custScaleY="166698" custLinFactNeighborX="-66907" custLinFactNeighborY="-906">
        <dgm:presLayoutVars>
          <dgm:bulletEnabled val="1"/>
        </dgm:presLayoutVars>
      </dgm:prSet>
      <dgm:spPr/>
    </dgm:pt>
  </dgm:ptLst>
  <dgm:cxnLst>
    <dgm:cxn modelId="{37C4CD0A-9A47-4DFF-A3AF-3A07692AA70B}" type="presOf" srcId="{442A2C86-F666-4407-8F0C-215233775A26}" destId="{08FFF3D0-62C9-49E4-A0A4-E6FA533898C1}" srcOrd="1" destOrd="0" presId="urn:microsoft.com/office/officeart/2005/8/layout/process1"/>
    <dgm:cxn modelId="{ECD13415-E22D-47F2-A349-F75BBA94E4B0}" type="presOf" srcId="{442A2C86-F666-4407-8F0C-215233775A26}" destId="{9EA9B7C4-8CDB-4268-B283-EE550618B8EB}" srcOrd="0" destOrd="0" presId="urn:microsoft.com/office/officeart/2005/8/layout/process1"/>
    <dgm:cxn modelId="{E99E2121-4AAA-43C5-AFB0-20B2A48A77F7}" type="presOf" srcId="{CECC044D-46C3-44F6-B2B4-DBAFC8F7AC13}" destId="{F292E8E5-DD46-4DAF-B1DF-F5D92DA048BC}" srcOrd="1" destOrd="0" presId="urn:microsoft.com/office/officeart/2005/8/layout/process1"/>
    <dgm:cxn modelId="{1FB71F5B-1D16-4730-9737-D2E7F1B61706}" type="presOf" srcId="{CECC044D-46C3-44F6-B2B4-DBAFC8F7AC13}" destId="{E59ECEEB-AB73-46FA-B98A-674A56FAF637}" srcOrd="0" destOrd="0" presId="urn:microsoft.com/office/officeart/2005/8/layout/process1"/>
    <dgm:cxn modelId="{FCBB6F9F-EBA9-4931-8518-E81F2346F1DA}" srcId="{14E299DE-1669-4AD7-9902-07007B284755}" destId="{54636D56-B0D5-4740-821A-7A4812461DC4}" srcOrd="1" destOrd="0" parTransId="{4B97864F-F037-47C1-A6D2-A6BF075331F5}" sibTransId="{CECC044D-46C3-44F6-B2B4-DBAFC8F7AC13}"/>
    <dgm:cxn modelId="{8D404BBF-333B-4A56-9184-3A636A39E97B}" srcId="{14E299DE-1669-4AD7-9902-07007B284755}" destId="{8AD66AA6-03D6-49EF-B29A-3E06E6D17B82}" srcOrd="2" destOrd="0" parTransId="{5037D9C5-E32B-4EE5-92A8-7806F8D64F0A}" sibTransId="{C6E8D2E6-16DE-468E-B74E-FEC1A2E4A6B2}"/>
    <dgm:cxn modelId="{24CB97C1-9ADC-4774-B5E7-E0871C406154}" type="presOf" srcId="{54636D56-B0D5-4740-821A-7A4812461DC4}" destId="{27202B90-E7B6-4636-A80E-0C0BF17C597A}" srcOrd="0" destOrd="0" presId="urn:microsoft.com/office/officeart/2005/8/layout/process1"/>
    <dgm:cxn modelId="{B08631DC-CDEC-4130-855E-1AE64C6BD990}" type="presOf" srcId="{14E299DE-1669-4AD7-9902-07007B284755}" destId="{7783C433-360B-4137-BC96-CD2BFD2C74CD}" srcOrd="0" destOrd="0" presId="urn:microsoft.com/office/officeart/2005/8/layout/process1"/>
    <dgm:cxn modelId="{E71C32E0-E217-460D-8E34-21C52717EFFE}" type="presOf" srcId="{6F232D3D-18F9-4E88-9181-B9E55339FAA5}" destId="{0662A9C7-75E2-49D8-AB40-0D2BAFB3EA60}" srcOrd="0" destOrd="0" presId="urn:microsoft.com/office/officeart/2005/8/layout/process1"/>
    <dgm:cxn modelId="{6DC12CE5-9796-4D54-AF25-086B1B694B15}" type="presOf" srcId="{8AD66AA6-03D6-49EF-B29A-3E06E6D17B82}" destId="{9CDDBDB7-53FF-4350-B384-6B53AFB8FF29}" srcOrd="0" destOrd="0" presId="urn:microsoft.com/office/officeart/2005/8/layout/process1"/>
    <dgm:cxn modelId="{2950C5F8-1531-4ED6-9213-AA9A11EB8BE8}" srcId="{14E299DE-1669-4AD7-9902-07007B284755}" destId="{6F232D3D-18F9-4E88-9181-B9E55339FAA5}" srcOrd="0" destOrd="0" parTransId="{252F66C0-D73E-46E5-89B0-B938FB19ECCD}" sibTransId="{442A2C86-F666-4407-8F0C-215233775A26}"/>
    <dgm:cxn modelId="{4166ADE9-43B7-4840-81B9-864A23B4DCCB}" type="presParOf" srcId="{7783C433-360B-4137-BC96-CD2BFD2C74CD}" destId="{0662A9C7-75E2-49D8-AB40-0D2BAFB3EA60}" srcOrd="0" destOrd="0" presId="urn:microsoft.com/office/officeart/2005/8/layout/process1"/>
    <dgm:cxn modelId="{4CAF2B0B-EDE2-4CCC-A095-64CD88359343}" type="presParOf" srcId="{7783C433-360B-4137-BC96-CD2BFD2C74CD}" destId="{9EA9B7C4-8CDB-4268-B283-EE550618B8EB}" srcOrd="1" destOrd="0" presId="urn:microsoft.com/office/officeart/2005/8/layout/process1"/>
    <dgm:cxn modelId="{E0120353-2FD8-40FD-8483-D0FACDBC141A}" type="presParOf" srcId="{9EA9B7C4-8CDB-4268-B283-EE550618B8EB}" destId="{08FFF3D0-62C9-49E4-A0A4-E6FA533898C1}" srcOrd="0" destOrd="0" presId="urn:microsoft.com/office/officeart/2005/8/layout/process1"/>
    <dgm:cxn modelId="{A5EC1772-8E53-41F3-8DBF-1296C7173A1E}" type="presParOf" srcId="{7783C433-360B-4137-BC96-CD2BFD2C74CD}" destId="{27202B90-E7B6-4636-A80E-0C0BF17C597A}" srcOrd="2" destOrd="0" presId="urn:microsoft.com/office/officeart/2005/8/layout/process1"/>
    <dgm:cxn modelId="{D9AC9E59-E67F-4650-8EF4-512EB9367B07}" type="presParOf" srcId="{7783C433-360B-4137-BC96-CD2BFD2C74CD}" destId="{E59ECEEB-AB73-46FA-B98A-674A56FAF637}" srcOrd="3" destOrd="0" presId="urn:microsoft.com/office/officeart/2005/8/layout/process1"/>
    <dgm:cxn modelId="{5E921845-183D-49D5-9AE4-DBA1E1CA65A5}" type="presParOf" srcId="{E59ECEEB-AB73-46FA-B98A-674A56FAF637}" destId="{F292E8E5-DD46-4DAF-B1DF-F5D92DA048BC}" srcOrd="0" destOrd="0" presId="urn:microsoft.com/office/officeart/2005/8/layout/process1"/>
    <dgm:cxn modelId="{994E941D-E07C-4233-8FBB-A50B41A842E2}" type="presParOf" srcId="{7783C433-360B-4137-BC96-CD2BFD2C74CD}" destId="{9CDDBDB7-53FF-4350-B384-6B53AFB8FF29}"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2A9C7-75E2-49D8-AB40-0D2BAFB3EA60}">
      <dsp:nvSpPr>
        <dsp:cNvPr id="0" name=""/>
        <dsp:cNvSpPr/>
      </dsp:nvSpPr>
      <dsp:spPr>
        <a:xfrm>
          <a:off x="126053" y="0"/>
          <a:ext cx="1084512" cy="1277273"/>
        </a:xfrm>
        <a:prstGeom prst="roundRect">
          <a:avLst>
            <a:gd name="adj" fmla="val 10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Receptor: </a:t>
          </a:r>
          <a:r>
            <a:rPr lang="en-GB" sz="1100" kern="1200" dirty="0">
              <a:solidFill>
                <a:schemeClr val="tx1"/>
              </a:solidFill>
            </a:rPr>
            <a:t>senses change in environment </a:t>
          </a:r>
          <a:r>
            <a:rPr lang="en-GB" sz="1100" kern="1200" dirty="0" err="1">
              <a:solidFill>
                <a:schemeClr val="tx1"/>
              </a:solidFill>
            </a:rPr>
            <a:t>e.g</a:t>
          </a:r>
          <a:r>
            <a:rPr lang="en-GB" sz="1100" kern="1200" dirty="0">
              <a:solidFill>
                <a:schemeClr val="tx1"/>
              </a:solidFill>
            </a:rPr>
            <a:t> temperature, taste, sound</a:t>
          </a:r>
        </a:p>
      </dsp:txBody>
      <dsp:txXfrm>
        <a:off x="157817" y="31764"/>
        <a:ext cx="1020984" cy="1213745"/>
      </dsp:txXfrm>
    </dsp:sp>
    <dsp:sp modelId="{9EA9B7C4-8CDB-4268-B283-EE550618B8EB}">
      <dsp:nvSpPr>
        <dsp:cNvPr id="0" name=""/>
        <dsp:cNvSpPr/>
      </dsp:nvSpPr>
      <dsp:spPr>
        <a:xfrm rot="11950">
          <a:off x="1295132" y="501433"/>
          <a:ext cx="87871" cy="279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1295132" y="557201"/>
        <a:ext cx="61510" cy="167441"/>
      </dsp:txXfrm>
    </dsp:sp>
    <dsp:sp modelId="{27202B90-E7B6-4636-A80E-0C0BF17C597A}">
      <dsp:nvSpPr>
        <dsp:cNvPr id="0" name=""/>
        <dsp:cNvSpPr/>
      </dsp:nvSpPr>
      <dsp:spPr>
        <a:xfrm>
          <a:off x="1460084" y="35108"/>
          <a:ext cx="1023094" cy="1216116"/>
        </a:xfrm>
        <a:prstGeom prst="roundRect">
          <a:avLst>
            <a:gd name="adj" fmla="val 10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Coordinators: </a:t>
          </a:r>
          <a:r>
            <a:rPr lang="en-GB" sz="1100" kern="1200" dirty="0">
              <a:solidFill>
                <a:schemeClr val="tx1"/>
              </a:solidFill>
            </a:rPr>
            <a:t>Brain, CNS, and glands around the body control the response</a:t>
          </a:r>
        </a:p>
      </dsp:txBody>
      <dsp:txXfrm>
        <a:off x="1490049" y="65073"/>
        <a:ext cx="963164" cy="1156186"/>
      </dsp:txXfrm>
    </dsp:sp>
    <dsp:sp modelId="{E59ECEEB-AB73-46FA-B98A-674A56FAF637}">
      <dsp:nvSpPr>
        <dsp:cNvPr id="0" name=""/>
        <dsp:cNvSpPr/>
      </dsp:nvSpPr>
      <dsp:spPr>
        <a:xfrm rot="21570958">
          <a:off x="2539502" y="498330"/>
          <a:ext cx="119412" cy="2790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2539503" y="554295"/>
        <a:ext cx="83588" cy="167441"/>
      </dsp:txXfrm>
    </dsp:sp>
    <dsp:sp modelId="{9CDDBDB7-53FF-4350-B384-6B53AFB8FF29}">
      <dsp:nvSpPr>
        <dsp:cNvPr id="0" name=""/>
        <dsp:cNvSpPr/>
      </dsp:nvSpPr>
      <dsp:spPr>
        <a:xfrm>
          <a:off x="2708479" y="23968"/>
          <a:ext cx="1163518" cy="1216116"/>
        </a:xfrm>
        <a:prstGeom prst="roundRect">
          <a:avLst>
            <a:gd name="adj" fmla="val 10000"/>
          </a:avLst>
        </a:prstGeom>
        <a:solidFill>
          <a:schemeClr val="bg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Effectors: </a:t>
          </a:r>
          <a:r>
            <a:rPr lang="en-GB" sz="1100" kern="1200" dirty="0">
              <a:solidFill>
                <a:schemeClr val="tx1"/>
              </a:solidFill>
            </a:rPr>
            <a:t>Muscles will contract or relax and glands will release hormones</a:t>
          </a:r>
        </a:p>
      </dsp:txBody>
      <dsp:txXfrm>
        <a:off x="2742557" y="58046"/>
        <a:ext cx="1095362" cy="114796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219609" cy="498087"/>
          </a:xfrm>
          <a:prstGeom prst="rect">
            <a:avLst/>
          </a:prstGeom>
        </p:spPr>
        <p:txBody>
          <a:bodyPr vert="horz" lIns="91370" tIns="45685" rIns="91370" bIns="45685" rtlCol="0"/>
          <a:lstStyle>
            <a:lvl1pPr algn="l">
              <a:defRPr sz="1200"/>
            </a:lvl1pPr>
          </a:lstStyle>
          <a:p>
            <a:endParaRPr lang="en-GB"/>
          </a:p>
        </p:txBody>
      </p:sp>
      <p:sp>
        <p:nvSpPr>
          <p:cNvPr id="3" name="Date Placeholder 2"/>
          <p:cNvSpPr>
            <a:spLocks noGrp="1"/>
          </p:cNvSpPr>
          <p:nvPr>
            <p:ph type="dt" idx="1"/>
          </p:nvPr>
        </p:nvSpPr>
        <p:spPr>
          <a:xfrm>
            <a:off x="8130686" y="0"/>
            <a:ext cx="6219609" cy="498087"/>
          </a:xfrm>
          <a:prstGeom prst="rect">
            <a:avLst/>
          </a:prstGeom>
        </p:spPr>
        <p:txBody>
          <a:bodyPr vert="horz" lIns="91370" tIns="45685" rIns="91370" bIns="45685" rtlCol="0"/>
          <a:lstStyle>
            <a:lvl1pPr algn="r">
              <a:defRPr sz="1200"/>
            </a:lvl1pPr>
          </a:lstStyle>
          <a:p>
            <a:fld id="{43F52F73-6C00-4749-9768-1F937333C119}" type="datetimeFigureOut">
              <a:rPr lang="en-GB" smtClean="0"/>
              <a:t>21/01/2020</a:t>
            </a:fld>
            <a:endParaRPr lang="en-GB"/>
          </a:p>
        </p:txBody>
      </p:sp>
      <p:sp>
        <p:nvSpPr>
          <p:cNvPr id="4" name="Slide Image Placeholder 3"/>
          <p:cNvSpPr>
            <a:spLocks noGrp="1" noRot="1" noChangeAspect="1"/>
          </p:cNvSpPr>
          <p:nvPr>
            <p:ph type="sldImg" idx="2"/>
          </p:nvPr>
        </p:nvSpPr>
        <p:spPr>
          <a:xfrm>
            <a:off x="6016625" y="1241425"/>
            <a:ext cx="2319338" cy="3351213"/>
          </a:xfrm>
          <a:prstGeom prst="rect">
            <a:avLst/>
          </a:prstGeom>
          <a:noFill/>
          <a:ln w="12700">
            <a:solidFill>
              <a:prstClr val="black"/>
            </a:solidFill>
          </a:ln>
        </p:spPr>
        <p:txBody>
          <a:bodyPr vert="horz" lIns="91370" tIns="45685" rIns="91370" bIns="45685" rtlCol="0" anchor="ctr"/>
          <a:lstStyle/>
          <a:p>
            <a:endParaRPr lang="en-GB"/>
          </a:p>
        </p:txBody>
      </p:sp>
      <p:sp>
        <p:nvSpPr>
          <p:cNvPr id="5" name="Notes Placeholder 4"/>
          <p:cNvSpPr>
            <a:spLocks noGrp="1"/>
          </p:cNvSpPr>
          <p:nvPr>
            <p:ph type="body" sz="quarter" idx="3"/>
          </p:nvPr>
        </p:nvSpPr>
        <p:spPr>
          <a:xfrm>
            <a:off x="1436179" y="4776811"/>
            <a:ext cx="11480235" cy="3908998"/>
          </a:xfrm>
          <a:prstGeom prst="rect">
            <a:avLst/>
          </a:prstGeom>
        </p:spPr>
        <p:txBody>
          <a:bodyPr vert="horz" lIns="91370" tIns="45685" rIns="91370" bIns="4568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51"/>
            <a:ext cx="6219609" cy="498087"/>
          </a:xfrm>
          <a:prstGeom prst="rect">
            <a:avLst/>
          </a:prstGeom>
        </p:spPr>
        <p:txBody>
          <a:bodyPr vert="horz" lIns="91370" tIns="45685" rIns="91370" bIns="45685" rtlCol="0" anchor="b"/>
          <a:lstStyle>
            <a:lvl1pPr algn="l">
              <a:defRPr sz="1200"/>
            </a:lvl1pPr>
          </a:lstStyle>
          <a:p>
            <a:endParaRPr lang="en-GB"/>
          </a:p>
        </p:txBody>
      </p:sp>
      <p:sp>
        <p:nvSpPr>
          <p:cNvPr id="7" name="Slide Number Placeholder 6"/>
          <p:cNvSpPr>
            <a:spLocks noGrp="1"/>
          </p:cNvSpPr>
          <p:nvPr>
            <p:ph type="sldNum" sz="quarter" idx="5"/>
          </p:nvPr>
        </p:nvSpPr>
        <p:spPr>
          <a:xfrm>
            <a:off x="8130686" y="9428551"/>
            <a:ext cx="6219609" cy="498087"/>
          </a:xfrm>
          <a:prstGeom prst="rect">
            <a:avLst/>
          </a:prstGeom>
        </p:spPr>
        <p:txBody>
          <a:bodyPr vert="horz" lIns="91370" tIns="45685" rIns="91370" bIns="45685" rtlCol="0" anchor="b"/>
          <a:lstStyle>
            <a:lvl1pPr algn="r">
              <a:defRPr sz="1200"/>
            </a:lvl1pPr>
          </a:lstStyle>
          <a:p>
            <a:fld id="{080969C8-649D-4A89-8FBE-0AE0B6438E6C}" type="slidenum">
              <a:rPr lang="en-GB" smtClean="0"/>
              <a:t>‹#›</a:t>
            </a:fld>
            <a:endParaRPr lang="en-GB"/>
          </a:p>
        </p:txBody>
      </p:sp>
    </p:spTree>
    <p:extLst>
      <p:ext uri="{BB962C8B-B14F-4D97-AF65-F5344CB8AC3E}">
        <p14:creationId xmlns:p14="http://schemas.microsoft.com/office/powerpoint/2010/main" val="263598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435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06921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1BD6C3-3FCD-4A04-935E-77864CCFE036}" type="datetimeFigureOut">
              <a:rPr lang="en-GB" smtClean="0"/>
              <a:t>21/01/2020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40080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BD6C3-3FCD-4A04-935E-77864CCFE036}" type="datetimeFigureOut">
              <a:rPr lang="en-GB" smtClean="0"/>
              <a:t>21/01/2020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89653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BD6C3-3FCD-4A04-935E-77864CCFE036}" type="datetimeFigureOut">
              <a:rPr lang="en-GB" smtClean="0"/>
              <a:t>21/01/2020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304426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BD6C3-3FCD-4A04-935E-77864CCFE036}" type="datetimeFigureOut">
              <a:rPr lang="en-GB" smtClean="0"/>
              <a:t>21/01/2020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06671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BD6C3-3FCD-4A04-935E-77864CCFE036}" type="datetimeFigureOut">
              <a:rPr lang="en-GB" smtClean="0"/>
              <a:t>21/01/2020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37304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21/01/2020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4218401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81BD6C3-3FCD-4A04-935E-77864CCFE036}" type="datetimeFigureOut">
              <a:rPr lang="en-GB" smtClean="0"/>
              <a:t>21/01/2020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117115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71641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D6C3-3FCD-4A04-935E-77864CCFE036}" type="datetimeFigureOut">
              <a:rPr lang="en-GB" smtClean="0"/>
              <a:t>21/01/2020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B764F8-3E66-4812-B73A-03EF6A1EC281}" type="slidenum">
              <a:rPr lang="en-GB" smtClean="0"/>
              <a:t>‹#›</a:t>
            </a:fld>
            <a:endParaRPr lang="en-GB"/>
          </a:p>
        </p:txBody>
      </p:sp>
    </p:spTree>
    <p:extLst>
      <p:ext uri="{BB962C8B-B14F-4D97-AF65-F5344CB8AC3E}">
        <p14:creationId xmlns:p14="http://schemas.microsoft.com/office/powerpoint/2010/main" val="227950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1BD6C3-3FCD-4A04-935E-77864CCFE036}" type="datetimeFigureOut">
              <a:rPr lang="en-GB" smtClean="0"/>
              <a:t>21/01/2020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B764F8-3E66-4812-B73A-03EF6A1EC281}" type="slidenum">
              <a:rPr lang="en-GB" smtClean="0"/>
              <a:t>‹#›</a:t>
            </a:fld>
            <a:endParaRPr lang="en-GB"/>
          </a:p>
        </p:txBody>
      </p:sp>
    </p:spTree>
    <p:extLst>
      <p:ext uri="{BB962C8B-B14F-4D97-AF65-F5344CB8AC3E}">
        <p14:creationId xmlns:p14="http://schemas.microsoft.com/office/powerpoint/2010/main" val="1446612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en.wikibooks.org/wiki/Neuroscience/Cellular_Neurobiology/Synapses" TargetMode="External"/><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5.emf"/><Relationship Id="rId5" Type="http://schemas.openxmlformats.org/officeDocument/2006/relationships/diagramLayout" Target="../diagrams/layout1.xml"/><Relationship Id="rId10" Type="http://schemas.openxmlformats.org/officeDocument/2006/relationships/image" Target="../media/image4.emf"/><Relationship Id="rId4" Type="http://schemas.openxmlformats.org/officeDocument/2006/relationships/diagramData" Target="../diagrams/data1.xml"/><Relationship Id="rId9"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16.emf"/></Relationships>
</file>

<file path=ppt/slides/_rels/slide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emf"/><Relationship Id="rId4"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3A2EB0-3235-47B4-9158-D8128760E739}"/>
              </a:ext>
            </a:extLst>
          </p:cNvPr>
          <p:cNvSpPr/>
          <p:nvPr/>
        </p:nvSpPr>
        <p:spPr>
          <a:xfrm>
            <a:off x="0" y="0"/>
            <a:ext cx="6858000" cy="48909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D870EF-5536-48CF-B7BF-F05592F86512}"/>
              </a:ext>
            </a:extLst>
          </p:cNvPr>
          <p:cNvSpPr txBox="1"/>
          <p:nvPr/>
        </p:nvSpPr>
        <p:spPr>
          <a:xfrm>
            <a:off x="0" y="0"/>
            <a:ext cx="6857999" cy="338554"/>
          </a:xfrm>
          <a:prstGeom prst="rect">
            <a:avLst/>
          </a:prstGeom>
          <a:noFill/>
        </p:spPr>
        <p:txBody>
          <a:bodyPr wrap="square" rtlCol="0">
            <a:spAutoFit/>
          </a:bodyPr>
          <a:lstStyle/>
          <a:p>
            <a:pPr algn="ctr"/>
            <a:r>
              <a:rPr lang="en-GB" sz="1600" b="1" dirty="0"/>
              <a:t> Homeostasis revision</a:t>
            </a:r>
            <a:endParaRPr lang="en-GB" sz="1400" dirty="0"/>
          </a:p>
        </p:txBody>
      </p:sp>
      <p:sp>
        <p:nvSpPr>
          <p:cNvPr id="19" name="Rectangle 18">
            <a:extLst>
              <a:ext uri="{FF2B5EF4-FFF2-40B4-BE49-F238E27FC236}">
                <a16:creationId xmlns:a16="http://schemas.microsoft.com/office/drawing/2014/main" id="{91689243-74F8-44AA-B720-4388D7CBB27E}"/>
              </a:ext>
            </a:extLst>
          </p:cNvPr>
          <p:cNvSpPr/>
          <p:nvPr/>
        </p:nvSpPr>
        <p:spPr>
          <a:xfrm>
            <a:off x="155348" y="541157"/>
            <a:ext cx="6547297" cy="757656"/>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Do Now: </a:t>
            </a:r>
            <a:r>
              <a:rPr lang="en-GB" sz="1200" dirty="0">
                <a:solidFill>
                  <a:schemeClr val="tx1"/>
                </a:solidFill>
              </a:rPr>
              <a:t>Define these terms</a:t>
            </a:r>
            <a:endParaRPr lang="en-GB" sz="1200" b="1" dirty="0">
              <a:solidFill>
                <a:schemeClr val="tx1"/>
              </a:solidFill>
            </a:endParaRPr>
          </a:p>
          <a:p>
            <a:endParaRPr lang="en-GB" sz="1200" b="1"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a:p>
            <a:endParaRPr lang="en-GB" sz="1200" dirty="0">
              <a:solidFill>
                <a:schemeClr val="tx1"/>
              </a:solidFill>
            </a:endParaRPr>
          </a:p>
        </p:txBody>
      </p:sp>
      <p:sp>
        <p:nvSpPr>
          <p:cNvPr id="22" name="Rectangle 21">
            <a:extLst>
              <a:ext uri="{FF2B5EF4-FFF2-40B4-BE49-F238E27FC236}">
                <a16:creationId xmlns:a16="http://schemas.microsoft.com/office/drawing/2014/main" id="{D154BACA-8366-4BBA-B7F0-6B0D57E19D4A}"/>
              </a:ext>
            </a:extLst>
          </p:cNvPr>
          <p:cNvSpPr/>
          <p:nvPr/>
        </p:nvSpPr>
        <p:spPr>
          <a:xfrm>
            <a:off x="-3" y="135196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Nervous System</a:t>
            </a:r>
          </a:p>
        </p:txBody>
      </p:sp>
      <p:sp>
        <p:nvSpPr>
          <p:cNvPr id="9" name="TextBox 8">
            <a:extLst>
              <a:ext uri="{FF2B5EF4-FFF2-40B4-BE49-F238E27FC236}">
                <a16:creationId xmlns:a16="http://schemas.microsoft.com/office/drawing/2014/main" id="{94AC77B0-5A18-48D6-8129-388AD75BA706}"/>
              </a:ext>
            </a:extLst>
          </p:cNvPr>
          <p:cNvSpPr txBox="1"/>
          <p:nvPr/>
        </p:nvSpPr>
        <p:spPr>
          <a:xfrm>
            <a:off x="155349" y="776023"/>
            <a:ext cx="2068155" cy="430887"/>
          </a:xfrm>
          <a:prstGeom prst="rect">
            <a:avLst/>
          </a:prstGeom>
          <a:noFill/>
        </p:spPr>
        <p:txBody>
          <a:bodyPr wrap="square" rtlCol="0">
            <a:spAutoFit/>
          </a:bodyPr>
          <a:lstStyle/>
          <a:p>
            <a:r>
              <a:rPr lang="en-GB" sz="1100" dirty="0"/>
              <a:t>-effector</a:t>
            </a:r>
          </a:p>
          <a:p>
            <a:r>
              <a:rPr lang="en-GB" sz="1100" dirty="0"/>
              <a:t>-receptor</a:t>
            </a:r>
          </a:p>
        </p:txBody>
      </p:sp>
      <p:sp>
        <p:nvSpPr>
          <p:cNvPr id="25" name="TextBox 24">
            <a:extLst>
              <a:ext uri="{FF2B5EF4-FFF2-40B4-BE49-F238E27FC236}">
                <a16:creationId xmlns:a16="http://schemas.microsoft.com/office/drawing/2014/main" id="{C2A9C48A-0491-48A5-A791-54ED19D34BAB}"/>
              </a:ext>
            </a:extLst>
          </p:cNvPr>
          <p:cNvSpPr txBox="1"/>
          <p:nvPr/>
        </p:nvSpPr>
        <p:spPr>
          <a:xfrm>
            <a:off x="1707086" y="778529"/>
            <a:ext cx="2068155" cy="430887"/>
          </a:xfrm>
          <a:prstGeom prst="rect">
            <a:avLst/>
          </a:prstGeom>
          <a:noFill/>
        </p:spPr>
        <p:txBody>
          <a:bodyPr wrap="square" rtlCol="0">
            <a:spAutoFit/>
          </a:bodyPr>
          <a:lstStyle/>
          <a:p>
            <a:r>
              <a:rPr lang="en-GB" sz="1100" dirty="0"/>
              <a:t>-stimulus</a:t>
            </a:r>
          </a:p>
          <a:p>
            <a:r>
              <a:rPr lang="en-GB" sz="1100" dirty="0"/>
              <a:t>-response</a:t>
            </a:r>
          </a:p>
        </p:txBody>
      </p:sp>
      <p:sp>
        <p:nvSpPr>
          <p:cNvPr id="26" name="TextBox 25">
            <a:extLst>
              <a:ext uri="{FF2B5EF4-FFF2-40B4-BE49-F238E27FC236}">
                <a16:creationId xmlns:a16="http://schemas.microsoft.com/office/drawing/2014/main" id="{09E56E14-95F8-47EB-9797-ABD6B8833407}"/>
              </a:ext>
            </a:extLst>
          </p:cNvPr>
          <p:cNvSpPr txBox="1"/>
          <p:nvPr/>
        </p:nvSpPr>
        <p:spPr>
          <a:xfrm>
            <a:off x="3361283" y="753400"/>
            <a:ext cx="2068155" cy="430887"/>
          </a:xfrm>
          <a:prstGeom prst="rect">
            <a:avLst/>
          </a:prstGeom>
          <a:noFill/>
        </p:spPr>
        <p:txBody>
          <a:bodyPr wrap="square" rtlCol="0">
            <a:spAutoFit/>
          </a:bodyPr>
          <a:lstStyle/>
          <a:p>
            <a:r>
              <a:rPr lang="en-GB" sz="1100" dirty="0"/>
              <a:t>-neurone</a:t>
            </a:r>
          </a:p>
          <a:p>
            <a:r>
              <a:rPr lang="en-GB" sz="1100" dirty="0"/>
              <a:t>-hormone</a:t>
            </a:r>
          </a:p>
        </p:txBody>
      </p:sp>
      <p:sp>
        <p:nvSpPr>
          <p:cNvPr id="27" name="TextBox 26">
            <a:extLst>
              <a:ext uri="{FF2B5EF4-FFF2-40B4-BE49-F238E27FC236}">
                <a16:creationId xmlns:a16="http://schemas.microsoft.com/office/drawing/2014/main" id="{259D7DAF-E4ED-4582-819F-3AF7BFB9B03F}"/>
              </a:ext>
            </a:extLst>
          </p:cNvPr>
          <p:cNvSpPr txBox="1"/>
          <p:nvPr/>
        </p:nvSpPr>
        <p:spPr>
          <a:xfrm>
            <a:off x="4945194" y="753400"/>
            <a:ext cx="2068155" cy="430887"/>
          </a:xfrm>
          <a:prstGeom prst="rect">
            <a:avLst/>
          </a:prstGeom>
          <a:noFill/>
        </p:spPr>
        <p:txBody>
          <a:bodyPr wrap="square" rtlCol="0">
            <a:spAutoFit/>
          </a:bodyPr>
          <a:lstStyle/>
          <a:p>
            <a:r>
              <a:rPr lang="en-GB" sz="1100" dirty="0"/>
              <a:t>-synapse</a:t>
            </a:r>
          </a:p>
          <a:p>
            <a:r>
              <a:rPr lang="en-GB" sz="1100" dirty="0"/>
              <a:t>-gland</a:t>
            </a:r>
          </a:p>
        </p:txBody>
      </p:sp>
      <p:pic>
        <p:nvPicPr>
          <p:cNvPr id="24" name="Picture 23">
            <a:extLst>
              <a:ext uri="{FF2B5EF4-FFF2-40B4-BE49-F238E27FC236}">
                <a16:creationId xmlns:a16="http://schemas.microsoft.com/office/drawing/2014/main" id="{8E2C8651-813E-4C16-935E-FA3634978C3C}"/>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l="1" t="3650" r="2176" b="8938"/>
          <a:stretch/>
        </p:blipFill>
        <p:spPr>
          <a:xfrm>
            <a:off x="32479" y="2987935"/>
            <a:ext cx="2191026" cy="1985782"/>
          </a:xfrm>
          <a:prstGeom prst="rect">
            <a:avLst/>
          </a:prstGeom>
        </p:spPr>
      </p:pic>
      <p:pic>
        <p:nvPicPr>
          <p:cNvPr id="28" name="Picture 27">
            <a:extLst>
              <a:ext uri="{FF2B5EF4-FFF2-40B4-BE49-F238E27FC236}">
                <a16:creationId xmlns:a16="http://schemas.microsoft.com/office/drawing/2014/main" id="{1DBF040E-D9C3-4EAE-A101-55CCDB8FBC3C}"/>
              </a:ext>
            </a:extLst>
          </p:cNvPr>
          <p:cNvPicPr>
            <a:picLocks noChangeAspect="1"/>
          </p:cNvPicPr>
          <p:nvPr/>
        </p:nvPicPr>
        <p:blipFill>
          <a:blip r:embed="rId3"/>
          <a:stretch>
            <a:fillRect/>
          </a:stretch>
        </p:blipFill>
        <p:spPr>
          <a:xfrm>
            <a:off x="2223504" y="2967255"/>
            <a:ext cx="1944914" cy="2006462"/>
          </a:xfrm>
          <a:prstGeom prst="rect">
            <a:avLst/>
          </a:prstGeom>
        </p:spPr>
      </p:pic>
      <p:sp>
        <p:nvSpPr>
          <p:cNvPr id="31" name="TextBox 30">
            <a:extLst>
              <a:ext uri="{FF2B5EF4-FFF2-40B4-BE49-F238E27FC236}">
                <a16:creationId xmlns:a16="http://schemas.microsoft.com/office/drawing/2014/main" id="{C6836219-9C5E-47A7-BF8C-11328662D32D}"/>
              </a:ext>
            </a:extLst>
          </p:cNvPr>
          <p:cNvSpPr txBox="1"/>
          <p:nvPr/>
        </p:nvSpPr>
        <p:spPr>
          <a:xfrm>
            <a:off x="4108284" y="1689982"/>
            <a:ext cx="2710784" cy="1277273"/>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r>
              <a:rPr lang="en-US" sz="1100" dirty="0">
                <a:ea typeface="+mj-ea"/>
                <a:cs typeface="+mj-cs"/>
              </a:rPr>
              <a:t>Reflexes are needed to </a:t>
            </a:r>
            <a:r>
              <a:rPr lang="en-US" sz="1100" i="1" u="sng" dirty="0">
                <a:ea typeface="+mj-ea"/>
                <a:cs typeface="+mj-cs"/>
              </a:rPr>
              <a:t>protect</a:t>
            </a:r>
            <a:r>
              <a:rPr lang="en-US" sz="1100" dirty="0">
                <a:ea typeface="+mj-ea"/>
                <a:cs typeface="+mj-cs"/>
              </a:rPr>
              <a:t> the body.</a:t>
            </a:r>
          </a:p>
          <a:p>
            <a:endParaRPr lang="en-US" sz="1100" dirty="0">
              <a:ea typeface="+mj-ea"/>
              <a:cs typeface="+mj-cs"/>
            </a:endParaRPr>
          </a:p>
          <a:p>
            <a:r>
              <a:rPr lang="en-US" sz="1100" dirty="0">
                <a:ea typeface="+mj-ea"/>
                <a:cs typeface="+mj-cs"/>
              </a:rPr>
              <a:t>Reflexes:</a:t>
            </a:r>
            <a:endParaRPr lang="en-US" sz="1100" dirty="0">
              <a:ea typeface="+mj-ea"/>
              <a:cs typeface="Calibri"/>
            </a:endParaRPr>
          </a:p>
          <a:p>
            <a:pPr marL="171450" indent="-171450">
              <a:buFont typeface="Arial" panose="020B0604020202020204" pitchFamily="34" charset="0"/>
              <a:buChar char="•"/>
            </a:pPr>
            <a:r>
              <a:rPr lang="en-US" sz="1100" dirty="0">
                <a:ea typeface="+mj-ea"/>
                <a:cs typeface="+mj-cs"/>
              </a:rPr>
              <a:t>Are automatic and fast</a:t>
            </a:r>
            <a:endParaRPr lang="en-US" sz="1100" dirty="0">
              <a:ea typeface="+mj-ea"/>
              <a:cs typeface="Calibri" panose="020F0502020204030204"/>
            </a:endParaRPr>
          </a:p>
          <a:p>
            <a:pPr marL="171450" indent="-171450">
              <a:buFont typeface="Arial" panose="020B0604020202020204" pitchFamily="34" charset="0"/>
              <a:buChar char="•"/>
            </a:pPr>
            <a:r>
              <a:rPr lang="en-US" sz="1100" u="sng" dirty="0">
                <a:ea typeface="+mj-ea"/>
                <a:cs typeface="+mj-cs"/>
              </a:rPr>
              <a:t>do not</a:t>
            </a:r>
            <a:r>
              <a:rPr lang="en-US" sz="1100" dirty="0">
                <a:ea typeface="+mj-ea"/>
                <a:cs typeface="+mj-cs"/>
              </a:rPr>
              <a:t> involve the brain</a:t>
            </a:r>
          </a:p>
          <a:p>
            <a:pPr marL="171450" indent="-171450">
              <a:buFont typeface="Arial" panose="020B0604020202020204" pitchFamily="34" charset="0"/>
              <a:buChar char="•"/>
            </a:pPr>
            <a:r>
              <a:rPr lang="en-US" altLang="en-US" sz="1100" dirty="0" err="1">
                <a:ea typeface="+mj-ea"/>
                <a:cs typeface="+mj-cs"/>
              </a:rPr>
              <a:t>onl</a:t>
            </a:r>
            <a:r>
              <a:rPr lang="en-GB" altLang="en-US" sz="1100" dirty="0"/>
              <a:t>y involve three neurones – </a:t>
            </a:r>
            <a:r>
              <a:rPr lang="en-GB" altLang="en-US" sz="1100" b="1" dirty="0"/>
              <a:t>sensory</a:t>
            </a:r>
            <a:r>
              <a:rPr lang="en-GB" altLang="en-US" sz="1100" dirty="0"/>
              <a:t>, </a:t>
            </a:r>
            <a:r>
              <a:rPr lang="en-GB" altLang="en-US" sz="1100" b="1" dirty="0"/>
              <a:t>relay</a:t>
            </a:r>
            <a:r>
              <a:rPr lang="en-GB" altLang="en-US" sz="1100" dirty="0"/>
              <a:t> and </a:t>
            </a:r>
            <a:r>
              <a:rPr lang="en-GB" altLang="en-US" sz="1100" b="1" dirty="0"/>
              <a:t>motor </a:t>
            </a:r>
            <a:r>
              <a:rPr lang="en-GB" altLang="en-US" sz="1100" dirty="0"/>
              <a:t>neurones</a:t>
            </a:r>
            <a:endParaRPr lang="en-GB" sz="3200" dirty="0">
              <a:ea typeface="+mj-ea"/>
              <a:cs typeface="+mj-cs"/>
            </a:endParaRPr>
          </a:p>
        </p:txBody>
      </p:sp>
      <p:graphicFrame>
        <p:nvGraphicFramePr>
          <p:cNvPr id="6" name="Diagram 5">
            <a:extLst>
              <a:ext uri="{FF2B5EF4-FFF2-40B4-BE49-F238E27FC236}">
                <a16:creationId xmlns:a16="http://schemas.microsoft.com/office/drawing/2014/main" id="{2FA84280-19F2-4174-AFC8-0DE19B2F3D66}"/>
              </a:ext>
            </a:extLst>
          </p:cNvPr>
          <p:cNvGraphicFramePr/>
          <p:nvPr>
            <p:extLst>
              <p:ext uri="{D42A27DB-BD31-4B8C-83A1-F6EECF244321}">
                <p14:modId xmlns:p14="http://schemas.microsoft.com/office/powerpoint/2010/main" val="210526235"/>
              </p:ext>
            </p:extLst>
          </p:nvPr>
        </p:nvGraphicFramePr>
        <p:xfrm>
          <a:off x="0" y="1689983"/>
          <a:ext cx="4174958" cy="12772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3EE5018A-98B9-4C67-BDEF-85EFED68A34C}"/>
              </a:ext>
            </a:extLst>
          </p:cNvPr>
          <p:cNvPicPr>
            <a:picLocks noChangeAspect="1"/>
          </p:cNvPicPr>
          <p:nvPr/>
        </p:nvPicPr>
        <p:blipFill rotWithShape="1">
          <a:blip r:embed="rId9"/>
          <a:srcRect r="8405"/>
          <a:stretch/>
        </p:blipFill>
        <p:spPr>
          <a:xfrm>
            <a:off x="0" y="4870334"/>
            <a:ext cx="3620433" cy="4257137"/>
          </a:xfrm>
          <a:prstGeom prst="rect">
            <a:avLst/>
          </a:prstGeom>
        </p:spPr>
      </p:pic>
      <p:pic>
        <p:nvPicPr>
          <p:cNvPr id="16" name="Picture 15">
            <a:extLst>
              <a:ext uri="{FF2B5EF4-FFF2-40B4-BE49-F238E27FC236}">
                <a16:creationId xmlns:a16="http://schemas.microsoft.com/office/drawing/2014/main" id="{8CF27338-092A-4401-BAF8-7B9CC8C4F305}"/>
              </a:ext>
            </a:extLst>
          </p:cNvPr>
          <p:cNvPicPr>
            <a:picLocks noChangeAspect="1"/>
          </p:cNvPicPr>
          <p:nvPr/>
        </p:nvPicPr>
        <p:blipFill rotWithShape="1">
          <a:blip r:embed="rId10"/>
          <a:srcRect b="63481"/>
          <a:stretch/>
        </p:blipFill>
        <p:spPr>
          <a:xfrm>
            <a:off x="-159368" y="9035489"/>
            <a:ext cx="3756012" cy="959546"/>
          </a:xfrm>
          <a:prstGeom prst="rect">
            <a:avLst/>
          </a:prstGeom>
        </p:spPr>
      </p:pic>
      <p:pic>
        <p:nvPicPr>
          <p:cNvPr id="18" name="Picture 17">
            <a:extLst>
              <a:ext uri="{FF2B5EF4-FFF2-40B4-BE49-F238E27FC236}">
                <a16:creationId xmlns:a16="http://schemas.microsoft.com/office/drawing/2014/main" id="{CBC0CAAA-DC1E-4F92-90FE-06BF836F7A57}"/>
              </a:ext>
            </a:extLst>
          </p:cNvPr>
          <p:cNvPicPr>
            <a:picLocks noChangeAspect="1"/>
          </p:cNvPicPr>
          <p:nvPr/>
        </p:nvPicPr>
        <p:blipFill>
          <a:blip r:embed="rId11"/>
          <a:stretch>
            <a:fillRect/>
          </a:stretch>
        </p:blipFill>
        <p:spPr>
          <a:xfrm>
            <a:off x="3601237" y="4937620"/>
            <a:ext cx="3226154" cy="4793058"/>
          </a:xfrm>
          <a:prstGeom prst="rect">
            <a:avLst/>
          </a:prstGeom>
        </p:spPr>
      </p:pic>
      <p:sp>
        <p:nvSpPr>
          <p:cNvPr id="43" name="Rectangle 42">
            <a:extLst>
              <a:ext uri="{FF2B5EF4-FFF2-40B4-BE49-F238E27FC236}">
                <a16:creationId xmlns:a16="http://schemas.microsoft.com/office/drawing/2014/main" id="{5BE443BE-04D4-49A5-9C14-07528C47A2A4}"/>
              </a:ext>
            </a:extLst>
          </p:cNvPr>
          <p:cNvSpPr/>
          <p:nvPr/>
        </p:nvSpPr>
        <p:spPr>
          <a:xfrm>
            <a:off x="4174958" y="3003635"/>
            <a:ext cx="2628642" cy="1954381"/>
          </a:xfrm>
          <a:prstGeom prst="rect">
            <a:avLst/>
          </a:prstGeom>
          <a:ln>
            <a:solidFill>
              <a:schemeClr val="tx1"/>
            </a:solidFill>
          </a:ln>
        </p:spPr>
        <p:txBody>
          <a:bodyPr wrap="square">
            <a:spAutoFit/>
          </a:bodyPr>
          <a:lstStyle/>
          <a:p>
            <a:r>
              <a:rPr lang="en-GB" sz="1100" dirty="0">
                <a:solidFill>
                  <a:srgbClr val="000000"/>
                </a:solidFill>
                <a:latin typeface="Calibri" panose="020F0502020204030204" pitchFamily="34" charset="0"/>
              </a:rPr>
              <a:t>When an electrical impulse arrives at the end of a neurone a chemical is released. It diffuses across the </a:t>
            </a:r>
            <a:r>
              <a:rPr lang="en-GB" sz="1100" b="1" dirty="0">
                <a:solidFill>
                  <a:srgbClr val="000000"/>
                </a:solidFill>
                <a:latin typeface="Calibri" panose="020F0502020204030204" pitchFamily="34" charset="0"/>
              </a:rPr>
              <a:t>synapse</a:t>
            </a:r>
            <a:r>
              <a:rPr lang="en-GB" sz="1100" dirty="0">
                <a:solidFill>
                  <a:srgbClr val="000000"/>
                </a:solidFill>
                <a:latin typeface="Calibri" panose="020F0502020204030204" pitchFamily="34" charset="0"/>
              </a:rPr>
              <a:t> and attaches to next neurone causing an impulse.</a:t>
            </a: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solidFill>
                <a:srgbClr val="000000"/>
              </a:solidFill>
              <a:latin typeface="Calibri" panose="020F0502020204030204" pitchFamily="34" charset="0"/>
            </a:endParaRPr>
          </a:p>
          <a:p>
            <a:endParaRPr lang="en-GB" sz="1100" dirty="0"/>
          </a:p>
        </p:txBody>
      </p:sp>
      <p:pic>
        <p:nvPicPr>
          <p:cNvPr id="41" name="Picture 40">
            <a:extLst>
              <a:ext uri="{FF2B5EF4-FFF2-40B4-BE49-F238E27FC236}">
                <a16:creationId xmlns:a16="http://schemas.microsoft.com/office/drawing/2014/main" id="{B550A71F-9B14-4C90-9C11-87782FD8C65C}"/>
              </a:ext>
            </a:extLst>
          </p:cNvPr>
          <p:cNvPicPr>
            <a:picLocks noChangeAspect="1"/>
          </p:cNvPicPr>
          <p:nvPr/>
        </p:nvPicPr>
        <p:blipFill>
          <a:blip r:embed="rId12">
            <a:grayscl/>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4557805" y="3772334"/>
            <a:ext cx="1743266" cy="1180666"/>
          </a:xfrm>
          <a:prstGeom prst="rect">
            <a:avLst/>
          </a:prstGeom>
          <a:ln>
            <a:noFill/>
          </a:ln>
        </p:spPr>
      </p:pic>
    </p:spTree>
    <p:extLst>
      <p:ext uri="{BB962C8B-B14F-4D97-AF65-F5344CB8AC3E}">
        <p14:creationId xmlns:p14="http://schemas.microsoft.com/office/powerpoint/2010/main" val="125726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5B802B-76F5-4D1C-AA19-0ACBDA807420}"/>
              </a:ext>
            </a:extLst>
          </p:cNvPr>
          <p:cNvSpPr/>
          <p:nvPr/>
        </p:nvSpPr>
        <p:spPr>
          <a:xfrm>
            <a:off x="1" y="1185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The Endocrine System and Hormonal Control</a:t>
            </a:r>
          </a:p>
        </p:txBody>
      </p:sp>
      <p:sp>
        <p:nvSpPr>
          <p:cNvPr id="5" name="Rectangle 4">
            <a:extLst>
              <a:ext uri="{FF2B5EF4-FFF2-40B4-BE49-F238E27FC236}">
                <a16:creationId xmlns:a16="http://schemas.microsoft.com/office/drawing/2014/main" id="{9D953CF8-FAB6-4930-B844-F6EDF4773140}"/>
              </a:ext>
            </a:extLst>
          </p:cNvPr>
          <p:cNvSpPr/>
          <p:nvPr/>
        </p:nvSpPr>
        <p:spPr>
          <a:xfrm>
            <a:off x="-23564" y="357221"/>
            <a:ext cx="6857999" cy="861774"/>
          </a:xfrm>
          <a:prstGeom prst="rect">
            <a:avLst/>
          </a:prstGeom>
        </p:spPr>
        <p:txBody>
          <a:bodyPr wrap="square">
            <a:spAutoFit/>
          </a:bodyPr>
          <a:lstStyle/>
          <a:p>
            <a:pPr fontAlgn="base"/>
            <a:r>
              <a:rPr lang="en-GB" sz="1000" dirty="0">
                <a:solidFill>
                  <a:srgbClr val="000000"/>
                </a:solidFill>
                <a:latin typeface="Trebuchet MS" panose="020B0603020202020204" pitchFamily="34" charset="0"/>
              </a:rPr>
              <a:t>Humans, like all mammals need to maintain a </a:t>
            </a:r>
            <a:r>
              <a:rPr lang="en-GB" sz="1000" b="1" dirty="0">
                <a:solidFill>
                  <a:srgbClr val="000000"/>
                </a:solidFill>
                <a:latin typeface="Trebuchet MS" panose="020B0603020202020204" pitchFamily="34" charset="0"/>
              </a:rPr>
              <a:t>constant internal environment. </a:t>
            </a:r>
            <a:r>
              <a:rPr lang="en-GB" sz="1000" dirty="0">
                <a:solidFill>
                  <a:srgbClr val="000000"/>
                </a:solidFill>
                <a:latin typeface="Trebuchet MS" panose="020B0603020202020204" pitchFamily="34" charset="0"/>
              </a:rPr>
              <a:t>If our core body temperature, blood glucose levels, or water levels change too much we can get very ill or even die because changes in conditions can cause enzymes to denature. Enzymes are the main reason for homeostasis. </a:t>
            </a:r>
            <a:r>
              <a:rPr lang="en-GB" sz="1000" b="1" dirty="0">
                <a:solidFill>
                  <a:srgbClr val="000000"/>
                </a:solidFill>
                <a:latin typeface="Trebuchet MS" panose="020B0603020202020204" pitchFamily="34" charset="0"/>
              </a:rPr>
              <a:t>Homeostasis</a:t>
            </a:r>
            <a:r>
              <a:rPr lang="en-GB" sz="1000" dirty="0">
                <a:solidFill>
                  <a:srgbClr val="000000"/>
                </a:solidFill>
                <a:latin typeface="Trebuchet MS" panose="020B0603020202020204" pitchFamily="34" charset="0"/>
              </a:rPr>
              <a:t> is the regulation of the internal conditions of a cell or organism to maintain </a:t>
            </a:r>
            <a:r>
              <a:rPr lang="en-GB" sz="1000" b="1" dirty="0">
                <a:solidFill>
                  <a:srgbClr val="000000"/>
                </a:solidFill>
                <a:latin typeface="Trebuchet MS" panose="020B0603020202020204" pitchFamily="34" charset="0"/>
              </a:rPr>
              <a:t>optimum</a:t>
            </a:r>
            <a:r>
              <a:rPr lang="en-GB" sz="1000" dirty="0">
                <a:solidFill>
                  <a:srgbClr val="000000"/>
                </a:solidFill>
                <a:latin typeface="Trebuchet MS" panose="020B0603020202020204" pitchFamily="34" charset="0"/>
              </a:rPr>
              <a:t> </a:t>
            </a:r>
            <a:r>
              <a:rPr lang="en-GB" sz="1000" b="1" dirty="0">
                <a:solidFill>
                  <a:srgbClr val="000000"/>
                </a:solidFill>
                <a:latin typeface="Trebuchet MS" panose="020B0603020202020204" pitchFamily="34" charset="0"/>
              </a:rPr>
              <a:t>conditions</a:t>
            </a:r>
            <a:r>
              <a:rPr lang="en-GB" sz="1000" dirty="0">
                <a:solidFill>
                  <a:srgbClr val="000000"/>
                </a:solidFill>
                <a:latin typeface="Trebuchet MS" panose="020B0603020202020204" pitchFamily="34" charset="0"/>
              </a:rPr>
              <a:t> for function in response to internal and external changes. </a:t>
            </a:r>
            <a:endParaRPr lang="en-GB" sz="1000" b="0" i="0" dirty="0">
              <a:solidFill>
                <a:srgbClr val="000000"/>
              </a:solidFill>
              <a:effectLst/>
              <a:latin typeface="Segoe UI" panose="020B0502040204020203" pitchFamily="34" charset="0"/>
            </a:endParaRPr>
          </a:p>
        </p:txBody>
      </p:sp>
      <p:pic>
        <p:nvPicPr>
          <p:cNvPr id="6" name="Picture 4">
            <a:extLst>
              <a:ext uri="{FF2B5EF4-FFF2-40B4-BE49-F238E27FC236}">
                <a16:creationId xmlns:a16="http://schemas.microsoft.com/office/drawing/2014/main" id="{A857CE98-FDC0-4EC2-B042-8ACCB2DAA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277" y="1247015"/>
            <a:ext cx="1792923" cy="2634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A75A062-94B3-427F-BF5F-AF10D8C11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81" y="1307001"/>
            <a:ext cx="1371059" cy="14510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DA74615-A78A-4367-B67A-4930FB45F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9560" y="2107867"/>
            <a:ext cx="2879166" cy="17734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2BF08EB-A00F-425B-835E-34C4BFCD4314}"/>
              </a:ext>
            </a:extLst>
          </p:cNvPr>
          <p:cNvPicPr>
            <a:picLocks noChangeAspect="1"/>
          </p:cNvPicPr>
          <p:nvPr/>
        </p:nvPicPr>
        <p:blipFill rotWithShape="1">
          <a:blip r:embed="rId5"/>
          <a:srcRect l="32861" t="9271" r="39188" b="67704"/>
          <a:stretch/>
        </p:blipFill>
        <p:spPr>
          <a:xfrm>
            <a:off x="2916720" y="3893989"/>
            <a:ext cx="2994168" cy="1644327"/>
          </a:xfrm>
          <a:prstGeom prst="rect">
            <a:avLst/>
          </a:prstGeom>
          <a:ln>
            <a:solidFill>
              <a:schemeClr val="accent1"/>
            </a:solidFill>
          </a:ln>
        </p:spPr>
      </p:pic>
      <p:pic>
        <p:nvPicPr>
          <p:cNvPr id="11" name="Picture 10">
            <a:extLst>
              <a:ext uri="{FF2B5EF4-FFF2-40B4-BE49-F238E27FC236}">
                <a16:creationId xmlns:a16="http://schemas.microsoft.com/office/drawing/2014/main" id="{9BE9D261-1561-42FE-B3CE-AE4CA726AEAB}"/>
              </a:ext>
            </a:extLst>
          </p:cNvPr>
          <p:cNvPicPr>
            <a:picLocks noChangeAspect="1"/>
          </p:cNvPicPr>
          <p:nvPr/>
        </p:nvPicPr>
        <p:blipFill rotWithShape="1">
          <a:blip r:embed="rId6"/>
          <a:srcRect l="19097" t="25057" r="58413" b="40543"/>
          <a:stretch/>
        </p:blipFill>
        <p:spPr>
          <a:xfrm>
            <a:off x="59281" y="7200731"/>
            <a:ext cx="2641159" cy="2693413"/>
          </a:xfrm>
          <a:prstGeom prst="rect">
            <a:avLst/>
          </a:prstGeom>
          <a:ln>
            <a:solidFill>
              <a:schemeClr val="accent1"/>
            </a:solidFill>
          </a:ln>
        </p:spPr>
      </p:pic>
      <p:sp>
        <p:nvSpPr>
          <p:cNvPr id="12" name="Rectangle 11">
            <a:extLst>
              <a:ext uri="{FF2B5EF4-FFF2-40B4-BE49-F238E27FC236}">
                <a16:creationId xmlns:a16="http://schemas.microsoft.com/office/drawing/2014/main" id="{0C2A9A07-91D3-4C2C-BFCD-7F8EC72F2EDF}"/>
              </a:ext>
            </a:extLst>
          </p:cNvPr>
          <p:cNvSpPr/>
          <p:nvPr/>
        </p:nvSpPr>
        <p:spPr>
          <a:xfrm>
            <a:off x="1410339" y="1259652"/>
            <a:ext cx="3740234" cy="769441"/>
          </a:xfrm>
          <a:prstGeom prst="rect">
            <a:avLst/>
          </a:prstGeom>
        </p:spPr>
        <p:txBody>
          <a:bodyPr wrap="square">
            <a:spAutoFit/>
          </a:bodyPr>
          <a:lstStyle/>
          <a:p>
            <a:pPr fontAlgn="base">
              <a:buFont typeface="Arial" panose="020B0604020202020204" pitchFamily="34" charset="0"/>
              <a:buChar char="•"/>
            </a:pPr>
            <a:r>
              <a:rPr lang="en-GB" sz="1100" dirty="0">
                <a:solidFill>
                  <a:srgbClr val="000000"/>
                </a:solidFill>
                <a:latin typeface="Calibri" panose="020F0502020204030204" pitchFamily="34" charset="0"/>
              </a:rPr>
              <a:t>Hormones are chemical messages secreted by the glands of the </a:t>
            </a:r>
            <a:r>
              <a:rPr lang="en-GB" sz="1100" b="1" u="sng" dirty="0">
                <a:solidFill>
                  <a:srgbClr val="000000"/>
                </a:solidFill>
                <a:latin typeface="Calibri" panose="020F0502020204030204" pitchFamily="34" charset="0"/>
              </a:rPr>
              <a:t>endocrine system</a:t>
            </a:r>
            <a:r>
              <a:rPr lang="en-US" sz="1100" dirty="0">
                <a:solidFill>
                  <a:srgbClr val="000000"/>
                </a:solidFill>
                <a:latin typeface="Calibri" panose="020F0502020204030204" pitchFamily="34" charset="0"/>
              </a:rPr>
              <a:t>​</a:t>
            </a:r>
            <a:endParaRPr lang="en-US" sz="1100" dirty="0">
              <a:solidFill>
                <a:srgbClr val="000000"/>
              </a:solidFill>
              <a:latin typeface="Arial" panose="020B0604020202020204" pitchFamily="34" charset="0"/>
            </a:endParaRPr>
          </a:p>
          <a:p>
            <a:pPr fontAlgn="base"/>
            <a:r>
              <a:rPr lang="en-GB" sz="1100" dirty="0">
                <a:solidFill>
                  <a:srgbClr val="000000"/>
                </a:solidFill>
                <a:latin typeface="Calibri" panose="020F0502020204030204" pitchFamily="34" charset="0"/>
              </a:rPr>
              <a:t>​Hormones are </a:t>
            </a:r>
            <a:r>
              <a:rPr lang="en-GB" sz="1100" b="1" u="sng" dirty="0">
                <a:solidFill>
                  <a:srgbClr val="000000"/>
                </a:solidFill>
                <a:latin typeface="Calibri" panose="020F0502020204030204" pitchFamily="34" charset="0"/>
              </a:rPr>
              <a:t>released directly into the blood stream </a:t>
            </a:r>
            <a:r>
              <a:rPr lang="en-GB" sz="1100" dirty="0">
                <a:solidFill>
                  <a:srgbClr val="000000"/>
                </a:solidFill>
                <a:latin typeface="Calibri" panose="020F0502020204030204" pitchFamily="34" charset="0"/>
              </a:rPr>
              <a:t>by endocrine glands. </a:t>
            </a:r>
            <a:r>
              <a:rPr lang="en-US" sz="1100" dirty="0">
                <a:solidFill>
                  <a:srgbClr val="000000"/>
                </a:solidFill>
                <a:latin typeface="Calibri" panose="020F0502020204030204" pitchFamily="34" charset="0"/>
              </a:rPr>
              <a:t>​</a:t>
            </a:r>
            <a:endParaRPr lang="en-GB" sz="1100" b="0" i="0" dirty="0">
              <a:solidFill>
                <a:srgbClr val="000000"/>
              </a:solidFill>
              <a:effectLst/>
              <a:latin typeface="Arial" panose="020B0604020202020204" pitchFamily="34" charset="0"/>
            </a:endParaRPr>
          </a:p>
        </p:txBody>
      </p:sp>
      <p:pic>
        <p:nvPicPr>
          <p:cNvPr id="13" name="Picture 12">
            <a:extLst>
              <a:ext uri="{FF2B5EF4-FFF2-40B4-BE49-F238E27FC236}">
                <a16:creationId xmlns:a16="http://schemas.microsoft.com/office/drawing/2014/main" id="{6B84E52F-718A-4CFD-9DD3-D7A7A8E9F61D}"/>
              </a:ext>
            </a:extLst>
          </p:cNvPr>
          <p:cNvPicPr>
            <a:picLocks noChangeAspect="1"/>
          </p:cNvPicPr>
          <p:nvPr/>
        </p:nvPicPr>
        <p:blipFill>
          <a:blip r:embed="rId7"/>
          <a:stretch>
            <a:fillRect/>
          </a:stretch>
        </p:blipFill>
        <p:spPr>
          <a:xfrm>
            <a:off x="3826096" y="5550952"/>
            <a:ext cx="2994168" cy="830123"/>
          </a:xfrm>
          <a:prstGeom prst="rect">
            <a:avLst/>
          </a:prstGeom>
          <a:ln>
            <a:solidFill>
              <a:schemeClr val="accent1"/>
            </a:solidFill>
          </a:ln>
        </p:spPr>
      </p:pic>
      <p:pic>
        <p:nvPicPr>
          <p:cNvPr id="14" name="Picture 13">
            <a:extLst>
              <a:ext uri="{FF2B5EF4-FFF2-40B4-BE49-F238E27FC236}">
                <a16:creationId xmlns:a16="http://schemas.microsoft.com/office/drawing/2014/main" id="{24E5025B-38E3-4169-AEEC-8CA7B81B1BF8}"/>
              </a:ext>
            </a:extLst>
          </p:cNvPr>
          <p:cNvPicPr>
            <a:picLocks noChangeAspect="1"/>
          </p:cNvPicPr>
          <p:nvPr/>
        </p:nvPicPr>
        <p:blipFill rotWithShape="1">
          <a:blip r:embed="rId5"/>
          <a:srcRect l="33301" t="66870" r="31612" b="5702"/>
          <a:stretch/>
        </p:blipFill>
        <p:spPr>
          <a:xfrm>
            <a:off x="2916720" y="6393711"/>
            <a:ext cx="3693053" cy="1924595"/>
          </a:xfrm>
          <a:prstGeom prst="rect">
            <a:avLst/>
          </a:prstGeom>
          <a:ln>
            <a:solidFill>
              <a:schemeClr val="accent1"/>
            </a:solidFill>
          </a:ln>
        </p:spPr>
      </p:pic>
      <p:pic>
        <p:nvPicPr>
          <p:cNvPr id="15" name="Picture 14">
            <a:extLst>
              <a:ext uri="{FF2B5EF4-FFF2-40B4-BE49-F238E27FC236}">
                <a16:creationId xmlns:a16="http://schemas.microsoft.com/office/drawing/2014/main" id="{01EC14FD-4FA6-42D9-A037-04FEEFD71171}"/>
              </a:ext>
            </a:extLst>
          </p:cNvPr>
          <p:cNvPicPr>
            <a:picLocks noChangeAspect="1"/>
          </p:cNvPicPr>
          <p:nvPr/>
        </p:nvPicPr>
        <p:blipFill rotWithShape="1">
          <a:blip r:embed="rId5"/>
          <a:srcRect l="32853" t="35679" r="50285" b="35192"/>
          <a:stretch/>
        </p:blipFill>
        <p:spPr>
          <a:xfrm>
            <a:off x="59281" y="3916246"/>
            <a:ext cx="2806185" cy="3231716"/>
          </a:xfrm>
          <a:prstGeom prst="rect">
            <a:avLst/>
          </a:prstGeom>
          <a:ln>
            <a:solidFill>
              <a:schemeClr val="accent1"/>
            </a:solidFill>
          </a:ln>
        </p:spPr>
      </p:pic>
      <p:pic>
        <p:nvPicPr>
          <p:cNvPr id="2" name="Picture 1">
            <a:extLst>
              <a:ext uri="{FF2B5EF4-FFF2-40B4-BE49-F238E27FC236}">
                <a16:creationId xmlns:a16="http://schemas.microsoft.com/office/drawing/2014/main" id="{4C73FB9D-96FF-43DE-9F97-C8B651AA3ECE}"/>
              </a:ext>
            </a:extLst>
          </p:cNvPr>
          <p:cNvPicPr>
            <a:picLocks noChangeAspect="1"/>
          </p:cNvPicPr>
          <p:nvPr/>
        </p:nvPicPr>
        <p:blipFill>
          <a:blip r:embed="rId8"/>
          <a:stretch>
            <a:fillRect/>
          </a:stretch>
        </p:blipFill>
        <p:spPr>
          <a:xfrm>
            <a:off x="3352397" y="8318306"/>
            <a:ext cx="3482038" cy="1572303"/>
          </a:xfrm>
          <a:prstGeom prst="rect">
            <a:avLst/>
          </a:prstGeom>
          <a:ln>
            <a:solidFill>
              <a:schemeClr val="accent1"/>
            </a:solidFill>
          </a:ln>
        </p:spPr>
      </p:pic>
    </p:spTree>
    <p:extLst>
      <p:ext uri="{BB962C8B-B14F-4D97-AF65-F5344CB8AC3E}">
        <p14:creationId xmlns:p14="http://schemas.microsoft.com/office/powerpoint/2010/main" val="227309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Regulation of Blood Glucose</a:t>
            </a:r>
          </a:p>
        </p:txBody>
      </p:sp>
      <p:sp>
        <p:nvSpPr>
          <p:cNvPr id="31" name="TextBox 30">
            <a:extLst>
              <a:ext uri="{FF2B5EF4-FFF2-40B4-BE49-F238E27FC236}">
                <a16:creationId xmlns:a16="http://schemas.microsoft.com/office/drawing/2014/main" id="{C6836219-9C5E-47A7-BF8C-11328662D32D}"/>
              </a:ext>
            </a:extLst>
          </p:cNvPr>
          <p:cNvSpPr txBox="1"/>
          <p:nvPr/>
        </p:nvSpPr>
        <p:spPr>
          <a:xfrm>
            <a:off x="62351" y="3142506"/>
            <a:ext cx="6733294" cy="6001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1100" b="1" dirty="0">
                <a:ea typeface="+mj-ea"/>
                <a:cs typeface="+mj-cs"/>
              </a:rPr>
              <a:t>Diabetes: </a:t>
            </a:r>
          </a:p>
          <a:p>
            <a:r>
              <a:rPr lang="en-GB" sz="1100" b="1" dirty="0">
                <a:ea typeface="+mj-ea"/>
                <a:cs typeface="+mj-cs"/>
              </a:rPr>
              <a:t>Type 1</a:t>
            </a:r>
            <a:r>
              <a:rPr lang="en-GB" sz="1100" dirty="0">
                <a:ea typeface="+mj-ea"/>
                <a:cs typeface="+mj-cs"/>
              </a:rPr>
              <a:t> – genetic disorder where pancreas does not produce insulin correctly. </a:t>
            </a:r>
            <a:r>
              <a:rPr lang="en-GB" sz="1100" b="1" dirty="0">
                <a:ea typeface="+mj-ea"/>
                <a:cs typeface="+mj-cs"/>
              </a:rPr>
              <a:t>Treatment:</a:t>
            </a:r>
            <a:r>
              <a:rPr lang="en-GB" sz="1100" dirty="0">
                <a:ea typeface="+mj-ea"/>
                <a:cs typeface="+mj-cs"/>
              </a:rPr>
              <a:t> Injecting insulin.</a:t>
            </a:r>
          </a:p>
          <a:p>
            <a:r>
              <a:rPr lang="en-GB" sz="1100" b="1" dirty="0">
                <a:ea typeface="+mj-ea"/>
                <a:cs typeface="+mj-cs"/>
              </a:rPr>
              <a:t>Type 2 – </a:t>
            </a:r>
            <a:r>
              <a:rPr lang="en-GB" sz="1100" dirty="0">
                <a:ea typeface="+mj-ea"/>
                <a:cs typeface="+mj-cs"/>
              </a:rPr>
              <a:t>caused by fat around pancreas, obesity and poor diet. </a:t>
            </a:r>
            <a:r>
              <a:rPr lang="en-GB" sz="1100" b="1" dirty="0">
                <a:ea typeface="+mj-ea"/>
                <a:cs typeface="+mj-cs"/>
              </a:rPr>
              <a:t>Treatment:</a:t>
            </a:r>
            <a:r>
              <a:rPr lang="en-GB" sz="1100" dirty="0">
                <a:ea typeface="+mj-ea"/>
                <a:cs typeface="+mj-cs"/>
              </a:rPr>
              <a:t> diet and exercise.</a:t>
            </a:r>
          </a:p>
        </p:txBody>
      </p:sp>
      <p:sp>
        <p:nvSpPr>
          <p:cNvPr id="7" name="TextBox 6">
            <a:extLst>
              <a:ext uri="{FF2B5EF4-FFF2-40B4-BE49-F238E27FC236}">
                <a16:creationId xmlns:a16="http://schemas.microsoft.com/office/drawing/2014/main" id="{D731A78E-5A2D-48B5-9F1B-BB9E28603631}"/>
              </a:ext>
            </a:extLst>
          </p:cNvPr>
          <p:cNvSpPr txBox="1"/>
          <p:nvPr/>
        </p:nvSpPr>
        <p:spPr>
          <a:xfrm>
            <a:off x="4882843" y="368808"/>
            <a:ext cx="191280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b="1" dirty="0"/>
              <a:t>Insulin</a:t>
            </a:r>
            <a:r>
              <a:rPr lang="en-GB" sz="1200" dirty="0"/>
              <a:t> – a hormone which decreases blood glucose by storing it as </a:t>
            </a:r>
            <a:r>
              <a:rPr lang="en-GB" sz="1200" b="1" dirty="0"/>
              <a:t>glycogen </a:t>
            </a:r>
            <a:r>
              <a:rPr lang="en-GB" sz="1200" dirty="0"/>
              <a:t>in the liver.</a:t>
            </a:r>
            <a:endParaRPr lang="en-GB" sz="1200" b="1" dirty="0"/>
          </a:p>
        </p:txBody>
      </p:sp>
      <p:sp>
        <p:nvSpPr>
          <p:cNvPr id="32" name="TextBox 31">
            <a:extLst>
              <a:ext uri="{FF2B5EF4-FFF2-40B4-BE49-F238E27FC236}">
                <a16:creationId xmlns:a16="http://schemas.microsoft.com/office/drawing/2014/main" id="{2528899B-33B3-42D6-9485-1467699744F0}"/>
              </a:ext>
            </a:extLst>
          </p:cNvPr>
          <p:cNvSpPr txBox="1"/>
          <p:nvPr/>
        </p:nvSpPr>
        <p:spPr>
          <a:xfrm>
            <a:off x="4882843" y="2143948"/>
            <a:ext cx="191280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b="1" dirty="0"/>
              <a:t>Glucose</a:t>
            </a:r>
            <a:r>
              <a:rPr lang="en-GB" sz="1200" dirty="0"/>
              <a:t> can be stored as </a:t>
            </a:r>
            <a:r>
              <a:rPr lang="en-GB" sz="1200" b="1" dirty="0"/>
              <a:t>glycogen</a:t>
            </a:r>
            <a:r>
              <a:rPr lang="en-GB" sz="1200" dirty="0"/>
              <a:t> in the liver.</a:t>
            </a:r>
          </a:p>
        </p:txBody>
      </p:sp>
      <p:sp>
        <p:nvSpPr>
          <p:cNvPr id="33" name="TextBox 32">
            <a:extLst>
              <a:ext uri="{FF2B5EF4-FFF2-40B4-BE49-F238E27FC236}">
                <a16:creationId xmlns:a16="http://schemas.microsoft.com/office/drawing/2014/main" id="{6AEA1B24-71DA-4B80-9A90-EC05B1EDACE3}"/>
              </a:ext>
            </a:extLst>
          </p:cNvPr>
          <p:cNvSpPr txBox="1"/>
          <p:nvPr/>
        </p:nvSpPr>
        <p:spPr>
          <a:xfrm>
            <a:off x="4882843" y="1266002"/>
            <a:ext cx="191280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b="1" dirty="0"/>
              <a:t>Glucagon</a:t>
            </a:r>
            <a:r>
              <a:rPr lang="en-GB" sz="1200" dirty="0"/>
              <a:t> – a hormone that increases blood glucose (by breaking down </a:t>
            </a:r>
            <a:r>
              <a:rPr lang="en-GB" sz="1200" b="1" dirty="0"/>
              <a:t>glycogen</a:t>
            </a:r>
            <a:r>
              <a:rPr lang="en-GB" sz="1200" dirty="0"/>
              <a:t> in the liver.</a:t>
            </a:r>
          </a:p>
        </p:txBody>
      </p:sp>
      <p:pic>
        <p:nvPicPr>
          <p:cNvPr id="17" name="Picture 16">
            <a:extLst>
              <a:ext uri="{FF2B5EF4-FFF2-40B4-BE49-F238E27FC236}">
                <a16:creationId xmlns:a16="http://schemas.microsoft.com/office/drawing/2014/main" id="{D66904FB-0053-4C4F-8971-3CD04D26A1FA}"/>
              </a:ext>
            </a:extLst>
          </p:cNvPr>
          <p:cNvPicPr>
            <a:picLocks noChangeAspect="1"/>
          </p:cNvPicPr>
          <p:nvPr/>
        </p:nvPicPr>
        <p:blipFill>
          <a:blip r:embed="rId2"/>
          <a:stretch>
            <a:fillRect/>
          </a:stretch>
        </p:blipFill>
        <p:spPr>
          <a:xfrm>
            <a:off x="62351" y="368807"/>
            <a:ext cx="4771444" cy="2737463"/>
          </a:xfrm>
          <a:prstGeom prst="rect">
            <a:avLst/>
          </a:prstGeom>
        </p:spPr>
      </p:pic>
      <p:pic>
        <p:nvPicPr>
          <p:cNvPr id="14" name="Picture 13">
            <a:extLst>
              <a:ext uri="{FF2B5EF4-FFF2-40B4-BE49-F238E27FC236}">
                <a16:creationId xmlns:a16="http://schemas.microsoft.com/office/drawing/2014/main" id="{6CD1F547-5649-4FB0-92B8-8214BD0E679F}"/>
              </a:ext>
            </a:extLst>
          </p:cNvPr>
          <p:cNvPicPr>
            <a:picLocks noChangeAspect="1"/>
          </p:cNvPicPr>
          <p:nvPr/>
        </p:nvPicPr>
        <p:blipFill>
          <a:blip r:embed="rId3"/>
          <a:stretch>
            <a:fillRect/>
          </a:stretch>
        </p:blipFill>
        <p:spPr>
          <a:xfrm>
            <a:off x="0" y="3782925"/>
            <a:ext cx="3491081" cy="5078601"/>
          </a:xfrm>
          <a:prstGeom prst="rect">
            <a:avLst/>
          </a:prstGeom>
          <a:ln>
            <a:solidFill>
              <a:schemeClr val="accent1"/>
            </a:solidFill>
          </a:ln>
        </p:spPr>
      </p:pic>
      <p:pic>
        <p:nvPicPr>
          <p:cNvPr id="18" name="Picture 17">
            <a:extLst>
              <a:ext uri="{FF2B5EF4-FFF2-40B4-BE49-F238E27FC236}">
                <a16:creationId xmlns:a16="http://schemas.microsoft.com/office/drawing/2014/main" id="{C4079BD6-D7E1-487C-8BEA-E64470207A22}"/>
              </a:ext>
            </a:extLst>
          </p:cNvPr>
          <p:cNvPicPr>
            <a:picLocks noChangeAspect="1"/>
          </p:cNvPicPr>
          <p:nvPr/>
        </p:nvPicPr>
        <p:blipFill rotWithShape="1">
          <a:blip r:embed="rId4"/>
          <a:srcRect l="5311" r="15012"/>
          <a:stretch/>
        </p:blipFill>
        <p:spPr>
          <a:xfrm>
            <a:off x="3556746" y="3778906"/>
            <a:ext cx="3301253" cy="2800297"/>
          </a:xfrm>
          <a:prstGeom prst="rect">
            <a:avLst/>
          </a:prstGeom>
          <a:ln>
            <a:solidFill>
              <a:schemeClr val="accent1"/>
            </a:solidFill>
          </a:ln>
        </p:spPr>
      </p:pic>
      <p:pic>
        <p:nvPicPr>
          <p:cNvPr id="21" name="Picture 20">
            <a:extLst>
              <a:ext uri="{FF2B5EF4-FFF2-40B4-BE49-F238E27FC236}">
                <a16:creationId xmlns:a16="http://schemas.microsoft.com/office/drawing/2014/main" id="{4047DF0F-22F5-4D5E-8A6B-312B37FE17FB}"/>
              </a:ext>
            </a:extLst>
          </p:cNvPr>
          <p:cNvPicPr>
            <a:picLocks noChangeAspect="1"/>
          </p:cNvPicPr>
          <p:nvPr/>
        </p:nvPicPr>
        <p:blipFill>
          <a:blip r:embed="rId5"/>
          <a:stretch>
            <a:fillRect/>
          </a:stretch>
        </p:blipFill>
        <p:spPr>
          <a:xfrm>
            <a:off x="3581399" y="6691103"/>
            <a:ext cx="3276601" cy="2505311"/>
          </a:xfrm>
          <a:prstGeom prst="rect">
            <a:avLst/>
          </a:prstGeom>
          <a:ln>
            <a:solidFill>
              <a:schemeClr val="accent1"/>
            </a:solidFill>
          </a:ln>
        </p:spPr>
      </p:pic>
    </p:spTree>
    <p:extLst>
      <p:ext uri="{BB962C8B-B14F-4D97-AF65-F5344CB8AC3E}">
        <p14:creationId xmlns:p14="http://schemas.microsoft.com/office/powerpoint/2010/main" val="1410071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Contraception and Reproductive Hormones</a:t>
            </a:r>
          </a:p>
        </p:txBody>
      </p:sp>
      <p:sp>
        <p:nvSpPr>
          <p:cNvPr id="31" name="TextBox 30">
            <a:extLst>
              <a:ext uri="{FF2B5EF4-FFF2-40B4-BE49-F238E27FC236}">
                <a16:creationId xmlns:a16="http://schemas.microsoft.com/office/drawing/2014/main" id="{C6836219-9C5E-47A7-BF8C-11328662D32D}"/>
              </a:ext>
            </a:extLst>
          </p:cNvPr>
          <p:cNvSpPr txBox="1"/>
          <p:nvPr/>
        </p:nvSpPr>
        <p:spPr>
          <a:xfrm>
            <a:off x="31177" y="2859362"/>
            <a:ext cx="3360142" cy="1938992"/>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1200" b="1" dirty="0"/>
              <a:t>Male Hormones: Testosterone – </a:t>
            </a:r>
            <a:r>
              <a:rPr lang="en-GB" sz="1200" dirty="0"/>
              <a:t>produces sperm and develops secondary sexual characteristics</a:t>
            </a:r>
          </a:p>
          <a:p>
            <a:r>
              <a:rPr lang="en-GB" sz="1200" b="1" dirty="0"/>
              <a:t>Female Hormones: </a:t>
            </a:r>
          </a:p>
          <a:p>
            <a:pPr marL="171450" indent="-171450">
              <a:buFont typeface="Courier New" panose="02070309020205020404" pitchFamily="49" charset="0"/>
              <a:buChar char="o"/>
            </a:pPr>
            <a:r>
              <a:rPr lang="en-GB" sz="1200" b="1" dirty="0"/>
              <a:t>Follicle stimulating hormone (FSH):</a:t>
            </a:r>
            <a:r>
              <a:rPr lang="en-GB" sz="1200" dirty="0"/>
              <a:t> This causes an egg cell to mature in the ovaries</a:t>
            </a:r>
          </a:p>
          <a:p>
            <a:pPr marL="171450" indent="-171450">
              <a:buFont typeface="Courier New" panose="02070309020205020404" pitchFamily="49" charset="0"/>
              <a:buChar char="o"/>
            </a:pPr>
            <a:r>
              <a:rPr lang="en-GB" sz="1200" b="1" dirty="0"/>
              <a:t>Luteinising hormone (LH):</a:t>
            </a:r>
            <a:r>
              <a:rPr lang="en-GB" sz="1200" dirty="0"/>
              <a:t> Stimulates the ovary to release the egg</a:t>
            </a:r>
          </a:p>
          <a:p>
            <a:pPr marL="171450" indent="-171450">
              <a:buFont typeface="Courier New" panose="02070309020205020404" pitchFamily="49" charset="0"/>
              <a:buChar char="o"/>
            </a:pPr>
            <a:r>
              <a:rPr lang="en-GB" sz="1200" b="1" dirty="0"/>
              <a:t>Progesterone and Oestrogen:</a:t>
            </a:r>
            <a:r>
              <a:rPr lang="en-GB" sz="1200" dirty="0"/>
              <a:t> These maintain the uterus lining so a fertilised egg can be implanted and develop into an embryo.</a:t>
            </a:r>
          </a:p>
        </p:txBody>
      </p:sp>
      <p:graphicFrame>
        <p:nvGraphicFramePr>
          <p:cNvPr id="5" name="Table 4">
            <a:extLst>
              <a:ext uri="{FF2B5EF4-FFF2-40B4-BE49-F238E27FC236}">
                <a16:creationId xmlns:a16="http://schemas.microsoft.com/office/drawing/2014/main" id="{FE9BE72F-7663-4A37-A16E-325D22C2CCC2}"/>
              </a:ext>
            </a:extLst>
          </p:cNvPr>
          <p:cNvGraphicFramePr>
            <a:graphicFrameLocks noGrp="1"/>
          </p:cNvGraphicFramePr>
          <p:nvPr>
            <p:extLst>
              <p:ext uri="{D42A27DB-BD31-4B8C-83A1-F6EECF244321}">
                <p14:modId xmlns:p14="http://schemas.microsoft.com/office/powerpoint/2010/main" val="4282014714"/>
              </p:ext>
            </p:extLst>
          </p:nvPr>
        </p:nvGraphicFramePr>
        <p:xfrm>
          <a:off x="62353" y="533932"/>
          <a:ext cx="6733293" cy="2209800"/>
        </p:xfrm>
        <a:graphic>
          <a:graphicData uri="http://schemas.openxmlformats.org/drawingml/2006/table">
            <a:tbl>
              <a:tblPr firstRow="1" bandRow="1">
                <a:tableStyleId>{5C22544A-7EE6-4342-B048-85BDC9FD1C3A}</a:tableStyleId>
              </a:tblPr>
              <a:tblGrid>
                <a:gridCol w="3587627">
                  <a:extLst>
                    <a:ext uri="{9D8B030D-6E8A-4147-A177-3AD203B41FA5}">
                      <a16:colId xmlns:a16="http://schemas.microsoft.com/office/drawing/2014/main" val="4057084413"/>
                    </a:ext>
                  </a:extLst>
                </a:gridCol>
                <a:gridCol w="3145666">
                  <a:extLst>
                    <a:ext uri="{9D8B030D-6E8A-4147-A177-3AD203B41FA5}">
                      <a16:colId xmlns:a16="http://schemas.microsoft.com/office/drawing/2014/main" val="2630566029"/>
                    </a:ext>
                  </a:extLst>
                </a:gridCol>
              </a:tblGrid>
              <a:tr h="370840">
                <a:tc>
                  <a:txBody>
                    <a:bodyPr/>
                    <a:lstStyle/>
                    <a:p>
                      <a:r>
                        <a:rPr lang="en-GB" sz="1200" dirty="0"/>
                        <a:t>Non-hormonal</a:t>
                      </a:r>
                    </a:p>
                  </a:txBody>
                  <a:tcPr/>
                </a:tc>
                <a:tc>
                  <a:txBody>
                    <a:bodyPr/>
                    <a:lstStyle/>
                    <a:p>
                      <a:r>
                        <a:rPr lang="en-GB" sz="1200" dirty="0"/>
                        <a:t>Hormonal</a:t>
                      </a:r>
                    </a:p>
                  </a:txBody>
                  <a:tcPr/>
                </a:tc>
                <a:extLst>
                  <a:ext uri="{0D108BD9-81ED-4DB2-BD59-A6C34878D82A}">
                    <a16:rowId xmlns:a16="http://schemas.microsoft.com/office/drawing/2014/main" val="173907430"/>
                  </a:ext>
                </a:extLst>
              </a:tr>
              <a:tr h="370840">
                <a:tc>
                  <a:txBody>
                    <a:bodyPr/>
                    <a:lstStyle/>
                    <a:p>
                      <a:r>
                        <a:rPr lang="en-GB" sz="1200" dirty="0"/>
                        <a:t>Barrier methods – </a:t>
                      </a:r>
                      <a:r>
                        <a:rPr lang="en-GB" sz="1200" dirty="0" err="1"/>
                        <a:t>e.g</a:t>
                      </a:r>
                      <a:r>
                        <a:rPr lang="en-GB" sz="1200" dirty="0"/>
                        <a:t> condoms or diaphragm: </a:t>
                      </a:r>
                      <a:r>
                        <a:rPr lang="en-GB" sz="1200" kern="1200" dirty="0">
                          <a:solidFill>
                            <a:schemeClr val="dk1"/>
                          </a:solidFill>
                          <a:effectLst/>
                          <a:latin typeface="+mn-lt"/>
                          <a:ea typeface="+mn-ea"/>
                          <a:cs typeface="+mn-cs"/>
                        </a:rPr>
                        <a:t>Both of these provide a physical barrier that prevents sperm entering the uterus. </a:t>
                      </a:r>
                      <a:endParaRPr lang="en-GB" sz="1200" dirty="0"/>
                    </a:p>
                  </a:txBody>
                  <a:tcPr/>
                </a:tc>
                <a:tc rowSpan="2">
                  <a:txBody>
                    <a:bodyPr/>
                    <a:lstStyle/>
                    <a:p>
                      <a:r>
                        <a:rPr lang="en-GB" sz="1200" dirty="0"/>
                        <a:t>Oral contraceptive pill - </a:t>
                      </a:r>
                      <a:r>
                        <a:rPr lang="en-GB" sz="1200" kern="1200" dirty="0">
                          <a:solidFill>
                            <a:schemeClr val="dk1"/>
                          </a:solidFill>
                          <a:effectLst/>
                          <a:latin typeface="+mn-lt"/>
                          <a:ea typeface="+mn-ea"/>
                          <a:cs typeface="+mn-cs"/>
                        </a:rPr>
                        <a:t>Contains oestrogen and progesterone to inhibit FSH. Prevents an egg maturing.</a:t>
                      </a:r>
                      <a:endParaRPr lang="en-GB" sz="1200" dirty="0"/>
                    </a:p>
                  </a:txBody>
                  <a:tcPr/>
                </a:tc>
                <a:extLst>
                  <a:ext uri="{0D108BD9-81ED-4DB2-BD59-A6C34878D82A}">
                    <a16:rowId xmlns:a16="http://schemas.microsoft.com/office/drawing/2014/main" val="289702456"/>
                  </a:ext>
                </a:extLst>
              </a:tr>
              <a:tr h="370840">
                <a:tc>
                  <a:txBody>
                    <a:bodyPr/>
                    <a:lstStyle/>
                    <a:p>
                      <a:r>
                        <a:rPr lang="en-GB" sz="1200" dirty="0"/>
                        <a:t>IUD/Coil: prevent uterus lining building up</a:t>
                      </a:r>
                    </a:p>
                  </a:txBody>
                  <a:tcPr/>
                </a:tc>
                <a:tc vMerge="1">
                  <a:txBody>
                    <a:bodyPr/>
                    <a:lstStyle/>
                    <a:p>
                      <a:endParaRPr lang="en-GB" dirty="0"/>
                    </a:p>
                  </a:txBody>
                  <a:tcPr/>
                </a:tc>
                <a:extLst>
                  <a:ext uri="{0D108BD9-81ED-4DB2-BD59-A6C34878D82A}">
                    <a16:rowId xmlns:a16="http://schemas.microsoft.com/office/drawing/2014/main" val="191336952"/>
                  </a:ext>
                </a:extLst>
              </a:tr>
              <a:tr h="370840">
                <a:tc>
                  <a:txBody>
                    <a:bodyPr/>
                    <a:lstStyle/>
                    <a:p>
                      <a:r>
                        <a:rPr lang="en-GB" sz="1200" dirty="0"/>
                        <a:t>Spermicidal cream – kills sperm</a:t>
                      </a:r>
                    </a:p>
                  </a:txBody>
                  <a:tcPr/>
                </a:tc>
                <a:tc rowSpan="2">
                  <a:txBody>
                    <a:bodyPr/>
                    <a:lstStyle/>
                    <a:p>
                      <a:r>
                        <a:rPr lang="en-GB" sz="1200" kern="1200" dirty="0">
                          <a:solidFill>
                            <a:schemeClr val="dk1"/>
                          </a:solidFill>
                          <a:effectLst/>
                          <a:latin typeface="+mn-lt"/>
                          <a:ea typeface="+mn-ea"/>
                          <a:cs typeface="+mn-cs"/>
                        </a:rPr>
                        <a:t>Implant - Contains a slow release version of progesterone. Ensures that an egg is not released from the ovary.</a:t>
                      </a:r>
                      <a:endParaRPr lang="en-GB" sz="1200" dirty="0"/>
                    </a:p>
                  </a:txBody>
                  <a:tcPr/>
                </a:tc>
                <a:extLst>
                  <a:ext uri="{0D108BD9-81ED-4DB2-BD59-A6C34878D82A}">
                    <a16:rowId xmlns:a16="http://schemas.microsoft.com/office/drawing/2014/main" val="1794184473"/>
                  </a:ext>
                </a:extLst>
              </a:tr>
              <a:tr h="370840">
                <a:tc>
                  <a:txBody>
                    <a:bodyPr/>
                    <a:lstStyle/>
                    <a:p>
                      <a:r>
                        <a:rPr lang="en-GB" sz="1200" dirty="0"/>
                        <a:t>Surgical Sterilisation – </a:t>
                      </a:r>
                      <a:r>
                        <a:rPr lang="en-GB" sz="1200" kern="1200" dirty="0">
                          <a:solidFill>
                            <a:schemeClr val="dk1"/>
                          </a:solidFill>
                          <a:effectLst/>
                          <a:latin typeface="+mn-lt"/>
                          <a:ea typeface="+mn-ea"/>
                          <a:cs typeface="+mn-cs"/>
                        </a:rPr>
                        <a:t>prevents person from releasing sperm or eggs permanently.</a:t>
                      </a:r>
                      <a:endParaRPr lang="en-GB" sz="1200" dirty="0"/>
                    </a:p>
                  </a:txBody>
                  <a:tcPr/>
                </a:tc>
                <a:tc vMerge="1">
                  <a:txBody>
                    <a:bodyPr/>
                    <a:lstStyle/>
                    <a:p>
                      <a:endParaRPr lang="en-GB" dirty="0"/>
                    </a:p>
                  </a:txBody>
                  <a:tcPr/>
                </a:tc>
                <a:extLst>
                  <a:ext uri="{0D108BD9-81ED-4DB2-BD59-A6C34878D82A}">
                    <a16:rowId xmlns:a16="http://schemas.microsoft.com/office/drawing/2014/main" val="4035817798"/>
                  </a:ext>
                </a:extLst>
              </a:tr>
            </a:tbl>
          </a:graphicData>
        </a:graphic>
      </p:graphicFrame>
      <p:sp>
        <p:nvSpPr>
          <p:cNvPr id="6" name="Rectangle 5">
            <a:extLst>
              <a:ext uri="{FF2B5EF4-FFF2-40B4-BE49-F238E27FC236}">
                <a16:creationId xmlns:a16="http://schemas.microsoft.com/office/drawing/2014/main" id="{75FC4F5B-A500-411A-88E1-3B6B90921089}"/>
              </a:ext>
            </a:extLst>
          </p:cNvPr>
          <p:cNvSpPr/>
          <p:nvPr/>
        </p:nvSpPr>
        <p:spPr>
          <a:xfrm>
            <a:off x="-50241" y="314191"/>
            <a:ext cx="6733294" cy="276999"/>
          </a:xfrm>
          <a:prstGeom prst="rect">
            <a:avLst/>
          </a:prstGeom>
        </p:spPr>
        <p:txBody>
          <a:bodyPr wrap="square">
            <a:spAutoFit/>
          </a:bodyPr>
          <a:lstStyle/>
          <a:p>
            <a:r>
              <a:rPr lang="en-GB" sz="1200" b="1" dirty="0">
                <a:latin typeface="Trebuchet MS" panose="020B0603020202020204" pitchFamily="34" charset="0"/>
                <a:ea typeface="Calibri" panose="020F0502020204030204" pitchFamily="34" charset="0"/>
                <a:cs typeface="Times New Roman" panose="02020603050405020304" pitchFamily="18" charset="0"/>
              </a:rPr>
              <a:t>Contraception: </a:t>
            </a:r>
            <a:r>
              <a:rPr lang="en-GB" sz="1200" dirty="0">
                <a:latin typeface="Trebuchet MS" panose="020B0603020202020204" pitchFamily="34" charset="0"/>
                <a:ea typeface="Calibri" panose="020F0502020204030204" pitchFamily="34" charset="0"/>
                <a:cs typeface="Times New Roman" panose="02020603050405020304" pitchFamily="18" charset="0"/>
              </a:rPr>
              <a:t>Any technology that prevents pregnancy. </a:t>
            </a:r>
            <a:endParaRPr lang="en-GB" sz="1200" dirty="0"/>
          </a:p>
        </p:txBody>
      </p:sp>
      <p:sp>
        <p:nvSpPr>
          <p:cNvPr id="8" name="Rectangle 7">
            <a:extLst>
              <a:ext uri="{FF2B5EF4-FFF2-40B4-BE49-F238E27FC236}">
                <a16:creationId xmlns:a16="http://schemas.microsoft.com/office/drawing/2014/main" id="{E97CB1AF-BAA5-46DE-915D-079611EB7241}"/>
              </a:ext>
            </a:extLst>
          </p:cNvPr>
          <p:cNvSpPr/>
          <p:nvPr/>
        </p:nvSpPr>
        <p:spPr>
          <a:xfrm>
            <a:off x="-48796" y="4856622"/>
            <a:ext cx="4553348" cy="1365310"/>
          </a:xfrm>
          <a:prstGeom prst="rect">
            <a:avLst/>
          </a:prstGeom>
        </p:spPr>
        <p:txBody>
          <a:bodyPr wrap="square">
            <a:spAutoFit/>
          </a:bodyPr>
          <a:lstStyle/>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(c)  Progesterone is used in some contraceptives.</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Suggest </a:t>
            </a:r>
            <a:r>
              <a:rPr lang="en-GB" sz="1000" b="1" dirty="0">
                <a:latin typeface="Arial" panose="020B0604020202020204" pitchFamily="34" charset="0"/>
                <a:ea typeface="Times New Roman" panose="02020603050405020304" pitchFamily="18" charset="0"/>
                <a:cs typeface="Times New Roman" panose="02020603050405020304" pitchFamily="18" charset="0"/>
              </a:rPr>
              <a:t>one</a:t>
            </a:r>
            <a:r>
              <a:rPr lang="en-GB" sz="1000" dirty="0">
                <a:latin typeface="Arial" panose="020B0604020202020204" pitchFamily="34" charset="0"/>
                <a:ea typeface="Times New Roman" panose="02020603050405020304" pitchFamily="18" charset="0"/>
                <a:cs typeface="Times New Roman" panose="02020603050405020304" pitchFamily="18" charset="0"/>
              </a:rPr>
              <a:t> advantage of using a progesterone patch rather than a progesterone oral contraceptive.</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000" dirty="0">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a:t>
            </a:r>
            <a:r>
              <a:rPr lang="en-GB" sz="800" b="1" dirty="0">
                <a:latin typeface="Arial" panose="020B0604020202020204" pitchFamily="34" charset="0"/>
                <a:ea typeface="Times New Roman" panose="02020603050405020304" pitchFamily="18" charset="0"/>
                <a:cs typeface="Times New Roman" panose="02020603050405020304" pitchFamily="18" charset="0"/>
              </a:rPr>
              <a:t>(1)</a:t>
            </a:r>
            <a:endParaRPr lang="en-GB" sz="1000"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F81D660B-0099-4F19-A69C-64F315BAD41A}"/>
              </a:ext>
            </a:extLst>
          </p:cNvPr>
          <p:cNvPicPr>
            <a:picLocks noChangeAspect="1"/>
          </p:cNvPicPr>
          <p:nvPr/>
        </p:nvPicPr>
        <p:blipFill rotWithShape="1">
          <a:blip r:embed="rId2"/>
          <a:srcRect l="5632" r="11769"/>
          <a:stretch/>
        </p:blipFill>
        <p:spPr>
          <a:xfrm>
            <a:off x="3525940" y="2627783"/>
            <a:ext cx="3182957" cy="3079681"/>
          </a:xfrm>
          <a:prstGeom prst="rect">
            <a:avLst/>
          </a:prstGeom>
        </p:spPr>
      </p:pic>
      <p:pic>
        <p:nvPicPr>
          <p:cNvPr id="11" name="Picture 10">
            <a:extLst>
              <a:ext uri="{FF2B5EF4-FFF2-40B4-BE49-F238E27FC236}">
                <a16:creationId xmlns:a16="http://schemas.microsoft.com/office/drawing/2014/main" id="{4760A04F-9141-4D38-A89F-A8E0082CEE73}"/>
              </a:ext>
            </a:extLst>
          </p:cNvPr>
          <p:cNvPicPr>
            <a:picLocks noChangeAspect="1"/>
          </p:cNvPicPr>
          <p:nvPr/>
        </p:nvPicPr>
        <p:blipFill rotWithShape="1">
          <a:blip r:embed="rId3"/>
          <a:srcRect t="8125" b="106"/>
          <a:stretch/>
        </p:blipFill>
        <p:spPr>
          <a:xfrm>
            <a:off x="-48796" y="6192860"/>
            <a:ext cx="4553348" cy="2209800"/>
          </a:xfrm>
          <a:prstGeom prst="rect">
            <a:avLst/>
          </a:prstGeom>
        </p:spPr>
      </p:pic>
      <p:pic>
        <p:nvPicPr>
          <p:cNvPr id="12" name="Picture 11">
            <a:extLst>
              <a:ext uri="{FF2B5EF4-FFF2-40B4-BE49-F238E27FC236}">
                <a16:creationId xmlns:a16="http://schemas.microsoft.com/office/drawing/2014/main" id="{AA47FCCA-CC62-41CE-A014-C9AEB69494A2}"/>
              </a:ext>
            </a:extLst>
          </p:cNvPr>
          <p:cNvPicPr>
            <a:picLocks noChangeAspect="1"/>
          </p:cNvPicPr>
          <p:nvPr/>
        </p:nvPicPr>
        <p:blipFill>
          <a:blip r:embed="rId4"/>
          <a:stretch>
            <a:fillRect/>
          </a:stretch>
        </p:blipFill>
        <p:spPr>
          <a:xfrm>
            <a:off x="31177" y="8206870"/>
            <a:ext cx="4965851" cy="1699130"/>
          </a:xfrm>
          <a:prstGeom prst="rect">
            <a:avLst/>
          </a:prstGeom>
        </p:spPr>
      </p:pic>
    </p:spTree>
    <p:extLst>
      <p:ext uri="{BB962C8B-B14F-4D97-AF65-F5344CB8AC3E}">
        <p14:creationId xmlns:p14="http://schemas.microsoft.com/office/powerpoint/2010/main" val="889295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5B802B-76F5-4D1C-AA19-0ACBDA807420}"/>
              </a:ext>
            </a:extLst>
          </p:cNvPr>
          <p:cNvSpPr/>
          <p:nvPr/>
        </p:nvSpPr>
        <p:spPr>
          <a:xfrm>
            <a:off x="1" y="11856"/>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Required Practical – Reaction Times</a:t>
            </a:r>
          </a:p>
        </p:txBody>
      </p:sp>
      <p:pic>
        <p:nvPicPr>
          <p:cNvPr id="16" name="Picture 15">
            <a:extLst>
              <a:ext uri="{FF2B5EF4-FFF2-40B4-BE49-F238E27FC236}">
                <a16:creationId xmlns:a16="http://schemas.microsoft.com/office/drawing/2014/main" id="{08496049-EAF6-4917-AECD-77F9FD59388B}"/>
              </a:ext>
            </a:extLst>
          </p:cNvPr>
          <p:cNvPicPr/>
          <p:nvPr/>
        </p:nvPicPr>
        <p:blipFill>
          <a:blip r:embed="rId2" cstate="print"/>
          <a:srcRect/>
          <a:stretch>
            <a:fillRect/>
          </a:stretch>
        </p:blipFill>
        <p:spPr bwMode="auto">
          <a:xfrm>
            <a:off x="-1" y="329201"/>
            <a:ext cx="3325695" cy="2194876"/>
          </a:xfrm>
          <a:prstGeom prst="rect">
            <a:avLst/>
          </a:prstGeom>
          <a:noFill/>
          <a:ln w="9525">
            <a:noFill/>
            <a:miter lim="800000"/>
            <a:headEnd/>
            <a:tailEnd/>
          </a:ln>
        </p:spPr>
      </p:pic>
      <p:sp>
        <p:nvSpPr>
          <p:cNvPr id="2" name="Rectangle 1">
            <a:extLst>
              <a:ext uri="{FF2B5EF4-FFF2-40B4-BE49-F238E27FC236}">
                <a16:creationId xmlns:a16="http://schemas.microsoft.com/office/drawing/2014/main" id="{1825AFA7-EBC3-43B9-B1BB-4BA87970213A}"/>
              </a:ext>
            </a:extLst>
          </p:cNvPr>
          <p:cNvSpPr/>
          <p:nvPr/>
        </p:nvSpPr>
        <p:spPr>
          <a:xfrm>
            <a:off x="-1" y="2598747"/>
            <a:ext cx="3126347" cy="1200329"/>
          </a:xfrm>
          <a:prstGeom prst="rect">
            <a:avLst/>
          </a:prstGeom>
          <a:ln>
            <a:solidFill>
              <a:schemeClr val="accent1"/>
            </a:solidFill>
          </a:ln>
        </p:spPr>
        <p:txBody>
          <a:bodyPr wrap="square">
            <a:spAutoFit/>
          </a:bodyPr>
          <a:lstStyle/>
          <a:p>
            <a:pPr fontAlgn="base"/>
            <a:r>
              <a:rPr lang="en-GB" sz="1200" b="1" dirty="0">
                <a:solidFill>
                  <a:srgbClr val="000000"/>
                </a:solidFill>
                <a:latin typeface="Calibri" panose="020F0502020204030204" pitchFamily="34" charset="0"/>
              </a:rPr>
              <a:t>Factors that can affect reaction time:</a:t>
            </a:r>
          </a:p>
          <a:p>
            <a:pPr fontAlgn="base">
              <a:buFont typeface="Arial" panose="020B0604020202020204" pitchFamily="34" charset="0"/>
              <a:buChar char="•"/>
            </a:pPr>
            <a:r>
              <a:rPr lang="en-GB" sz="1200" dirty="0">
                <a:solidFill>
                  <a:srgbClr val="000000"/>
                </a:solidFill>
                <a:latin typeface="Calibri" panose="020F0502020204030204" pitchFamily="34" charset="0"/>
              </a:rPr>
              <a:t>Practice</a:t>
            </a:r>
            <a:r>
              <a:rPr lang="en-US" sz="1200" dirty="0">
                <a:solidFill>
                  <a:srgbClr val="000000"/>
                </a:solidFill>
                <a:latin typeface="Calibri" panose="020F0502020204030204" pitchFamily="34" charset="0"/>
              </a:rPr>
              <a:t>​</a:t>
            </a:r>
            <a:endParaRPr lang="en-US" sz="1200" dirty="0">
              <a:solidFill>
                <a:srgbClr val="000000"/>
              </a:solidFill>
              <a:latin typeface="Arial" panose="020B0604020202020204" pitchFamily="34" charset="0"/>
            </a:endParaRPr>
          </a:p>
          <a:p>
            <a:pPr fontAlgn="base">
              <a:buFont typeface="Arial" panose="020B0604020202020204" pitchFamily="34" charset="0"/>
              <a:buChar char="•"/>
            </a:pPr>
            <a:r>
              <a:rPr lang="en-GB" sz="1200" dirty="0">
                <a:solidFill>
                  <a:srgbClr val="000000"/>
                </a:solidFill>
                <a:latin typeface="Calibri" panose="020F0502020204030204" pitchFamily="34" charset="0"/>
              </a:rPr>
              <a:t>Age</a:t>
            </a:r>
            <a:r>
              <a:rPr lang="en-US" sz="1200" dirty="0">
                <a:solidFill>
                  <a:srgbClr val="000000"/>
                </a:solidFill>
                <a:latin typeface="Calibri" panose="020F0502020204030204" pitchFamily="34" charset="0"/>
              </a:rPr>
              <a:t>​</a:t>
            </a:r>
            <a:endParaRPr lang="en-US" sz="1200" dirty="0">
              <a:solidFill>
                <a:srgbClr val="000000"/>
              </a:solidFill>
              <a:latin typeface="Arial" panose="020B0604020202020204" pitchFamily="34" charset="0"/>
            </a:endParaRPr>
          </a:p>
          <a:p>
            <a:pPr fontAlgn="base">
              <a:buFont typeface="Arial" panose="020B0604020202020204" pitchFamily="34" charset="0"/>
              <a:buChar char="•"/>
            </a:pPr>
            <a:r>
              <a:rPr lang="en-GB" sz="1200" dirty="0">
                <a:latin typeface="Calibri" panose="020F0502020204030204" pitchFamily="34" charset="0"/>
              </a:rPr>
              <a:t>Gender​</a:t>
            </a:r>
            <a:endParaRPr lang="en-GB" sz="1200" dirty="0">
              <a:latin typeface="Arial" panose="020B0604020202020204" pitchFamily="34" charset="0"/>
            </a:endParaRPr>
          </a:p>
          <a:p>
            <a:pPr fontAlgn="base">
              <a:buFont typeface="Arial" panose="020B0604020202020204" pitchFamily="34" charset="0"/>
              <a:buChar char="•"/>
            </a:pPr>
            <a:r>
              <a:rPr lang="en-GB" sz="1200" dirty="0">
                <a:latin typeface="Calibri" panose="020F0502020204030204" pitchFamily="34" charset="0"/>
              </a:rPr>
              <a:t>Stimulant/drug intake</a:t>
            </a:r>
            <a:r>
              <a:rPr lang="en-GB" sz="1200" dirty="0">
                <a:solidFill>
                  <a:srgbClr val="000000"/>
                </a:solidFill>
                <a:latin typeface="Calibri" panose="020F0502020204030204" pitchFamily="34" charset="0"/>
              </a:rPr>
              <a:t>​</a:t>
            </a:r>
            <a:endParaRPr lang="en-GB" sz="1200" dirty="0">
              <a:solidFill>
                <a:srgbClr val="000000"/>
              </a:solidFill>
              <a:latin typeface="Arial" panose="020B0604020202020204" pitchFamily="34" charset="0"/>
            </a:endParaRPr>
          </a:p>
          <a:p>
            <a:pPr fontAlgn="base">
              <a:buFont typeface="Arial" panose="020B0604020202020204" pitchFamily="34" charset="0"/>
              <a:buChar char="•"/>
            </a:pPr>
            <a:r>
              <a:rPr lang="en-GB" sz="1200" dirty="0">
                <a:solidFill>
                  <a:srgbClr val="000000"/>
                </a:solidFill>
                <a:latin typeface="Calibri" panose="020F0502020204030204" pitchFamily="34" charset="0"/>
              </a:rPr>
              <a:t>Tiredness</a:t>
            </a:r>
            <a:r>
              <a:rPr lang="en-US" sz="1200" dirty="0">
                <a:solidFill>
                  <a:srgbClr val="000000"/>
                </a:solidFill>
                <a:latin typeface="Calibri" panose="020F0502020204030204" pitchFamily="34" charset="0"/>
              </a:rPr>
              <a:t>​</a:t>
            </a:r>
            <a:endParaRPr lang="en-US" sz="1200" b="0" i="0" dirty="0">
              <a:solidFill>
                <a:srgbClr val="000000"/>
              </a:solidFill>
              <a:effectLst/>
              <a:latin typeface="Arial" panose="020B0604020202020204" pitchFamily="34" charset="0"/>
            </a:endParaRPr>
          </a:p>
        </p:txBody>
      </p:sp>
      <p:sp>
        <p:nvSpPr>
          <p:cNvPr id="17" name="Rectangle 16">
            <a:extLst>
              <a:ext uri="{FF2B5EF4-FFF2-40B4-BE49-F238E27FC236}">
                <a16:creationId xmlns:a16="http://schemas.microsoft.com/office/drawing/2014/main" id="{98AE37FB-912A-4B41-9AA0-FD802A0003CA}"/>
              </a:ext>
            </a:extLst>
          </p:cNvPr>
          <p:cNvSpPr/>
          <p:nvPr/>
        </p:nvSpPr>
        <p:spPr>
          <a:xfrm>
            <a:off x="-83820" y="296459"/>
            <a:ext cx="3429000" cy="276999"/>
          </a:xfrm>
          <a:prstGeom prst="rect">
            <a:avLst/>
          </a:prstGeom>
        </p:spPr>
        <p:txBody>
          <a:bodyPr>
            <a:spAutoFit/>
          </a:bodyPr>
          <a:lstStyle/>
          <a:p>
            <a:pPr fontAlgn="base"/>
            <a:r>
              <a:rPr lang="en-US" sz="1200" b="1" i="0" dirty="0">
                <a:solidFill>
                  <a:srgbClr val="000000"/>
                </a:solidFill>
                <a:effectLst/>
                <a:latin typeface="Arial" panose="020B0604020202020204" pitchFamily="34" charset="0"/>
              </a:rPr>
              <a:t>Method:</a:t>
            </a:r>
          </a:p>
        </p:txBody>
      </p:sp>
      <p:pic>
        <p:nvPicPr>
          <p:cNvPr id="8" name="Picture 7">
            <a:extLst>
              <a:ext uri="{FF2B5EF4-FFF2-40B4-BE49-F238E27FC236}">
                <a16:creationId xmlns:a16="http://schemas.microsoft.com/office/drawing/2014/main" id="{9B33C1C7-EAD9-432D-BB9B-E9DF8F2A6EB7}"/>
              </a:ext>
            </a:extLst>
          </p:cNvPr>
          <p:cNvPicPr>
            <a:picLocks noChangeAspect="1"/>
          </p:cNvPicPr>
          <p:nvPr/>
        </p:nvPicPr>
        <p:blipFill>
          <a:blip r:embed="rId3"/>
          <a:stretch>
            <a:fillRect/>
          </a:stretch>
        </p:blipFill>
        <p:spPr>
          <a:xfrm>
            <a:off x="-171838" y="5131746"/>
            <a:ext cx="3883024" cy="4762398"/>
          </a:xfrm>
          <a:prstGeom prst="rect">
            <a:avLst/>
          </a:prstGeom>
        </p:spPr>
      </p:pic>
      <p:pic>
        <p:nvPicPr>
          <p:cNvPr id="19" name="Picture 18">
            <a:extLst>
              <a:ext uri="{FF2B5EF4-FFF2-40B4-BE49-F238E27FC236}">
                <a16:creationId xmlns:a16="http://schemas.microsoft.com/office/drawing/2014/main" id="{B325FE55-F0F7-4A44-A521-AE829741B4F0}"/>
              </a:ext>
            </a:extLst>
          </p:cNvPr>
          <p:cNvPicPr>
            <a:picLocks noChangeAspect="1"/>
          </p:cNvPicPr>
          <p:nvPr/>
        </p:nvPicPr>
        <p:blipFill>
          <a:blip r:embed="rId4"/>
          <a:stretch>
            <a:fillRect/>
          </a:stretch>
        </p:blipFill>
        <p:spPr>
          <a:xfrm>
            <a:off x="2962881" y="198003"/>
            <a:ext cx="3895119" cy="5571240"/>
          </a:xfrm>
          <a:prstGeom prst="rect">
            <a:avLst/>
          </a:prstGeom>
        </p:spPr>
      </p:pic>
      <p:sp>
        <p:nvSpPr>
          <p:cNvPr id="20" name="Rectangle 19">
            <a:extLst>
              <a:ext uri="{FF2B5EF4-FFF2-40B4-BE49-F238E27FC236}">
                <a16:creationId xmlns:a16="http://schemas.microsoft.com/office/drawing/2014/main" id="{4F9715C5-3332-4124-A28D-C237DE4E5470}"/>
              </a:ext>
            </a:extLst>
          </p:cNvPr>
          <p:cNvSpPr/>
          <p:nvPr/>
        </p:nvSpPr>
        <p:spPr>
          <a:xfrm>
            <a:off x="-1" y="3799076"/>
            <a:ext cx="3126347" cy="1292662"/>
          </a:xfrm>
          <a:prstGeom prst="rect">
            <a:avLst/>
          </a:prstGeom>
          <a:ln>
            <a:solidFill>
              <a:schemeClr val="accent1"/>
            </a:solidFill>
          </a:ln>
        </p:spPr>
        <p:txBody>
          <a:bodyPr wrap="square">
            <a:spAutoFit/>
          </a:bodyPr>
          <a:lstStyle/>
          <a:p>
            <a:pPr fontAlgn="base"/>
            <a:r>
              <a:rPr lang="en-GB" sz="1200" b="1" dirty="0">
                <a:solidFill>
                  <a:srgbClr val="000000"/>
                </a:solidFill>
                <a:latin typeface="Calibri" panose="020F0502020204030204" pitchFamily="34" charset="0"/>
              </a:rPr>
              <a:t>Things to consider:</a:t>
            </a:r>
          </a:p>
          <a:p>
            <a:pPr fontAlgn="base">
              <a:buFont typeface="Arial" panose="020B0604020202020204" pitchFamily="34" charset="0"/>
              <a:buChar char="•"/>
            </a:pPr>
            <a:r>
              <a:rPr lang="en-GB" sz="1100" dirty="0">
                <a:solidFill>
                  <a:srgbClr val="000000"/>
                </a:solidFill>
                <a:latin typeface="Calibri" panose="020F0502020204030204" pitchFamily="34" charset="0"/>
              </a:rPr>
              <a:t>Does the method test what you want it to test?</a:t>
            </a:r>
          </a:p>
          <a:p>
            <a:pPr fontAlgn="base">
              <a:buFont typeface="Arial" panose="020B0604020202020204" pitchFamily="34" charset="0"/>
              <a:buChar char="•"/>
            </a:pPr>
            <a:r>
              <a:rPr lang="en-GB" sz="1100" b="0" i="0" dirty="0">
                <a:solidFill>
                  <a:srgbClr val="000000"/>
                </a:solidFill>
                <a:effectLst/>
                <a:latin typeface="Calibri" panose="020F0502020204030204" pitchFamily="34" charset="0"/>
              </a:rPr>
              <a:t>Have you removed practice as a fac</a:t>
            </a:r>
            <a:r>
              <a:rPr lang="en-GB" sz="1100" dirty="0">
                <a:solidFill>
                  <a:srgbClr val="000000"/>
                </a:solidFill>
                <a:latin typeface="Calibri" panose="020F0502020204030204" pitchFamily="34" charset="0"/>
              </a:rPr>
              <a:t>tor – </a:t>
            </a:r>
            <a:r>
              <a:rPr lang="en-GB" sz="1100" dirty="0" err="1">
                <a:solidFill>
                  <a:srgbClr val="000000"/>
                </a:solidFill>
                <a:latin typeface="Calibri" panose="020F0502020204030204" pitchFamily="34" charset="0"/>
              </a:rPr>
              <a:t>e.g</a:t>
            </a:r>
            <a:r>
              <a:rPr lang="en-GB" sz="1100" dirty="0">
                <a:solidFill>
                  <a:srgbClr val="000000"/>
                </a:solidFill>
                <a:latin typeface="Calibri" panose="020F0502020204030204" pitchFamily="34" charset="0"/>
              </a:rPr>
              <a:t> use left/non-dominant hand?</a:t>
            </a:r>
          </a:p>
          <a:p>
            <a:pPr fontAlgn="base">
              <a:buFont typeface="Arial" panose="020B0604020202020204" pitchFamily="34" charset="0"/>
              <a:buChar char="•"/>
            </a:pPr>
            <a:r>
              <a:rPr lang="en-GB" sz="1100" dirty="0">
                <a:solidFill>
                  <a:srgbClr val="000000"/>
                </a:solidFill>
                <a:latin typeface="Calibri" panose="020F0502020204030204" pitchFamily="34" charset="0"/>
              </a:rPr>
              <a:t>Ruler method or computer is more accurate than a stopwatch because then the subjects reaction time is measured not the person using the stopwatch.</a:t>
            </a:r>
            <a:endParaRPr lang="en-US" sz="1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178516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154BACA-8366-4BBA-B7F0-6B0D57E19D4A}"/>
              </a:ext>
            </a:extLst>
          </p:cNvPr>
          <p:cNvSpPr/>
          <p:nvPr/>
        </p:nvSpPr>
        <p:spPr>
          <a:xfrm>
            <a:off x="1" y="0"/>
            <a:ext cx="6857999" cy="317345"/>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cs typeface="Calibri"/>
              </a:rPr>
              <a:t>Menstrual cycle and IVF HIGHER ONLY</a:t>
            </a:r>
          </a:p>
        </p:txBody>
      </p:sp>
      <p:pic>
        <p:nvPicPr>
          <p:cNvPr id="4" name="Picture 3" descr="https://i1.wp.com/astarbiology.com/wp-content/uploads/2017/06/img_595042a487906.png">
            <a:extLst>
              <a:ext uri="{FF2B5EF4-FFF2-40B4-BE49-F238E27FC236}">
                <a16:creationId xmlns:a16="http://schemas.microsoft.com/office/drawing/2014/main" id="{AB123C79-FD58-4DD4-9AC7-7041CF90EA2A}"/>
              </a:ext>
            </a:extLst>
          </p:cNvPr>
          <p:cNvPicPr/>
          <p:nvPr/>
        </p:nvPicPr>
        <p:blipFill>
          <a:blip r:embed="rId2" cstate="print"/>
          <a:srcRect t="28644"/>
          <a:stretch>
            <a:fillRect/>
          </a:stretch>
        </p:blipFill>
        <p:spPr bwMode="auto">
          <a:xfrm>
            <a:off x="1" y="317345"/>
            <a:ext cx="2752482" cy="2360872"/>
          </a:xfrm>
          <a:prstGeom prst="rect">
            <a:avLst/>
          </a:prstGeom>
          <a:noFill/>
          <a:ln w="9525">
            <a:noFill/>
            <a:miter lim="800000"/>
            <a:headEnd/>
            <a:tailEnd/>
          </a:ln>
        </p:spPr>
      </p:pic>
      <p:grpSp>
        <p:nvGrpSpPr>
          <p:cNvPr id="6" name="Group 5">
            <a:extLst>
              <a:ext uri="{FF2B5EF4-FFF2-40B4-BE49-F238E27FC236}">
                <a16:creationId xmlns:a16="http://schemas.microsoft.com/office/drawing/2014/main" id="{1D19C18D-6492-4729-BD45-D463E2412EDA}"/>
              </a:ext>
            </a:extLst>
          </p:cNvPr>
          <p:cNvGrpSpPr/>
          <p:nvPr/>
        </p:nvGrpSpPr>
        <p:grpSpPr>
          <a:xfrm>
            <a:off x="-53341" y="2619954"/>
            <a:ext cx="6858000" cy="2755370"/>
            <a:chOff x="109380" y="870126"/>
            <a:chExt cx="6858000" cy="2755370"/>
          </a:xfrm>
        </p:grpSpPr>
        <p:pic>
          <p:nvPicPr>
            <p:cNvPr id="7" name="Picture 6">
              <a:extLst>
                <a:ext uri="{FF2B5EF4-FFF2-40B4-BE49-F238E27FC236}">
                  <a16:creationId xmlns:a16="http://schemas.microsoft.com/office/drawing/2014/main" id="{BC559CCE-359B-484C-BE1B-395592128884}"/>
                </a:ext>
              </a:extLst>
            </p:cNvPr>
            <p:cNvPicPr/>
            <p:nvPr/>
          </p:nvPicPr>
          <p:blipFill rotWithShape="1">
            <a:blip r:embed="rId3" cstate="print"/>
            <a:srcRect l="6320" t="4875" r="7834" b="5243"/>
            <a:stretch/>
          </p:blipFill>
          <p:spPr bwMode="auto">
            <a:xfrm>
              <a:off x="3797460" y="870126"/>
              <a:ext cx="3169920" cy="2635074"/>
            </a:xfrm>
            <a:prstGeom prst="rect">
              <a:avLst/>
            </a:prstGeom>
            <a:noFill/>
            <a:ln w="9525">
              <a:noFill/>
              <a:miter lim="800000"/>
              <a:headEnd/>
              <a:tailEnd/>
            </a:ln>
          </p:spPr>
        </p:pic>
        <p:sp>
          <p:nvSpPr>
            <p:cNvPr id="3" name="Rectangle 2">
              <a:extLst>
                <a:ext uri="{FF2B5EF4-FFF2-40B4-BE49-F238E27FC236}">
                  <a16:creationId xmlns:a16="http://schemas.microsoft.com/office/drawing/2014/main" id="{F7487BBD-5B5A-40E9-9B79-246A072603BE}"/>
                </a:ext>
              </a:extLst>
            </p:cNvPr>
            <p:cNvSpPr/>
            <p:nvPr/>
          </p:nvSpPr>
          <p:spPr>
            <a:xfrm>
              <a:off x="109380" y="870126"/>
              <a:ext cx="4023360" cy="2755370"/>
            </a:xfrm>
            <a:prstGeom prst="rect">
              <a:avLst/>
            </a:prstGeom>
          </p:spPr>
          <p:txBody>
            <a:bodyPr wrap="square">
              <a:spAutoFit/>
            </a:bodyPr>
            <a:lstStyle/>
            <a:p>
              <a:pPr>
                <a:lnSpc>
                  <a:spcPct val="115000"/>
                </a:lnSpc>
                <a:spcAft>
                  <a:spcPts val="1000"/>
                </a:spcAft>
              </a:pPr>
              <a:r>
                <a:rPr lang="en-GB" sz="1200" b="1" dirty="0">
                  <a:latin typeface="Trebuchet MS" panose="020B0603020202020204" pitchFamily="34" charset="0"/>
                  <a:ea typeface="Calibri" panose="020F0502020204030204" pitchFamily="34" charset="0"/>
                  <a:cs typeface="Times New Roman" panose="02020603050405020304" pitchFamily="18" charset="0"/>
                </a:rPr>
                <a:t>IVF:</a:t>
              </a:r>
              <a:r>
                <a:rPr lang="en-GB" sz="1200" dirty="0">
                  <a:latin typeface="Trebuchet MS" panose="020B0603020202020204" pitchFamily="34" charset="0"/>
                  <a:ea typeface="Calibri" panose="020F0502020204030204" pitchFamily="34" charset="0"/>
                  <a:cs typeface="Times New Roman" panose="02020603050405020304" pitchFamily="18" charset="0"/>
                </a:rPr>
                <a:t> In-Vitro Fertilisation is a sophisticated process that can help a couple conceive.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The woman is given a large dose of FSH and LH so she matures and releases many eggs</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The eggs are collected </a:t>
              </a: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Sperm is collected from the father or donor.</a:t>
              </a: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Eggs are fertilised with the sperm. This is done ‘in vitro’ which means ‘outside of the body’.</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The embryos develop in the lab.</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GB" sz="1200" dirty="0">
                  <a:latin typeface="Trebuchet MS" panose="020B0603020202020204" pitchFamily="34" charset="0"/>
                  <a:ea typeface="Calibri" panose="020F0502020204030204" pitchFamily="34" charset="0"/>
                  <a:cs typeface="Times New Roman" panose="02020603050405020304" pitchFamily="18" charset="0"/>
                </a:rPr>
                <a:t>When the embryos are a ball of cells they are implanted into the mother to be carried to term like a normal pregnancy.</a:t>
              </a:r>
              <a:endParaRPr lang="en-GB" sz="12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8" name="Rectangle 7">
            <a:extLst>
              <a:ext uri="{FF2B5EF4-FFF2-40B4-BE49-F238E27FC236}">
                <a16:creationId xmlns:a16="http://schemas.microsoft.com/office/drawing/2014/main" id="{26D50A7F-F568-407C-9531-26E80B55B7EA}"/>
              </a:ext>
            </a:extLst>
          </p:cNvPr>
          <p:cNvSpPr/>
          <p:nvPr/>
        </p:nvSpPr>
        <p:spPr>
          <a:xfrm>
            <a:off x="2628900" y="317345"/>
            <a:ext cx="4229099" cy="2323713"/>
          </a:xfrm>
          <a:prstGeom prst="rect">
            <a:avLst/>
          </a:prstGeom>
        </p:spPr>
        <p:txBody>
          <a:bodyPr wrap="square">
            <a:spAutoFit/>
          </a:bodyPr>
          <a:lstStyle/>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0 days - oestrogen and progesterone levels are low. </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FSH begins to rise slightly, triggering a new egg cell to begin developing. FSH stimulates oestrogen levels begin to rise and the lining of the uterus begins to re-grow.</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Before ovulation the levels of oestrogen, LH and FSH all reach their maximum but after ovulation they drop.</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Progesterone and oestrogen rise to maintain the lining of the uterus. </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If the egg is fertilised it will embed in the lining and progesterone and oestrogen will remain high.</a:t>
            </a:r>
          </a:p>
          <a:p>
            <a:pPr marL="342900" indent="-342900">
              <a:spcAft>
                <a:spcPts val="600"/>
              </a:spcAft>
              <a:buFont typeface="+mj-lt"/>
              <a:buAutoNum type="arabicPeriod"/>
            </a:pPr>
            <a:r>
              <a:rPr lang="en-GB" sz="1000" dirty="0">
                <a:latin typeface="Trebuchet MS" panose="020B0603020202020204" pitchFamily="34" charset="0"/>
                <a:ea typeface="Calibri" panose="020F0502020204030204" pitchFamily="34" charset="0"/>
                <a:cs typeface="Times New Roman" panose="02020603050405020304" pitchFamily="18" charset="0"/>
              </a:rPr>
              <a:t>If the egg is not fertilised then progesterone drops and menstruation happens. The cycle repeats.</a:t>
            </a:r>
            <a:endParaRPr lang="en-GB"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87DFAE43-9055-4F6B-8CB1-A0CF624C8233}"/>
              </a:ext>
            </a:extLst>
          </p:cNvPr>
          <p:cNvPicPr>
            <a:picLocks noChangeAspect="1"/>
          </p:cNvPicPr>
          <p:nvPr/>
        </p:nvPicPr>
        <p:blipFill>
          <a:blip r:embed="rId4"/>
          <a:stretch>
            <a:fillRect/>
          </a:stretch>
        </p:blipFill>
        <p:spPr>
          <a:xfrm>
            <a:off x="-24647" y="5375324"/>
            <a:ext cx="3965972" cy="4041295"/>
          </a:xfrm>
          <a:prstGeom prst="rect">
            <a:avLst/>
          </a:prstGeom>
        </p:spPr>
      </p:pic>
      <p:pic>
        <p:nvPicPr>
          <p:cNvPr id="11" name="Picture 10">
            <a:extLst>
              <a:ext uri="{FF2B5EF4-FFF2-40B4-BE49-F238E27FC236}">
                <a16:creationId xmlns:a16="http://schemas.microsoft.com/office/drawing/2014/main" id="{D9213B3A-4203-41E5-94C6-8A05F28B8AC4}"/>
              </a:ext>
            </a:extLst>
          </p:cNvPr>
          <p:cNvPicPr>
            <a:picLocks noChangeAspect="1"/>
          </p:cNvPicPr>
          <p:nvPr/>
        </p:nvPicPr>
        <p:blipFill>
          <a:blip r:embed="rId5"/>
          <a:stretch>
            <a:fillRect/>
          </a:stretch>
        </p:blipFill>
        <p:spPr>
          <a:xfrm>
            <a:off x="3528061" y="5524500"/>
            <a:ext cx="3329940" cy="2812126"/>
          </a:xfrm>
          <a:prstGeom prst="rect">
            <a:avLst/>
          </a:prstGeom>
        </p:spPr>
      </p:pic>
    </p:spTree>
    <p:extLst>
      <p:ext uri="{BB962C8B-B14F-4D97-AF65-F5344CB8AC3E}">
        <p14:creationId xmlns:p14="http://schemas.microsoft.com/office/powerpoint/2010/main" val="2989821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63004F9284124A8B9DDD8341D9D910" ma:contentTypeVersion="11" ma:contentTypeDescription="Create a new document." ma:contentTypeScope="" ma:versionID="dad2b2165ad37ff66c71e4d93af4a03e">
  <xsd:schema xmlns:xsd="http://www.w3.org/2001/XMLSchema" xmlns:xs="http://www.w3.org/2001/XMLSchema" xmlns:p="http://schemas.microsoft.com/office/2006/metadata/properties" xmlns:ns3="da80bee3-76c4-4648-9c32-54a9a76568f0" xmlns:ns4="6006049d-7851-49e2-8ca8-13812b0a6ce0" targetNamespace="http://schemas.microsoft.com/office/2006/metadata/properties" ma:root="true" ma:fieldsID="8a529bc4f6d222ecdb29cb26d111d538" ns3:_="" ns4:_="">
    <xsd:import namespace="da80bee3-76c4-4648-9c32-54a9a76568f0"/>
    <xsd:import namespace="6006049d-7851-49e2-8ca8-13812b0a6ce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0bee3-76c4-4648-9c32-54a9a76568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06049d-7851-49e2-8ca8-13812b0a6ce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3CC4AE-84B6-44B1-9E65-0FE72E8DB0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80bee3-76c4-4648-9c32-54a9a76568f0"/>
    <ds:schemaRef ds:uri="6006049d-7851-49e2-8ca8-13812b0a6c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E23B49-8C5C-4160-A529-DB75729D2B22}">
  <ds:schemaRefs>
    <ds:schemaRef ds:uri="http://purl.org/dc/elements/1.1/"/>
    <ds:schemaRef ds:uri="http://schemas.microsoft.com/office/2006/documentManagement/types"/>
    <ds:schemaRef ds:uri="http://schemas.openxmlformats.org/package/2006/metadata/core-properties"/>
    <ds:schemaRef ds:uri="http://purl.org/dc/dcmitype/"/>
    <ds:schemaRef ds:uri="http://purl.org/dc/terms/"/>
    <ds:schemaRef ds:uri="http://schemas.microsoft.com/office/2006/metadata/properties"/>
    <ds:schemaRef ds:uri="http://schemas.microsoft.com/office/infopath/2007/PartnerControls"/>
    <ds:schemaRef ds:uri="da80bee3-76c4-4648-9c32-54a9a76568f0"/>
    <ds:schemaRef ds:uri="6006049d-7851-49e2-8ca8-13812b0a6ce0"/>
    <ds:schemaRef ds:uri="http://www.w3.org/XML/1998/namespace"/>
  </ds:schemaRefs>
</ds:datastoreItem>
</file>

<file path=customXml/itemProps3.xml><?xml version="1.0" encoding="utf-8"?>
<ds:datastoreItem xmlns:ds="http://schemas.openxmlformats.org/officeDocument/2006/customXml" ds:itemID="{BF20DC53-0B39-411E-8BBA-EB9B389E86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6170</TotalTime>
  <Words>716</Words>
  <Application>Microsoft Office PowerPoint</Application>
  <PresentationFormat>A4 Paper (210x297 mm)</PresentationFormat>
  <Paragraphs>89</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Segoe UI</vt:lpstr>
      <vt:lpstr>Trebuchet MS</vt:lpstr>
      <vt:lpstr>Calibri Light</vt:lpstr>
      <vt:lpstr>Courier New</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Edmunds (HAB)</dc:creator>
  <cp:lastModifiedBy>Lauren Edwards</cp:lastModifiedBy>
  <cp:revision>204</cp:revision>
  <cp:lastPrinted>2019-11-04T11:07:12Z</cp:lastPrinted>
  <dcterms:created xsi:type="dcterms:W3CDTF">2018-03-06T21:04:47Z</dcterms:created>
  <dcterms:modified xsi:type="dcterms:W3CDTF">2020-01-21T14:55:36Z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0x0101003463004F9284124A8B9DDD8341D9D910</vt:lpwstr>
  </property>
</Properties>
</file>