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57" r:id="rId7"/>
    <p:sldId id="262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66"/>
    <a:srgbClr val="17B5A5"/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23EC57-AAFD-4810-B131-72A55DB4984F}" v="2161" dt="2019-06-20T22:47:40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3" d="100"/>
          <a:sy n="63" d="100"/>
        </p:scale>
        <p:origin x="654" y="6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4923EC57-AAFD-4810-B131-72A55DB4984F}"/>
    <pc:docChg chg="undo custSel modSld sldOrd">
      <pc:chgData name="Peter EDMUNDS (HAB)" userId="57fb2244-f77a-4291-bf83-84bcf6856161" providerId="ADAL" clId="{4923EC57-AAFD-4810-B131-72A55DB4984F}" dt="2019-06-20T22:47:40.432" v="2155" actId="1076"/>
      <pc:docMkLst>
        <pc:docMk/>
      </pc:docMkLst>
      <pc:sldChg chg="addSp delSp modSp delAnim modAnim">
        <pc:chgData name="Peter EDMUNDS (HAB)" userId="57fb2244-f77a-4291-bf83-84bcf6856161" providerId="ADAL" clId="{4923EC57-AAFD-4810-B131-72A55DB4984F}" dt="2019-06-20T22:30:59.643" v="2076"/>
        <pc:sldMkLst>
          <pc:docMk/>
          <pc:sldMk cId="1257269346" sldId="256"/>
        </pc:sldMkLst>
        <pc:spChg chg="mod">
          <ac:chgData name="Peter EDMUNDS (HAB)" userId="57fb2244-f77a-4291-bf83-84bcf6856161" providerId="ADAL" clId="{4923EC57-AAFD-4810-B131-72A55DB4984F}" dt="2019-06-20T21:07:04.403" v="62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4923EC57-AAFD-4810-B131-72A55DB4984F}" dt="2019-06-20T21:23:20.145" v="160" actId="1076"/>
          <ac:spMkLst>
            <pc:docMk/>
            <pc:sldMk cId="1257269346" sldId="256"/>
            <ac:spMk id="7" creationId="{5E059722-761B-451A-A1E8-C5ACBABF1F9C}"/>
          </ac:spMkLst>
        </pc:spChg>
        <pc:spChg chg="add mod">
          <ac:chgData name="Peter EDMUNDS (HAB)" userId="57fb2244-f77a-4291-bf83-84bcf6856161" providerId="ADAL" clId="{4923EC57-AAFD-4810-B131-72A55DB4984F}" dt="2019-06-20T21:24:40.994" v="170" actId="207"/>
          <ac:spMkLst>
            <pc:docMk/>
            <pc:sldMk cId="1257269346" sldId="256"/>
            <ac:spMk id="9" creationId="{A9C95715-B6B3-4926-86D8-5D38D1BF3F40}"/>
          </ac:spMkLst>
        </pc:spChg>
        <pc:spChg chg="add mod">
          <ac:chgData name="Peter EDMUNDS (HAB)" userId="57fb2244-f77a-4291-bf83-84bcf6856161" providerId="ADAL" clId="{4923EC57-AAFD-4810-B131-72A55DB4984F}" dt="2019-06-20T21:31:33.061" v="454" actId="20577"/>
          <ac:spMkLst>
            <pc:docMk/>
            <pc:sldMk cId="1257269346" sldId="256"/>
            <ac:spMk id="12" creationId="{86AB542F-47F7-4CEB-BBB8-A8B8312C3D61}"/>
          </ac:spMkLst>
        </pc:spChg>
        <pc:spChg chg="del">
          <ac:chgData name="Peter EDMUNDS (HAB)" userId="57fb2244-f77a-4291-bf83-84bcf6856161" providerId="ADAL" clId="{4923EC57-AAFD-4810-B131-72A55DB4984F}" dt="2019-06-20T21:07:39.860" v="67" actId="478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4923EC57-AAFD-4810-B131-72A55DB4984F}" dt="2019-06-20T21:49:21.742" v="1010" actId="20577"/>
          <ac:spMkLst>
            <pc:docMk/>
            <pc:sldMk cId="1257269346" sldId="256"/>
            <ac:spMk id="14" creationId="{51AA71A2-34FD-4874-BEA8-9A82B4C058D1}"/>
          </ac:spMkLst>
        </pc:spChg>
        <pc:spChg chg="add mod">
          <ac:chgData name="Peter EDMUNDS (HAB)" userId="57fb2244-f77a-4291-bf83-84bcf6856161" providerId="ADAL" clId="{4923EC57-AAFD-4810-B131-72A55DB4984F}" dt="2019-06-20T21:21:50.913" v="140" actId="2711"/>
          <ac:spMkLst>
            <pc:docMk/>
            <pc:sldMk cId="1257269346" sldId="256"/>
            <ac:spMk id="18" creationId="{BD1C32E7-FEBE-4305-BF83-E554FB5C1AFB}"/>
          </ac:spMkLst>
        </pc:spChg>
        <pc:spChg chg="add del mod">
          <ac:chgData name="Peter EDMUNDS (HAB)" userId="57fb2244-f77a-4291-bf83-84bcf6856161" providerId="ADAL" clId="{4923EC57-AAFD-4810-B131-72A55DB4984F}" dt="2019-06-20T21:20:03.582" v="124" actId="478"/>
          <ac:spMkLst>
            <pc:docMk/>
            <pc:sldMk cId="1257269346" sldId="256"/>
            <ac:spMk id="21" creationId="{ED3D7C84-17CA-4326-82EC-B7AE6C21EE0B}"/>
          </ac:spMkLst>
        </pc:spChg>
        <pc:spChg chg="mod">
          <ac:chgData name="Peter EDMUNDS (HAB)" userId="57fb2244-f77a-4291-bf83-84bcf6856161" providerId="ADAL" clId="{4923EC57-AAFD-4810-B131-72A55DB4984F}" dt="2019-06-20T21:07:56.011" v="80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4923EC57-AAFD-4810-B131-72A55DB4984F}" dt="2019-06-20T21:07:39.860" v="67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4923EC57-AAFD-4810-B131-72A55DB4984F}" dt="2019-06-20T21:07:39.860" v="67" actId="478"/>
          <ac:spMkLst>
            <pc:docMk/>
            <pc:sldMk cId="1257269346" sldId="256"/>
            <ac:spMk id="24" creationId="{0478DFC5-82FF-4CCC-845B-987F839ECBFB}"/>
          </ac:spMkLst>
        </pc:spChg>
        <pc:spChg chg="add del mod">
          <ac:chgData name="Peter EDMUNDS (HAB)" userId="57fb2244-f77a-4291-bf83-84bcf6856161" providerId="ADAL" clId="{4923EC57-AAFD-4810-B131-72A55DB4984F}" dt="2019-06-20T21:20:03.582" v="124" actId="478"/>
          <ac:spMkLst>
            <pc:docMk/>
            <pc:sldMk cId="1257269346" sldId="256"/>
            <ac:spMk id="25" creationId="{8913B150-DBF8-4D83-A93D-294F419E5DD0}"/>
          </ac:spMkLst>
        </pc:spChg>
        <pc:spChg chg="add del mod">
          <ac:chgData name="Peter EDMUNDS (HAB)" userId="57fb2244-f77a-4291-bf83-84bcf6856161" providerId="ADAL" clId="{4923EC57-AAFD-4810-B131-72A55DB4984F}" dt="2019-06-20T21:20:03.582" v="124" actId="478"/>
          <ac:spMkLst>
            <pc:docMk/>
            <pc:sldMk cId="1257269346" sldId="256"/>
            <ac:spMk id="26" creationId="{21B86E22-47AE-4703-AB9B-D9292FA87DD3}"/>
          </ac:spMkLst>
        </pc:spChg>
        <pc:spChg chg="add del mod">
          <ac:chgData name="Peter EDMUNDS (HAB)" userId="57fb2244-f77a-4291-bf83-84bcf6856161" providerId="ADAL" clId="{4923EC57-AAFD-4810-B131-72A55DB4984F}" dt="2019-06-20T21:20:03.582" v="124" actId="478"/>
          <ac:spMkLst>
            <pc:docMk/>
            <pc:sldMk cId="1257269346" sldId="256"/>
            <ac:spMk id="27" creationId="{EF2127FB-B409-4025-9F17-7271B35CCAD9}"/>
          </ac:spMkLst>
        </pc:spChg>
        <pc:spChg chg="add mod">
          <ac:chgData name="Peter EDMUNDS (HAB)" userId="57fb2244-f77a-4291-bf83-84bcf6856161" providerId="ADAL" clId="{4923EC57-AAFD-4810-B131-72A55DB4984F}" dt="2019-06-20T21:21:54.311" v="141" actId="2711"/>
          <ac:spMkLst>
            <pc:docMk/>
            <pc:sldMk cId="1257269346" sldId="256"/>
            <ac:spMk id="28" creationId="{FAA80078-EC30-45B3-AD79-5C810F0984A8}"/>
          </ac:spMkLst>
        </pc:spChg>
        <pc:spChg chg="add del mod">
          <ac:chgData name="Peter EDMUNDS (HAB)" userId="57fb2244-f77a-4291-bf83-84bcf6856161" providerId="ADAL" clId="{4923EC57-AAFD-4810-B131-72A55DB4984F}" dt="2019-06-20T21:19:12.836" v="117" actId="478"/>
          <ac:spMkLst>
            <pc:docMk/>
            <pc:sldMk cId="1257269346" sldId="256"/>
            <ac:spMk id="29" creationId="{AE0216F8-3EE1-4996-A045-FE408B718179}"/>
          </ac:spMkLst>
        </pc:spChg>
        <pc:spChg chg="add del mod">
          <ac:chgData name="Peter EDMUNDS (HAB)" userId="57fb2244-f77a-4291-bf83-84bcf6856161" providerId="ADAL" clId="{4923EC57-AAFD-4810-B131-72A55DB4984F}" dt="2019-06-20T21:19:12.836" v="117" actId="478"/>
          <ac:spMkLst>
            <pc:docMk/>
            <pc:sldMk cId="1257269346" sldId="256"/>
            <ac:spMk id="30" creationId="{F2D57065-F822-45AE-915B-E38D32881625}"/>
          </ac:spMkLst>
        </pc:spChg>
        <pc:spChg chg="add del mod">
          <ac:chgData name="Peter EDMUNDS (HAB)" userId="57fb2244-f77a-4291-bf83-84bcf6856161" providerId="ADAL" clId="{4923EC57-AAFD-4810-B131-72A55DB4984F}" dt="2019-06-20T21:19:12.836" v="117" actId="478"/>
          <ac:spMkLst>
            <pc:docMk/>
            <pc:sldMk cId="1257269346" sldId="256"/>
            <ac:spMk id="31" creationId="{6E0D7D42-0A2B-49D4-B1C9-ECBEA3E92AD7}"/>
          </ac:spMkLst>
        </pc:spChg>
        <pc:spChg chg="add del mod">
          <ac:chgData name="Peter EDMUNDS (HAB)" userId="57fb2244-f77a-4291-bf83-84bcf6856161" providerId="ADAL" clId="{4923EC57-AAFD-4810-B131-72A55DB4984F}" dt="2019-06-20T21:19:12.836" v="117" actId="478"/>
          <ac:spMkLst>
            <pc:docMk/>
            <pc:sldMk cId="1257269346" sldId="256"/>
            <ac:spMk id="32" creationId="{2D579D35-F83A-4EA7-A0DD-23947BEDD3CF}"/>
          </ac:spMkLst>
        </pc:spChg>
        <pc:spChg chg="add del mod">
          <ac:chgData name="Peter EDMUNDS (HAB)" userId="57fb2244-f77a-4291-bf83-84bcf6856161" providerId="ADAL" clId="{4923EC57-AAFD-4810-B131-72A55DB4984F}" dt="2019-06-20T21:22:09.180" v="145"/>
          <ac:spMkLst>
            <pc:docMk/>
            <pc:sldMk cId="1257269346" sldId="256"/>
            <ac:spMk id="33" creationId="{D7ABB825-8CD8-4800-8CE0-0D3BFB662069}"/>
          </ac:spMkLst>
        </pc:spChg>
        <pc:spChg chg="add del mod">
          <ac:chgData name="Peter EDMUNDS (HAB)" userId="57fb2244-f77a-4291-bf83-84bcf6856161" providerId="ADAL" clId="{4923EC57-AAFD-4810-B131-72A55DB4984F}" dt="2019-06-20T21:22:09.180" v="145"/>
          <ac:spMkLst>
            <pc:docMk/>
            <pc:sldMk cId="1257269346" sldId="256"/>
            <ac:spMk id="34" creationId="{328C4E53-FF0D-43F4-AD9D-AE28D049631C}"/>
          </ac:spMkLst>
        </pc:spChg>
        <pc:spChg chg="add del mod">
          <ac:chgData name="Peter EDMUNDS (HAB)" userId="57fb2244-f77a-4291-bf83-84bcf6856161" providerId="ADAL" clId="{4923EC57-AAFD-4810-B131-72A55DB4984F}" dt="2019-06-20T21:22:09.180" v="145"/>
          <ac:spMkLst>
            <pc:docMk/>
            <pc:sldMk cId="1257269346" sldId="256"/>
            <ac:spMk id="35" creationId="{F078299F-405C-4585-A7D5-25FEC2305CC2}"/>
          </ac:spMkLst>
        </pc:spChg>
        <pc:spChg chg="add mod">
          <ac:chgData name="Peter EDMUNDS (HAB)" userId="57fb2244-f77a-4291-bf83-84bcf6856161" providerId="ADAL" clId="{4923EC57-AAFD-4810-B131-72A55DB4984F}" dt="2019-06-20T21:36:40.608" v="763" actId="20577"/>
          <ac:spMkLst>
            <pc:docMk/>
            <pc:sldMk cId="1257269346" sldId="256"/>
            <ac:spMk id="37" creationId="{E8737C80-6388-4223-BA34-CB8C23841033}"/>
          </ac:spMkLst>
        </pc:spChg>
        <pc:picChg chg="add mod">
          <ac:chgData name="Peter EDMUNDS (HAB)" userId="57fb2244-f77a-4291-bf83-84bcf6856161" providerId="ADAL" clId="{4923EC57-AAFD-4810-B131-72A55DB4984F}" dt="2019-06-20T21:20:42.029" v="132" actId="1076"/>
          <ac:picMkLst>
            <pc:docMk/>
            <pc:sldMk cId="1257269346" sldId="256"/>
            <ac:picMk id="3" creationId="{3450FA39-0B55-47F5-A0C5-62BB9494C051}"/>
          </ac:picMkLst>
        </pc:picChg>
        <pc:picChg chg="add mod">
          <ac:chgData name="Peter EDMUNDS (HAB)" userId="57fb2244-f77a-4291-bf83-84bcf6856161" providerId="ADAL" clId="{4923EC57-AAFD-4810-B131-72A55DB4984F}" dt="2019-06-20T21:20:29.337" v="129" actId="14100"/>
          <ac:picMkLst>
            <pc:docMk/>
            <pc:sldMk cId="1257269346" sldId="256"/>
            <ac:picMk id="5" creationId="{12250365-ED5D-4A71-88D1-8E692174FBD6}"/>
          </ac:picMkLst>
        </pc:picChg>
        <pc:picChg chg="add mod">
          <ac:chgData name="Peter EDMUNDS (HAB)" userId="57fb2244-f77a-4291-bf83-84bcf6856161" providerId="ADAL" clId="{4923EC57-AAFD-4810-B131-72A55DB4984F}" dt="2019-06-20T21:22:37.572" v="150" actId="1076"/>
          <ac:picMkLst>
            <pc:docMk/>
            <pc:sldMk cId="1257269346" sldId="256"/>
            <ac:picMk id="8" creationId="{2C5E625A-1F70-4D6C-8E0A-DA54E9EFDC70}"/>
          </ac:picMkLst>
        </pc:picChg>
        <pc:picChg chg="add mod">
          <ac:chgData name="Peter EDMUNDS (HAB)" userId="57fb2244-f77a-4291-bf83-84bcf6856161" providerId="ADAL" clId="{4923EC57-AAFD-4810-B131-72A55DB4984F}" dt="2019-06-20T21:25:34.709" v="176" actId="1076"/>
          <ac:picMkLst>
            <pc:docMk/>
            <pc:sldMk cId="1257269346" sldId="256"/>
            <ac:picMk id="11" creationId="{CE0E9D9B-F7B2-4833-B61F-7264099FAA31}"/>
          </ac:picMkLst>
        </pc:picChg>
        <pc:picChg chg="del">
          <ac:chgData name="Peter EDMUNDS (HAB)" userId="57fb2244-f77a-4291-bf83-84bcf6856161" providerId="ADAL" clId="{4923EC57-AAFD-4810-B131-72A55DB4984F}" dt="2019-06-20T21:07:39.860" v="67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4923EC57-AAFD-4810-B131-72A55DB4984F}" dt="2019-06-20T21:07:39.860" v="67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4923EC57-AAFD-4810-B131-72A55DB4984F}" dt="2019-06-20T21:07:39.860" v="67" actId="478"/>
          <ac:picMkLst>
            <pc:docMk/>
            <pc:sldMk cId="1257269346" sldId="256"/>
            <ac:picMk id="17" creationId="{B42AC732-BF9B-42D5-8DD2-DE51BDD3F11D}"/>
          </ac:picMkLst>
        </pc:picChg>
        <pc:picChg chg="add mod">
          <ac:chgData name="Peter EDMUNDS (HAB)" userId="57fb2244-f77a-4291-bf83-84bcf6856161" providerId="ADAL" clId="{4923EC57-AAFD-4810-B131-72A55DB4984F}" dt="2019-06-20T21:24:57.175" v="173" actId="1076"/>
          <ac:picMkLst>
            <pc:docMk/>
            <pc:sldMk cId="1257269346" sldId="256"/>
            <ac:picMk id="36" creationId="{EAE10FAE-D646-42FC-893B-058611AB931F}"/>
          </ac:picMkLst>
        </pc:picChg>
      </pc:sldChg>
      <pc:sldChg chg="addSp delSp modSp ord">
        <pc:chgData name="Peter EDMUNDS (HAB)" userId="57fb2244-f77a-4291-bf83-84bcf6856161" providerId="ADAL" clId="{4923EC57-AAFD-4810-B131-72A55DB4984F}" dt="2019-06-20T22:47:40.432" v="2155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4923EC57-AAFD-4810-B131-72A55DB4984F}" dt="2019-06-20T21:07:33.149" v="66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4923EC57-AAFD-4810-B131-72A55DB4984F}" dt="2019-06-20T21:07:33.149" v="66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4923EC57-AAFD-4810-B131-72A55DB4984F}" dt="2019-06-20T21:07:33.149" v="66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4923EC57-AAFD-4810-B131-72A55DB4984F}" dt="2019-06-20T21:07:33.149" v="66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4923EC57-AAFD-4810-B131-72A55DB4984F}" dt="2019-06-20T22:47:31.112" v="2152" actId="1076"/>
          <ac:spMkLst>
            <pc:docMk/>
            <pc:sldMk cId="830485102" sldId="257"/>
            <ac:spMk id="22" creationId="{806E0893-4E9A-4A17-ADF2-F6B4EF3E1F01}"/>
          </ac:spMkLst>
        </pc:spChg>
        <pc:spChg chg="del">
          <ac:chgData name="Peter EDMUNDS (HAB)" userId="57fb2244-f77a-4291-bf83-84bcf6856161" providerId="ADAL" clId="{4923EC57-AAFD-4810-B131-72A55DB4984F}" dt="2019-06-20T21:07:33.149" v="66" actId="478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4923EC57-AAFD-4810-B131-72A55DB4984F}" dt="2019-06-20T22:30:49.896" v="2075" actId="20577"/>
          <ac:spMkLst>
            <pc:docMk/>
            <pc:sldMk cId="830485102" sldId="257"/>
            <ac:spMk id="36" creationId="{9AA6ECB4-4D4D-4665-B838-CB0305732CD9}"/>
          </ac:spMkLst>
        </pc:spChg>
        <pc:picChg chg="add mod">
          <ac:chgData name="Peter EDMUNDS (HAB)" userId="57fb2244-f77a-4291-bf83-84bcf6856161" providerId="ADAL" clId="{4923EC57-AAFD-4810-B131-72A55DB4984F}" dt="2019-06-20T22:26:51.177" v="2043" actId="1076"/>
          <ac:picMkLst>
            <pc:docMk/>
            <pc:sldMk cId="830485102" sldId="257"/>
            <ac:picMk id="2" creationId="{65A8F166-65E7-4B04-BDBA-4FBF0D68A68E}"/>
          </ac:picMkLst>
        </pc:picChg>
        <pc:picChg chg="add del mod">
          <ac:chgData name="Peter EDMUNDS (HAB)" userId="57fb2244-f77a-4291-bf83-84bcf6856161" providerId="ADAL" clId="{4923EC57-AAFD-4810-B131-72A55DB4984F}" dt="2019-06-20T22:32:21.480" v="2077" actId="478"/>
          <ac:picMkLst>
            <pc:docMk/>
            <pc:sldMk cId="830485102" sldId="257"/>
            <ac:picMk id="3" creationId="{807E41CA-FB00-451A-9BEB-DC22A5E42AA6}"/>
          </ac:picMkLst>
        </pc:picChg>
        <pc:picChg chg="add mod">
          <ac:chgData name="Peter EDMUNDS (HAB)" userId="57fb2244-f77a-4291-bf83-84bcf6856161" providerId="ADAL" clId="{4923EC57-AAFD-4810-B131-72A55DB4984F}" dt="2019-06-20T22:32:53.989" v="2083" actId="1076"/>
          <ac:picMkLst>
            <pc:docMk/>
            <pc:sldMk cId="830485102" sldId="257"/>
            <ac:picMk id="4" creationId="{33E62525-5670-4AFD-923D-6DDC6A51AA2F}"/>
          </ac:picMkLst>
        </pc:picChg>
        <pc:picChg chg="add mod">
          <ac:chgData name="Peter EDMUNDS (HAB)" userId="57fb2244-f77a-4291-bf83-84bcf6856161" providerId="ADAL" clId="{4923EC57-AAFD-4810-B131-72A55DB4984F}" dt="2019-06-20T22:47:40.432" v="2155" actId="1076"/>
          <ac:picMkLst>
            <pc:docMk/>
            <pc:sldMk cId="830485102" sldId="257"/>
            <ac:picMk id="5" creationId="{63727AA3-5A10-4971-A12C-DEF4C6E9478B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6" creationId="{50A6F7AA-BCB0-4967-B35F-3DCC210AECB3}"/>
          </ac:picMkLst>
        </pc:picChg>
        <pc:picChg chg="add mod">
          <ac:chgData name="Peter EDMUNDS (HAB)" userId="57fb2244-f77a-4291-bf83-84bcf6856161" providerId="ADAL" clId="{4923EC57-AAFD-4810-B131-72A55DB4984F}" dt="2019-06-20T22:47:35.699" v="2154" actId="14100"/>
          <ac:picMkLst>
            <pc:docMk/>
            <pc:sldMk cId="830485102" sldId="257"/>
            <ac:picMk id="7" creationId="{890E4A90-C8A4-45E0-9C4F-3F056BD0C619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4923EC57-AAFD-4810-B131-72A55DB4984F}" dt="2019-06-20T21:07:33.149" v="66" actId="478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4923EC57-AAFD-4810-B131-72A55DB4984F}" dt="2019-06-20T22:35:29.914" v="2121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4923EC57-AAFD-4810-B131-72A55DB4984F}" dt="2019-06-20T22:33:55.400" v="2086" actId="20577"/>
          <ac:spMkLst>
            <pc:docMk/>
            <pc:sldMk cId="1359017385" sldId="261"/>
            <ac:spMk id="2" creationId="{6EB19119-DD1B-4188-8E79-6B9909B7A471}"/>
          </ac:spMkLst>
        </pc:spChg>
        <pc:spChg chg="mod">
          <ac:chgData name="Peter EDMUNDS (HAB)" userId="57fb2244-f77a-4291-bf83-84bcf6856161" providerId="ADAL" clId="{4923EC57-AAFD-4810-B131-72A55DB4984F}" dt="2019-06-20T21:47:39.209" v="1005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4923EC57-AAFD-4810-B131-72A55DB4984F}" dt="2019-06-20T21:07:17.397" v="63" actId="478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4923EC57-AAFD-4810-B131-72A55DB4984F}" dt="2019-06-20T21:51:15.486" v="1144" actId="1076"/>
          <ac:spMkLst>
            <pc:docMk/>
            <pc:sldMk cId="1359017385" sldId="261"/>
            <ac:spMk id="5" creationId="{74EF9000-34C0-4851-B734-F4708BD4FC98}"/>
          </ac:spMkLst>
        </pc:spChg>
        <pc:spChg chg="del">
          <ac:chgData name="Peter EDMUNDS (HAB)" userId="57fb2244-f77a-4291-bf83-84bcf6856161" providerId="ADAL" clId="{4923EC57-AAFD-4810-B131-72A55DB4984F}" dt="2019-06-20T21:07:17.397" v="6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4923EC57-AAFD-4810-B131-72A55DB4984F}" dt="2019-06-20T21:07:17.397" v="6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4923EC57-AAFD-4810-B131-72A55DB4984F}" dt="2019-06-20T21:07:19.535" v="64" actId="478"/>
          <ac:spMkLst>
            <pc:docMk/>
            <pc:sldMk cId="1359017385" sldId="261"/>
            <ac:spMk id="12" creationId="{D06170B6-AAB0-4F39-ADB7-9D0969C8AED6}"/>
          </ac:spMkLst>
        </pc:spChg>
        <pc:spChg chg="add mod">
          <ac:chgData name="Peter EDMUNDS (HAB)" userId="57fb2244-f77a-4291-bf83-84bcf6856161" providerId="ADAL" clId="{4923EC57-AAFD-4810-B131-72A55DB4984F}" dt="2019-06-20T22:34:23.440" v="2090" actId="1076"/>
          <ac:spMkLst>
            <pc:docMk/>
            <pc:sldMk cId="1359017385" sldId="261"/>
            <ac:spMk id="15" creationId="{868E59D0-800A-42F6-BB11-45EAC42AB057}"/>
          </ac:spMkLst>
        </pc:spChg>
        <pc:spChg chg="add mod">
          <ac:chgData name="Peter EDMUNDS (HAB)" userId="57fb2244-f77a-4291-bf83-84bcf6856161" providerId="ADAL" clId="{4923EC57-AAFD-4810-B131-72A55DB4984F}" dt="2019-06-20T22:35:29.914" v="2121" actId="20577"/>
          <ac:spMkLst>
            <pc:docMk/>
            <pc:sldMk cId="1359017385" sldId="261"/>
            <ac:spMk id="16" creationId="{E92DBBF2-BBF1-4C00-BC0D-B438B2A42B95}"/>
          </ac:spMkLst>
        </pc:spChg>
        <pc:picChg chg="del">
          <ac:chgData name="Peter EDMUNDS (HAB)" userId="57fb2244-f77a-4291-bf83-84bcf6856161" providerId="ADAL" clId="{4923EC57-AAFD-4810-B131-72A55DB4984F}" dt="2019-06-20T21:07:17.397" v="6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4923EC57-AAFD-4810-B131-72A55DB4984F}" dt="2019-06-20T22:11:48.407" v="1883" actId="1076"/>
          <ac:picMkLst>
            <pc:docMk/>
            <pc:sldMk cId="1359017385" sldId="261"/>
            <ac:picMk id="8" creationId="{5540F867-8D34-42A3-82AB-93288EC4BEBC}"/>
          </ac:picMkLst>
        </pc:picChg>
        <pc:picChg chg="del">
          <ac:chgData name="Peter EDMUNDS (HAB)" userId="57fb2244-f77a-4291-bf83-84bcf6856161" providerId="ADAL" clId="{4923EC57-AAFD-4810-B131-72A55DB4984F}" dt="2019-06-20T21:07:19.535" v="64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4923EC57-AAFD-4810-B131-72A55DB4984F}" dt="2019-06-20T21:07:17.397" v="6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4923EC57-AAFD-4810-B131-72A55DB4984F}" dt="2019-06-20T21:07:17.397" v="6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4923EC57-AAFD-4810-B131-72A55DB4984F}" dt="2019-06-20T21:07:17.397" v="63" actId="478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">
        <pc:chgData name="Peter EDMUNDS (HAB)" userId="57fb2244-f77a-4291-bf83-84bcf6856161" providerId="ADAL" clId="{4923EC57-AAFD-4810-B131-72A55DB4984F}" dt="2019-06-20T22:27:05.088" v="2045" actId="207"/>
        <pc:sldMkLst>
          <pc:docMk/>
          <pc:sldMk cId="2273095663" sldId="262"/>
        </pc:sldMkLst>
        <pc:spChg chg="add mod">
          <ac:chgData name="Peter EDMUNDS (HAB)" userId="57fb2244-f77a-4291-bf83-84bcf6856161" providerId="ADAL" clId="{4923EC57-AAFD-4810-B131-72A55DB4984F}" dt="2019-06-20T22:27:02.541" v="2044" actId="207"/>
          <ac:spMkLst>
            <pc:docMk/>
            <pc:sldMk cId="2273095663" sldId="262"/>
            <ac:spMk id="4" creationId="{ECB87756-B6D6-41D6-B4A5-6E7B3AB6BA92}"/>
          </ac:spMkLst>
        </pc:spChg>
        <pc:spChg chg="mod">
          <ac:chgData name="Peter EDMUNDS (HAB)" userId="57fb2244-f77a-4291-bf83-84bcf6856161" providerId="ADAL" clId="{4923EC57-AAFD-4810-B131-72A55DB4984F}" dt="2019-06-20T22:14:35.079" v="189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4923EC57-AAFD-4810-B131-72A55DB4984F}" dt="2019-06-20T21:07:24.992" v="65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4923EC57-AAFD-4810-B131-72A55DB4984F}" dt="2019-06-20T22:27:05.088" v="2045" actId="207"/>
          <ac:spMkLst>
            <pc:docMk/>
            <pc:sldMk cId="2273095663" sldId="262"/>
            <ac:spMk id="14" creationId="{34847E6F-168B-4AB3-9026-F4BED21C2BE4}"/>
          </ac:spMkLst>
        </pc:spChg>
        <pc:spChg chg="del">
          <ac:chgData name="Peter EDMUNDS (HAB)" userId="57fb2244-f77a-4291-bf83-84bcf6856161" providerId="ADAL" clId="{4923EC57-AAFD-4810-B131-72A55DB4984F}" dt="2019-06-20T21:07:24.992" v="65" actId="478"/>
          <ac:spMkLst>
            <pc:docMk/>
            <pc:sldMk cId="2273095663" sldId="262"/>
            <ac:spMk id="16" creationId="{65D647D1-C7FD-46DB-9D3E-E85A0163C78F}"/>
          </ac:spMkLst>
        </pc:spChg>
        <pc:picChg chg="add mod">
          <ac:chgData name="Peter EDMUNDS (HAB)" userId="57fb2244-f77a-4291-bf83-84bcf6856161" providerId="ADAL" clId="{4923EC57-AAFD-4810-B131-72A55DB4984F}" dt="2019-06-20T22:18:22.108" v="1895" actId="1076"/>
          <ac:picMkLst>
            <pc:docMk/>
            <pc:sldMk cId="2273095663" sldId="262"/>
            <ac:picMk id="3" creationId="{865AEE6B-B6C4-4230-BC0A-A3F2890A81E6}"/>
          </ac:picMkLst>
        </pc:picChg>
        <pc:picChg chg="add mod">
          <ac:chgData name="Peter EDMUNDS (HAB)" userId="57fb2244-f77a-4291-bf83-84bcf6856161" providerId="ADAL" clId="{4923EC57-AAFD-4810-B131-72A55DB4984F}" dt="2019-06-20T22:19:37.953" v="1969" actId="1076"/>
          <ac:picMkLst>
            <pc:docMk/>
            <pc:sldMk cId="2273095663" sldId="262"/>
            <ac:picMk id="6" creationId="{38DE53EF-31D0-4C5B-87C6-D4B48CEC50B3}"/>
          </ac:picMkLst>
        </pc:picChg>
        <pc:picChg chg="add mod">
          <ac:chgData name="Peter EDMUNDS (HAB)" userId="57fb2244-f77a-4291-bf83-84bcf6856161" providerId="ADAL" clId="{4923EC57-AAFD-4810-B131-72A55DB4984F}" dt="2019-06-20T22:21:39.813" v="2036" actId="14100"/>
          <ac:picMkLst>
            <pc:docMk/>
            <pc:sldMk cId="2273095663" sldId="262"/>
            <ac:picMk id="7" creationId="{D7545458-AED8-463F-94F9-18949B678F56}"/>
          </ac:picMkLst>
        </pc:picChg>
        <pc:picChg chg="del">
          <ac:chgData name="Peter EDMUNDS (HAB)" userId="57fb2244-f77a-4291-bf83-84bcf6856161" providerId="ADAL" clId="{4923EC57-AAFD-4810-B131-72A55DB4984F}" dt="2019-06-20T21:07:24.992" v="65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4923EC57-AAFD-4810-B131-72A55DB4984F}" dt="2019-06-20T21:07:24.992" v="6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4923EC57-AAFD-4810-B131-72A55DB4984F}" dt="2019-06-20T21:07:24.992" v="65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4923EC57-AAFD-4810-B131-72A55DB4984F}" dt="2019-06-20T21:07:24.992" v="65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Maths in Physics</a:t>
            </a:r>
          </a:p>
          <a:p>
            <a:pPr algn="ctr"/>
            <a:r>
              <a:rPr lang="en-GB" sz="1100" dirty="0"/>
              <a:t>Standard form, percentages &amp; graphs. 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Fill in the equations below</a:t>
            </a:r>
            <a:endParaRPr lang="en-GB" sz="1200" b="1" dirty="0">
              <a:solidFill>
                <a:schemeClr val="tx1"/>
              </a:solidFill>
            </a:endParaRP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E</a:t>
            </a:r>
            <a:r>
              <a:rPr lang="en-GB" sz="1200" b="1" baseline="-25000" dirty="0">
                <a:solidFill>
                  <a:schemeClr val="tx1"/>
                </a:solidFill>
              </a:rPr>
              <a:t>k</a:t>
            </a:r>
            <a:r>
              <a:rPr lang="en-GB" sz="1200" b="1" dirty="0">
                <a:solidFill>
                  <a:schemeClr val="tx1"/>
                </a:solidFill>
              </a:rPr>
              <a:t> = 0.5 x __ x __</a:t>
            </a:r>
            <a:r>
              <a:rPr lang="en-GB" sz="1200" b="1" baseline="30000" dirty="0">
                <a:solidFill>
                  <a:schemeClr val="tx1"/>
                </a:solidFill>
              </a:rPr>
              <a:t>2</a:t>
            </a: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E</a:t>
            </a:r>
            <a:r>
              <a:rPr lang="en-GB" sz="1200" b="1" baseline="-25000" dirty="0">
                <a:solidFill>
                  <a:schemeClr val="tx1"/>
                </a:solidFill>
              </a:rPr>
              <a:t>p</a:t>
            </a:r>
            <a:r>
              <a:rPr lang="en-GB" sz="1200" b="1" dirty="0">
                <a:solidFill>
                  <a:schemeClr val="tx1"/>
                </a:solidFill>
              </a:rPr>
              <a:t> = __ × __ × __</a:t>
            </a: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 P = E ÷ __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B97C1F-4F1E-413E-9588-484E312C9DD3}"/>
              </a:ext>
            </a:extLst>
          </p:cNvPr>
          <p:cNvSpPr txBox="1"/>
          <p:nvPr/>
        </p:nvSpPr>
        <p:spPr>
          <a:xfrm>
            <a:off x="2714195" y="747285"/>
            <a:ext cx="2814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7"/>
            </a:pPr>
            <a:r>
              <a:rPr lang="en-GB" sz="1200" b="1" dirty="0"/>
              <a:t>P = __</a:t>
            </a:r>
            <a:r>
              <a:rPr lang="en-GB" sz="1200" b="1" baseline="30000" dirty="0"/>
              <a:t>2</a:t>
            </a:r>
            <a:r>
              <a:rPr lang="en-GB" sz="1200" b="1" dirty="0"/>
              <a:t> x __</a:t>
            </a:r>
            <a:endParaRPr lang="en-GB" sz="1200" b="1" baseline="30000" dirty="0"/>
          </a:p>
          <a:p>
            <a:pPr marL="228600" indent="-228600">
              <a:buAutoNum type="arabicParenR" startAt="7"/>
            </a:pPr>
            <a:r>
              <a:rPr lang="en-GB" sz="1200" b="1" dirty="0"/>
              <a:t>E = __ × __ </a:t>
            </a:r>
          </a:p>
          <a:p>
            <a:pPr marL="228600" indent="-228600">
              <a:buAutoNum type="arabicParenR" startAt="7"/>
            </a:pPr>
            <a:r>
              <a:rPr lang="en-GB" sz="1200" b="1" dirty="0"/>
              <a:t>P = E ÷ __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76581-44E0-477D-A6FF-E7688C3FB888}"/>
              </a:ext>
            </a:extLst>
          </p:cNvPr>
          <p:cNvSpPr txBox="1"/>
          <p:nvPr/>
        </p:nvSpPr>
        <p:spPr>
          <a:xfrm>
            <a:off x="1623060" y="747285"/>
            <a:ext cx="1841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4"/>
            </a:pPr>
            <a:r>
              <a:rPr lang="en-GB" sz="1200" b="1" dirty="0"/>
              <a:t> P = W ÷ __</a:t>
            </a:r>
          </a:p>
          <a:p>
            <a:pPr marL="228600" indent="-228600">
              <a:buAutoNum type="arabicParenR" startAt="4"/>
            </a:pPr>
            <a:r>
              <a:rPr lang="en-GB" sz="1200" b="1" dirty="0"/>
              <a:t>V = __ x __</a:t>
            </a:r>
          </a:p>
          <a:p>
            <a:pPr marL="228600" indent="-228600">
              <a:buAutoNum type="arabicParenR" startAt="4"/>
            </a:pPr>
            <a:r>
              <a:rPr lang="en-GB" sz="1200" b="1" dirty="0"/>
              <a:t>P = __ x __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8AE73A-3DE1-456F-B22E-7EFBA208D950}"/>
              </a:ext>
            </a:extLst>
          </p:cNvPr>
          <p:cNvSpPr txBox="1"/>
          <p:nvPr/>
        </p:nvSpPr>
        <p:spPr>
          <a:xfrm>
            <a:off x="3784513" y="747285"/>
            <a:ext cx="234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10"/>
            </a:pPr>
            <a:r>
              <a:rPr lang="en-GB" sz="1200" b="1" dirty="0"/>
              <a:t> R</a:t>
            </a:r>
            <a:r>
              <a:rPr lang="en-GB" sz="1200" b="1" baseline="-25000" dirty="0"/>
              <a:t>TOT</a:t>
            </a:r>
            <a:r>
              <a:rPr lang="en-GB" sz="1200" b="1" dirty="0"/>
              <a:t> = __</a:t>
            </a:r>
            <a:r>
              <a:rPr lang="en-GB" sz="1200" b="1" baseline="-25000" dirty="0"/>
              <a:t>1</a:t>
            </a:r>
            <a:r>
              <a:rPr lang="en-GB" sz="1200" b="1" dirty="0"/>
              <a:t> + __</a:t>
            </a:r>
            <a:r>
              <a:rPr lang="en-GB" sz="1200" b="1" baseline="-25000" dirty="0"/>
              <a:t>2</a:t>
            </a:r>
            <a:r>
              <a:rPr lang="en-GB" sz="1200" b="1" dirty="0"/>
              <a:t> </a:t>
            </a:r>
          </a:p>
          <a:p>
            <a:pPr marL="228600" indent="-228600">
              <a:buAutoNum type="arabicParenR" startAt="10"/>
            </a:pPr>
            <a:r>
              <a:rPr lang="en-GB" sz="1200" b="1" dirty="0"/>
              <a:t> </a:t>
            </a:r>
            <a:r>
              <a:rPr lang="el-GR" sz="1200" b="1" dirty="0"/>
              <a:t>ρ</a:t>
            </a:r>
            <a:r>
              <a:rPr lang="en-GB" sz="1200" b="1" dirty="0"/>
              <a:t> = __ ÷ __ </a:t>
            </a:r>
          </a:p>
          <a:p>
            <a:pPr marL="228600" indent="-228600">
              <a:buAutoNum type="arabicParenR" startAt="10"/>
            </a:pPr>
            <a:r>
              <a:rPr lang="en-GB" sz="1200" b="1" dirty="0"/>
              <a:t>Q = __ x __</a:t>
            </a:r>
          </a:p>
          <a:p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Standard form</a:t>
            </a: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BD1C32E7-FEBE-4305-BF83-E554FB5C1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" y="1826818"/>
            <a:ext cx="2863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100" dirty="0">
                <a:latin typeface="+mn-lt"/>
              </a:rPr>
              <a:t>Powers of ten are written using </a:t>
            </a:r>
            <a:r>
              <a:rPr lang="en-GB" altLang="en-US" sz="1100" b="1" dirty="0">
                <a:solidFill>
                  <a:srgbClr val="17B5A5"/>
                </a:solidFill>
                <a:latin typeface="+mn-lt"/>
              </a:rPr>
              <a:t>index notation</a:t>
            </a:r>
            <a:r>
              <a:rPr lang="en-GB" altLang="en-US" sz="1100" dirty="0">
                <a:latin typeface="+mn-lt"/>
              </a:rPr>
              <a:t>.</a:t>
            </a:r>
          </a:p>
        </p:txBody>
      </p:sp>
      <p:sp>
        <p:nvSpPr>
          <p:cNvPr id="28" name="Text Box 71">
            <a:extLst>
              <a:ext uri="{FF2B5EF4-FFF2-40B4-BE49-F238E27FC236}">
                <a16:creationId xmlns:a16="http://schemas.microsoft.com/office/drawing/2014/main" id="{FAA80078-EC30-45B3-AD79-5C810F098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407" y="2918707"/>
            <a:ext cx="248209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100" dirty="0">
                <a:latin typeface="+mn-lt"/>
              </a:rPr>
              <a:t>Any number raised to the power of 0 is 1, so 10</a:t>
            </a:r>
            <a:r>
              <a:rPr lang="en-GB" altLang="en-US" sz="1100" baseline="30000" dirty="0">
                <a:latin typeface="+mn-lt"/>
              </a:rPr>
              <a:t>0</a:t>
            </a:r>
            <a:r>
              <a:rPr lang="en-GB" altLang="en-US" sz="1100" dirty="0">
                <a:latin typeface="+mn-lt"/>
              </a:rPr>
              <a:t> = 1. Decimals can be written using negative powers of ten.</a:t>
            </a:r>
            <a:endParaRPr lang="en-GB" altLang="en-US" sz="1100" baseline="30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50FA39-0B55-47F5-A0C5-62BB9494C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4" y="2786709"/>
            <a:ext cx="1845120" cy="1008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50365-ED5D-4A71-88D1-8E692174F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195" y="1871667"/>
            <a:ext cx="2105934" cy="7605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059722-761B-451A-A1E8-C5ACBABF1F9C}"/>
              </a:ext>
            </a:extLst>
          </p:cNvPr>
          <p:cNvSpPr/>
          <p:nvPr/>
        </p:nvSpPr>
        <p:spPr>
          <a:xfrm>
            <a:off x="48955" y="3931215"/>
            <a:ext cx="59780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100" dirty="0">
                <a:solidFill>
                  <a:srgbClr val="010066"/>
                </a:solidFill>
              </a:rPr>
              <a:t>2 × 10</a:t>
            </a:r>
            <a:r>
              <a:rPr lang="en-GB" altLang="en-US" sz="1100" baseline="30000" dirty="0">
                <a:solidFill>
                  <a:srgbClr val="010066"/>
                </a:solidFill>
              </a:rPr>
              <a:t>15 </a:t>
            </a:r>
            <a:r>
              <a:rPr lang="en-GB" altLang="en-US" sz="1100" dirty="0">
                <a:solidFill>
                  <a:srgbClr val="010066"/>
                </a:solidFill>
              </a:rPr>
              <a:t>and 1.5 </a:t>
            </a:r>
            <a:r>
              <a:rPr lang="en-US" altLang="en-US" sz="1100" dirty="0">
                <a:solidFill>
                  <a:srgbClr val="010066"/>
                </a:solidFill>
                <a:cs typeface="Arial" panose="020B0604020202020204" pitchFamily="34" charset="0"/>
              </a:rPr>
              <a:t>× 10</a:t>
            </a:r>
            <a:r>
              <a:rPr lang="en-GB" altLang="en-US" sz="1100" baseline="30000" dirty="0">
                <a:cs typeface="Arial" panose="020B0604020202020204" pitchFamily="34" charset="0"/>
              </a:rPr>
              <a:t>–</a:t>
            </a:r>
            <a:r>
              <a:rPr lang="en-US" altLang="en-US" sz="1100" baseline="30000" dirty="0">
                <a:solidFill>
                  <a:srgbClr val="010066"/>
                </a:solidFill>
                <a:cs typeface="Arial" panose="020B0604020202020204" pitchFamily="34" charset="0"/>
              </a:rPr>
              <a:t>12 </a:t>
            </a:r>
            <a:r>
              <a:rPr lang="en-GB" altLang="en-US" sz="1100" dirty="0">
                <a:solidFill>
                  <a:srgbClr val="010066"/>
                </a:solidFill>
              </a:rPr>
              <a:t>are examples of numbers written</a:t>
            </a:r>
            <a:br>
              <a:rPr lang="en-GB" altLang="en-US" sz="1100" dirty="0">
                <a:solidFill>
                  <a:srgbClr val="010066"/>
                </a:solidFill>
              </a:rPr>
            </a:br>
            <a:r>
              <a:rPr lang="en-GB" altLang="en-US" sz="1100" dirty="0">
                <a:solidFill>
                  <a:srgbClr val="010066"/>
                </a:solidFill>
              </a:rPr>
              <a:t>in </a:t>
            </a:r>
            <a:r>
              <a:rPr lang="en-GB" altLang="en-US" sz="1100" b="1" dirty="0">
                <a:solidFill>
                  <a:srgbClr val="17B5A5"/>
                </a:solidFill>
              </a:rPr>
              <a:t>standard form</a:t>
            </a:r>
            <a:r>
              <a:rPr lang="en-GB" altLang="en-US" sz="1100" dirty="0">
                <a:solidFill>
                  <a:srgbClr val="010066"/>
                </a:solidFill>
              </a:rPr>
              <a:t>. </a:t>
            </a:r>
            <a:r>
              <a:rPr lang="en-US" altLang="en-US" sz="1100" dirty="0">
                <a:solidFill>
                  <a:srgbClr val="010066"/>
                </a:solidFill>
              </a:rPr>
              <a:t>Numbers written in standard form have two parts:</a:t>
            </a:r>
            <a:endParaRPr lang="en-GB" altLang="en-US" sz="1100" dirty="0">
              <a:solidFill>
                <a:srgbClr val="010066"/>
              </a:solidFill>
            </a:endParaRPr>
          </a:p>
          <a:p>
            <a:endParaRPr lang="en-GB" altLang="en-US" dirty="0">
              <a:solidFill>
                <a:srgbClr val="010066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E625A-1F70-4D6C-8E0A-DA54E9EFD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609" y="3889446"/>
            <a:ext cx="2516038" cy="8567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C95715-B6B3-4926-86D8-5D38D1BF3F40}"/>
              </a:ext>
            </a:extLst>
          </p:cNvPr>
          <p:cNvSpPr/>
          <p:nvPr/>
        </p:nvSpPr>
        <p:spPr>
          <a:xfrm>
            <a:off x="48955" y="4456574"/>
            <a:ext cx="420099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100" dirty="0">
                <a:solidFill>
                  <a:srgbClr val="010066"/>
                </a:solidFill>
              </a:rPr>
              <a:t>This way of writing a number is also called </a:t>
            </a:r>
            <a:r>
              <a:rPr lang="en-US" altLang="en-US" sz="1100" b="1" dirty="0">
                <a:solidFill>
                  <a:srgbClr val="17B5A5"/>
                </a:solidFill>
              </a:rPr>
              <a:t>scientific notation</a:t>
            </a:r>
            <a:r>
              <a:rPr lang="en-US" altLang="en-US" sz="1100" dirty="0">
                <a:solidFill>
                  <a:srgbClr val="010066"/>
                </a:solidFill>
              </a:rPr>
              <a:t>. Any number can be written using standard form, however it is usually used to write very large or very small numbers. </a:t>
            </a:r>
            <a:r>
              <a:rPr lang="en-GB" altLang="en-US" sz="1100" dirty="0">
                <a:solidFill>
                  <a:srgbClr val="010066"/>
                </a:solidFill>
              </a:rPr>
              <a:t>For example, the mass of the planet earth is about 5 970 000 000 000 000 000 000 000</a:t>
            </a:r>
            <a:r>
              <a:rPr lang="en-GB" altLang="en-US" sz="800" dirty="0">
                <a:solidFill>
                  <a:srgbClr val="010066"/>
                </a:solidFill>
              </a:rPr>
              <a:t> </a:t>
            </a:r>
            <a:r>
              <a:rPr lang="en-GB" altLang="en-US" sz="1100" dirty="0">
                <a:solidFill>
                  <a:srgbClr val="010066"/>
                </a:solidFill>
              </a:rPr>
              <a:t>kg. We can write this in standard form as a number between 1 and 10 multiplied by a power of 10.</a:t>
            </a:r>
          </a:p>
          <a:p>
            <a:endParaRPr lang="en-GB" altLang="en-US" sz="1100" dirty="0"/>
          </a:p>
          <a:p>
            <a:endParaRPr lang="en-GB" altLang="en-US" sz="1100" dirty="0">
              <a:solidFill>
                <a:srgbClr val="010066"/>
              </a:solidFill>
            </a:endParaRPr>
          </a:p>
          <a:p>
            <a:endParaRPr lang="en-GB" altLang="en-US" dirty="0">
              <a:solidFill>
                <a:srgbClr val="010066"/>
              </a:solidFill>
            </a:endParaRPr>
          </a:p>
        </p:txBody>
      </p:sp>
      <p:pic>
        <p:nvPicPr>
          <p:cNvPr id="36" name="Picture 17" descr="http://companyweb/production/Image%20library/Physics/earth%20only.png">
            <a:extLst>
              <a:ext uri="{FF2B5EF4-FFF2-40B4-BE49-F238E27FC236}">
                <a16:creationId xmlns:a16="http://schemas.microsoft.com/office/drawing/2014/main" id="{EAE10FAE-D646-42FC-893B-058611AB9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134" y="4787915"/>
            <a:ext cx="1791179" cy="179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0E9D9B-F7B2-4833-B61F-7264099FA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0045" y="5387816"/>
            <a:ext cx="2297501" cy="792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AB542F-47F7-4CEB-BBB8-A8B8312C3D61}"/>
              </a:ext>
            </a:extLst>
          </p:cNvPr>
          <p:cNvSpPr txBox="1"/>
          <p:nvPr/>
        </p:nvSpPr>
        <p:spPr>
          <a:xfrm>
            <a:off x="48955" y="6475562"/>
            <a:ext cx="332684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10066"/>
                </a:solidFill>
              </a:rPr>
              <a:t>Write the following numbers in standard form: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100 = 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750 = 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3300 = 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9200 = 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58400 = 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4720 = 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0.02 = 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0.0035 = 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0.19 = 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0.00042 = __________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737C80-6388-4223-BA34-CB8C23841033}"/>
              </a:ext>
            </a:extLst>
          </p:cNvPr>
          <p:cNvSpPr txBox="1"/>
          <p:nvPr/>
        </p:nvSpPr>
        <p:spPr>
          <a:xfrm>
            <a:off x="2963464" y="6500897"/>
            <a:ext cx="332684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10066"/>
                </a:solidFill>
              </a:rPr>
              <a:t>Convert the following into normal numbers: 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2 × 10</a:t>
            </a:r>
            <a:r>
              <a:rPr lang="en-GB" sz="1100" baseline="30000" dirty="0">
                <a:solidFill>
                  <a:srgbClr val="010066"/>
                </a:solidFill>
              </a:rPr>
              <a:t>2</a:t>
            </a:r>
            <a:r>
              <a:rPr lang="en-GB" sz="1100" dirty="0">
                <a:solidFill>
                  <a:srgbClr val="010066"/>
                </a:solidFill>
              </a:rPr>
              <a:t> = _______________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7 × 10</a:t>
            </a:r>
            <a:r>
              <a:rPr lang="en-GB" sz="1100" baseline="30000" dirty="0">
                <a:solidFill>
                  <a:srgbClr val="010066"/>
                </a:solidFill>
              </a:rPr>
              <a:t>3</a:t>
            </a:r>
            <a:r>
              <a:rPr lang="en-GB" sz="1100" dirty="0">
                <a:solidFill>
                  <a:srgbClr val="010066"/>
                </a:solidFill>
              </a:rPr>
              <a:t> = _______________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1.5 × 10</a:t>
            </a:r>
            <a:r>
              <a:rPr lang="en-GB" sz="1100" baseline="30000" dirty="0">
                <a:solidFill>
                  <a:srgbClr val="010066"/>
                </a:solidFill>
              </a:rPr>
              <a:t>5</a:t>
            </a:r>
            <a:r>
              <a:rPr lang="en-GB" sz="1100" dirty="0">
                <a:solidFill>
                  <a:srgbClr val="010066"/>
                </a:solidFill>
              </a:rPr>
              <a:t> = 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5.1 × 10</a:t>
            </a:r>
            <a:r>
              <a:rPr lang="en-GB" sz="1100" baseline="30000" dirty="0">
                <a:solidFill>
                  <a:srgbClr val="010066"/>
                </a:solidFill>
              </a:rPr>
              <a:t>1</a:t>
            </a:r>
            <a:r>
              <a:rPr lang="en-GB" sz="1100" dirty="0">
                <a:solidFill>
                  <a:srgbClr val="010066"/>
                </a:solidFill>
              </a:rPr>
              <a:t> = 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6.2 × 10</a:t>
            </a:r>
            <a:r>
              <a:rPr lang="en-GB" sz="1100" baseline="30000" dirty="0">
                <a:solidFill>
                  <a:srgbClr val="010066"/>
                </a:solidFill>
              </a:rPr>
              <a:t>8</a:t>
            </a:r>
            <a:r>
              <a:rPr lang="en-GB" sz="1100" dirty="0">
                <a:solidFill>
                  <a:srgbClr val="010066"/>
                </a:solidFill>
              </a:rPr>
              <a:t> = ______________ 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1.2 × 10</a:t>
            </a:r>
            <a:r>
              <a:rPr lang="en-GB" sz="1100" baseline="30000" dirty="0">
                <a:solidFill>
                  <a:srgbClr val="010066"/>
                </a:solidFill>
              </a:rPr>
              <a:t>-1</a:t>
            </a:r>
            <a:r>
              <a:rPr lang="en-GB" sz="1100" dirty="0">
                <a:solidFill>
                  <a:srgbClr val="010066"/>
                </a:solidFill>
              </a:rPr>
              <a:t> = 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6.5 × 10</a:t>
            </a:r>
            <a:r>
              <a:rPr lang="en-GB" sz="1100" baseline="30000" dirty="0">
                <a:solidFill>
                  <a:srgbClr val="010066"/>
                </a:solidFill>
              </a:rPr>
              <a:t>-3</a:t>
            </a:r>
            <a:r>
              <a:rPr lang="en-GB" sz="1100" dirty="0">
                <a:solidFill>
                  <a:srgbClr val="010066"/>
                </a:solidFill>
              </a:rPr>
              <a:t> = ______________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5.001 × 10</a:t>
            </a:r>
            <a:r>
              <a:rPr lang="en-GB" sz="1100" baseline="30000" dirty="0">
                <a:solidFill>
                  <a:srgbClr val="010066"/>
                </a:solidFill>
              </a:rPr>
              <a:t>-2</a:t>
            </a:r>
            <a:r>
              <a:rPr lang="en-GB" sz="1100" dirty="0">
                <a:solidFill>
                  <a:srgbClr val="010066"/>
                </a:solidFill>
              </a:rPr>
              <a:t> = ____________ 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2.74 × 10</a:t>
            </a:r>
            <a:r>
              <a:rPr lang="en-GB" sz="1100" baseline="30000" dirty="0">
                <a:solidFill>
                  <a:srgbClr val="010066"/>
                </a:solidFill>
              </a:rPr>
              <a:t>-5</a:t>
            </a:r>
            <a:r>
              <a:rPr lang="en-GB" sz="1100" dirty="0">
                <a:solidFill>
                  <a:srgbClr val="010066"/>
                </a:solidFill>
              </a:rPr>
              <a:t> = _____________</a:t>
            </a:r>
          </a:p>
          <a:p>
            <a:pPr marL="228600" indent="-228600"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4.3 × 10</a:t>
            </a:r>
            <a:r>
              <a:rPr lang="en-GB" sz="1100" baseline="30000" dirty="0">
                <a:solidFill>
                  <a:srgbClr val="010066"/>
                </a:solidFill>
              </a:rPr>
              <a:t>0</a:t>
            </a:r>
            <a:r>
              <a:rPr lang="en-GB" sz="1100" dirty="0">
                <a:solidFill>
                  <a:srgbClr val="010066"/>
                </a:solidFill>
              </a:rPr>
              <a:t> = ______________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AA71A2-34FD-4874-BEA8-9A82B4C058D1}"/>
                  </a:ext>
                </a:extLst>
              </p:cNvPr>
              <p:cNvSpPr txBox="1"/>
              <p:nvPr/>
            </p:nvSpPr>
            <p:spPr>
              <a:xfrm>
                <a:off x="109664" y="8522898"/>
                <a:ext cx="6641944" cy="1838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>
                    <a:solidFill>
                      <a:srgbClr val="010066"/>
                    </a:solidFill>
                  </a:rPr>
                  <a:t>Application problems: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A" sz="1100" dirty="0">
                    <a:solidFill>
                      <a:srgbClr val="010066"/>
                    </a:solidFill>
                  </a:rPr>
                  <a:t>The speed of light in a vacuum is 300,000,000 m/s, write this in standard form _____________________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A" sz="1100" dirty="0">
                    <a:solidFill>
                      <a:srgbClr val="010066"/>
                    </a:solidFill>
                  </a:rPr>
                  <a:t>The distance to the moon is 384,400,000m write this in standard form ___________________________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A" sz="1100" dirty="0">
                    <a:solidFill>
                      <a:srgbClr val="010066"/>
                    </a:solidFill>
                  </a:rPr>
                  <a:t>The distance to the sun is approximately </a:t>
                </a:r>
                <a14:m>
                  <m:oMath xmlns:m="http://schemas.openxmlformats.org/officeDocument/2006/math">
                    <m:r>
                      <a:rPr lang="en-CA" sz="1100" i="1">
                        <a:solidFill>
                          <a:srgbClr val="010066"/>
                        </a:solidFill>
                      </a:rPr>
                      <m:t>1.49</m:t>
                    </m:r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</m:ctrlPr>
                      </m:sSupPr>
                      <m:e>
                        <m: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  <m:t>8</m:t>
                        </m:r>
                      </m:sup>
                    </m:sSup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𝑘𝑚</m:t>
                    </m:r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 </m:t>
                    </m:r>
                  </m:oMath>
                </a14:m>
                <a:r>
                  <a:rPr lang="en-CA" sz="1100" dirty="0">
                    <a:solidFill>
                      <a:srgbClr val="010066"/>
                    </a:solidFill>
                  </a:rPr>
                  <a:t>write this number in full ___________________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A" sz="1100" dirty="0">
                    <a:solidFill>
                      <a:srgbClr val="010066"/>
                    </a:solidFill>
                  </a:rPr>
                  <a:t>The diameter of earth is </a:t>
                </a:r>
                <a14:m>
                  <m:oMath xmlns:m="http://schemas.openxmlformats.org/officeDocument/2006/math">
                    <m:r>
                      <a:rPr lang="en-CA" sz="1100" i="1">
                        <a:solidFill>
                          <a:srgbClr val="010066"/>
                        </a:solidFill>
                      </a:rPr>
                      <m:t>1.2742</m:t>
                    </m:r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</m:ctrlPr>
                      </m:sSupPr>
                      <m:e>
                        <m: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CA" sz="1100" i="1">
                            <a:solidFill>
                              <a:srgbClr val="010066"/>
                            </a:solidFill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𝑚</m:t>
                    </m:r>
                    <m:r>
                      <a:rPr lang="en-CA" sz="1100" i="1">
                        <a:solidFill>
                          <a:srgbClr val="010066"/>
                        </a:solidFill>
                        <a:ea typeface="Cambria Math"/>
                      </a:rPr>
                      <m:t> </m:t>
                    </m:r>
                  </m:oMath>
                </a14:m>
                <a:r>
                  <a:rPr lang="en-CA" sz="1100" dirty="0">
                    <a:solidFill>
                      <a:srgbClr val="010066"/>
                    </a:solidFill>
                  </a:rPr>
                  <a:t>write this number in full _______________________________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A" sz="1100" dirty="0">
                    <a:solidFill>
                      <a:srgbClr val="010066"/>
                    </a:solidFill>
                  </a:rPr>
                  <a:t>The diameter of the solar system is roughly 287.46 billion km (billion is 9 zeros and 1 km is 1000m.) write this number in standard form using m ______________________________________________________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AA71A2-34FD-4874-BEA8-9A82B4C05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64" y="8522898"/>
                <a:ext cx="6641944" cy="1838132"/>
              </a:xfrm>
              <a:prstGeom prst="rect">
                <a:avLst/>
              </a:prstGeom>
              <a:blipFill>
                <a:blip r:embed="rId7"/>
                <a:stretch>
                  <a:fillRect t="-331" r="-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Percentages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B19119-DD1B-4188-8E79-6B9909B7A471}"/>
              </a:ext>
            </a:extLst>
          </p:cNvPr>
          <p:cNvSpPr txBox="1"/>
          <p:nvPr/>
        </p:nvSpPr>
        <p:spPr>
          <a:xfrm>
            <a:off x="63795" y="473149"/>
            <a:ext cx="46623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10066"/>
                </a:solidFill>
              </a:rPr>
              <a:t>Percent means “per one hundred”, so to convert a percent to a decimal divide it by 100.  </a:t>
            </a:r>
          </a:p>
          <a:p>
            <a:endParaRPr lang="en-GB" sz="1100" dirty="0">
              <a:solidFill>
                <a:srgbClr val="010066"/>
              </a:solidFill>
            </a:endParaRPr>
          </a:p>
          <a:p>
            <a:r>
              <a:rPr lang="en-GB" sz="1100" dirty="0">
                <a:solidFill>
                  <a:srgbClr val="010066"/>
                </a:solidFill>
              </a:rPr>
              <a:t>To calculate the percentage of a number multiply the decimal by the number. </a:t>
            </a:r>
          </a:p>
          <a:p>
            <a:endParaRPr lang="en-GB" sz="1100" dirty="0">
              <a:solidFill>
                <a:srgbClr val="010066"/>
              </a:solidFill>
            </a:endParaRPr>
          </a:p>
          <a:p>
            <a:r>
              <a:rPr lang="en-GB" sz="1100" b="1" dirty="0">
                <a:solidFill>
                  <a:srgbClr val="010066"/>
                </a:solidFill>
              </a:rPr>
              <a:t>Example question:</a:t>
            </a:r>
          </a:p>
          <a:p>
            <a:endParaRPr lang="en-GB" sz="1100" dirty="0">
              <a:solidFill>
                <a:srgbClr val="010066"/>
              </a:solidFill>
            </a:endParaRPr>
          </a:p>
          <a:p>
            <a:r>
              <a:rPr lang="en-GB" sz="1100" dirty="0">
                <a:solidFill>
                  <a:srgbClr val="010066"/>
                </a:solidFill>
              </a:rPr>
              <a:t>What is 40% of 200?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4EF9000-34C0-4851-B734-F4708BD4FC98}"/>
                  </a:ext>
                </a:extLst>
              </p:cNvPr>
              <p:cNvSpPr txBox="1"/>
              <p:nvPr/>
            </p:nvSpPr>
            <p:spPr>
              <a:xfrm>
                <a:off x="4938823" y="408779"/>
                <a:ext cx="1919177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010066"/>
                    </a:solidFill>
                  </a:rPr>
                  <a:t>60%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rgbClr val="010066"/>
                    </a:solidFill>
                  </a:rPr>
                  <a:t> = 0.6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4EF9000-34C0-4851-B734-F4708BD4F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823" y="408779"/>
                <a:ext cx="1919177" cy="442044"/>
              </a:xfrm>
              <a:prstGeom prst="rect">
                <a:avLst/>
              </a:prstGeom>
              <a:blipFill>
                <a:blip r:embed="rId2"/>
                <a:stretch>
                  <a:fillRect l="-1587"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8E59D0-800A-42F6-BB11-45EAC42AB057}"/>
                  </a:ext>
                </a:extLst>
              </p:cNvPr>
              <p:cNvSpPr txBox="1"/>
              <p:nvPr/>
            </p:nvSpPr>
            <p:spPr>
              <a:xfrm>
                <a:off x="1648496" y="1274575"/>
                <a:ext cx="1919177" cy="948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600" dirty="0">
                    <a:solidFill>
                      <a:srgbClr val="010066"/>
                    </a:solidFill>
                  </a:rPr>
                  <a:t>40%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010066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rgbClr val="010066"/>
                    </a:solidFill>
                  </a:rPr>
                  <a:t> = 0.4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600" dirty="0">
                    <a:solidFill>
                      <a:srgbClr val="010066"/>
                    </a:solidFill>
                  </a:rPr>
                  <a:t>0.4 × 200 = 80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8E59D0-800A-42F6-BB11-45EAC42AB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496" y="1274575"/>
                <a:ext cx="1919177" cy="948016"/>
              </a:xfrm>
              <a:prstGeom prst="rect">
                <a:avLst/>
              </a:prstGeom>
              <a:blipFill>
                <a:blip r:embed="rId3"/>
                <a:stretch>
                  <a:fillRect l="-1587" b="-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92DBBF2-BBF1-4C00-BC0D-B438B2A42B95}"/>
              </a:ext>
            </a:extLst>
          </p:cNvPr>
          <p:cNvSpPr txBox="1"/>
          <p:nvPr/>
        </p:nvSpPr>
        <p:spPr>
          <a:xfrm>
            <a:off x="110440" y="2167579"/>
            <a:ext cx="5099064" cy="376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100" dirty="0">
                <a:solidFill>
                  <a:srgbClr val="010066"/>
                </a:solidFill>
              </a:rPr>
              <a:t>Calculate the percentage of each number: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50% of 36? _________________________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50% of 584?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20% of 895?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62% of 250?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65% of 720?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30% of 540?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25% of 936? ________________________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50% of 1316? 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75% of 1476? _______________________</a:t>
            </a:r>
          </a:p>
          <a:p>
            <a:pPr marL="228600" indent="-228600">
              <a:lnSpc>
                <a:spcPct val="200000"/>
              </a:lnSpc>
              <a:buAutoNum type="arabicParenR"/>
            </a:pPr>
            <a:r>
              <a:rPr lang="en-GB" sz="1100" dirty="0">
                <a:solidFill>
                  <a:srgbClr val="010066"/>
                </a:solidFill>
              </a:rPr>
              <a:t>What is 66% of 650? ________________________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0F867-8D34-42A3-82AB-93288EC4B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30" y="6126429"/>
            <a:ext cx="5508937" cy="240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Mean and plotting graphs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A8F166-65E7-4B04-BDBA-4FBF0D68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345"/>
            <a:ext cx="2900582" cy="17968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E62525-5670-4AFD-923D-6DDC6A51A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536" y="0"/>
            <a:ext cx="3953464" cy="50176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E0893-4E9A-4A17-ADF2-F6B4EF3E1F01}"/>
              </a:ext>
            </a:extLst>
          </p:cNvPr>
          <p:cNvSpPr/>
          <p:nvPr/>
        </p:nvSpPr>
        <p:spPr>
          <a:xfrm>
            <a:off x="1" y="5176297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Significant figures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727AA3-5A10-4971-A12C-DEF4C6E94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589331"/>
            <a:ext cx="2842143" cy="2485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E4A90-C8A4-45E0-9C4F-3F056BD0C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" y="5595518"/>
            <a:ext cx="6149340" cy="40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Gradient</a:t>
            </a:r>
          </a:p>
        </p:txBody>
      </p:sp>
      <p:pic>
        <p:nvPicPr>
          <p:cNvPr id="3" name="Picture 2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865AEE6B-B6C4-4230-BC0A-A3F2890A8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9" y="0"/>
            <a:ext cx="2571750" cy="1666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B87756-B6D6-41D6-B4A5-6E7B3AB6BA92}"/>
              </a:ext>
            </a:extLst>
          </p:cNvPr>
          <p:cNvSpPr txBox="1"/>
          <p:nvPr/>
        </p:nvSpPr>
        <p:spPr>
          <a:xfrm>
            <a:off x="115910" y="547352"/>
            <a:ext cx="3960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10066"/>
                </a:solidFill>
              </a:rPr>
              <a:t>The gradient of a graph can be found by using: </a:t>
            </a:r>
            <a:r>
              <a:rPr lang="en-GB" sz="1100" b="1" dirty="0">
                <a:solidFill>
                  <a:srgbClr val="010066"/>
                </a:solidFill>
              </a:rPr>
              <a:t>gradient = </a:t>
            </a:r>
            <a:r>
              <a:rPr lang="en-GB" sz="1100" b="1" dirty="0" err="1">
                <a:solidFill>
                  <a:srgbClr val="010066"/>
                </a:solidFill>
              </a:rPr>
              <a:t>Δy</a:t>
            </a:r>
            <a:r>
              <a:rPr lang="en-GB" sz="1100" b="1" dirty="0">
                <a:solidFill>
                  <a:srgbClr val="010066"/>
                </a:solidFill>
              </a:rPr>
              <a:t> ÷ </a:t>
            </a:r>
            <a:r>
              <a:rPr lang="el-GR" sz="1100" b="1" dirty="0">
                <a:solidFill>
                  <a:srgbClr val="010066"/>
                </a:solidFill>
              </a:rPr>
              <a:t>Δ</a:t>
            </a:r>
            <a:r>
              <a:rPr lang="en-GB" sz="1100" b="1" dirty="0">
                <a:solidFill>
                  <a:srgbClr val="010066"/>
                </a:solidFill>
              </a:rPr>
              <a:t>x </a:t>
            </a:r>
          </a:p>
        </p:txBody>
      </p:sp>
      <p:pic>
        <p:nvPicPr>
          <p:cNvPr id="6" name="Picture 5" descr="A close up of a screen&#10;&#10;Description generated with high confidence">
            <a:extLst>
              <a:ext uri="{FF2B5EF4-FFF2-40B4-BE49-F238E27FC236}">
                <a16:creationId xmlns:a16="http://schemas.microsoft.com/office/drawing/2014/main" id="{38DE53EF-31D0-4C5B-87C6-D4B48CEC5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0" y="908765"/>
            <a:ext cx="1400175" cy="13811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847E6F-168B-4AB3-9026-F4BED21C2BE4}"/>
              </a:ext>
            </a:extLst>
          </p:cNvPr>
          <p:cNvSpPr txBox="1"/>
          <p:nvPr/>
        </p:nvSpPr>
        <p:spPr>
          <a:xfrm>
            <a:off x="1516086" y="989527"/>
            <a:ext cx="257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10066"/>
                </a:solidFill>
              </a:rPr>
              <a:t>For example in the graph to the left:</a:t>
            </a:r>
          </a:p>
          <a:p>
            <a:endParaRPr lang="en-GB" sz="1100" b="1" dirty="0">
              <a:solidFill>
                <a:srgbClr val="010066"/>
              </a:solidFill>
            </a:endParaRPr>
          </a:p>
          <a:p>
            <a:r>
              <a:rPr lang="en-GB" sz="1100" b="1" dirty="0">
                <a:solidFill>
                  <a:srgbClr val="010066"/>
                </a:solidFill>
              </a:rPr>
              <a:t>Gradient = 4 ÷ 2 =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545458-AED8-463F-94F9-18949B678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65" y="1690446"/>
            <a:ext cx="5359183" cy="82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purl.org/dc/dcmitype/"/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a78171b-79ba-49c9-a65d-fc675f22b9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1532</TotalTime>
  <Words>601</Words>
  <Application>Microsoft Office PowerPoint</Application>
  <PresentationFormat>A4 Paper (210x297 mm)</PresentationFormat>
  <Paragraphs>92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Cambria Math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2019-06-20T22:47:42Z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