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32"/>
  </p:notesMasterIdLst>
  <p:sldIdLst>
    <p:sldId id="264" r:id="rId5"/>
    <p:sldId id="265" r:id="rId6"/>
    <p:sldId id="291" r:id="rId7"/>
    <p:sldId id="256" r:id="rId8"/>
    <p:sldId id="262" r:id="rId9"/>
    <p:sldId id="261" r:id="rId10"/>
    <p:sldId id="257" r:id="rId11"/>
    <p:sldId id="292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63" r:id="rId22"/>
    <p:sldId id="276" r:id="rId23"/>
    <p:sldId id="277" r:id="rId24"/>
    <p:sldId id="278" r:id="rId25"/>
    <p:sldId id="279" r:id="rId26"/>
    <p:sldId id="280" r:id="rId27"/>
    <p:sldId id="284" r:id="rId28"/>
    <p:sldId id="288" r:id="rId29"/>
    <p:sldId id="289" r:id="rId30"/>
    <p:sldId id="290" r:id="rId31"/>
  </p:sldIdLst>
  <p:sldSz cx="6858000" cy="9906000" type="A4"/>
  <p:notesSz cx="9931400" cy="143637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  <p:embeddedFont>
      <p:font typeface="Cambria Math" panose="02040503050406030204" pitchFamily="18" charset="0"/>
      <p:regular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C7CC2-0F6C-4EDC-8211-5700A16FF063}" v="41" dt="2020-01-16T10:46:37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d1f765671a8bc918" providerId="OrgId" clId="{01565E33-E8D8-42C1-ABC6-CC2732E249BA}"/>
    <pc:docChg chg="undo custSel modSld">
      <pc:chgData name="Peter EDMUNDS (HAB)" userId="d1f765671a8bc918" providerId="OrgId" clId="{01565E33-E8D8-42C1-ABC6-CC2732E249BA}" dt="2019-12-06T11:25:33.151" v="436" actId="1076"/>
      <pc:docMkLst>
        <pc:docMk/>
      </pc:docMkLst>
      <pc:sldChg chg="addSp delSp modSp">
        <pc:chgData name="Peter EDMUNDS (HAB)" userId="d1f765671a8bc918" providerId="OrgId" clId="{01565E33-E8D8-42C1-ABC6-CC2732E249BA}" dt="2019-12-06T11:25:33.151" v="436" actId="1076"/>
        <pc:sldMkLst>
          <pc:docMk/>
          <pc:sldMk cId="1257269346" sldId="256"/>
        </pc:sldMkLst>
        <pc:spChg chg="mod">
          <ac:chgData name="Peter EDMUNDS (HAB)" userId="d1f765671a8bc918" providerId="OrgId" clId="{01565E33-E8D8-42C1-ABC6-CC2732E249BA}" dt="2019-12-06T11:25:14.874" v="429" actId="20577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d1f765671a8bc918" providerId="OrgId" clId="{01565E33-E8D8-42C1-ABC6-CC2732E249BA}" dt="2019-12-06T11:21:12.966" v="20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d1f765671a8bc918" providerId="OrgId" clId="{01565E33-E8D8-42C1-ABC6-CC2732E249BA}" dt="2019-12-06T11:25:27.439" v="433" actId="1076"/>
          <ac:spMkLst>
            <pc:docMk/>
            <pc:sldMk cId="1257269346" sldId="256"/>
            <ac:spMk id="6" creationId="{FC9A91F7-0DA8-4C99-96C3-14CE945416A1}"/>
          </ac:spMkLst>
        </pc:spChg>
        <pc:spChg chg="mod">
          <ac:chgData name="Peter EDMUNDS (HAB)" userId="d1f765671a8bc918" providerId="OrgId" clId="{01565E33-E8D8-42C1-ABC6-CC2732E249BA}" dt="2019-12-06T11:21:34.382" v="205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d1f765671a8bc918" providerId="OrgId" clId="{01565E33-E8D8-42C1-ABC6-CC2732E249BA}" dt="2019-12-06T11:23:01.784" v="408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 (HAB)" userId="d1f765671a8bc918" providerId="OrgId" clId="{01565E33-E8D8-42C1-ABC6-CC2732E249BA}" dt="2019-12-06T11:21:59.094" v="275" actId="20577"/>
          <ac:spMkLst>
            <pc:docMk/>
            <pc:sldMk cId="1257269346" sldId="256"/>
            <ac:spMk id="23" creationId="{93CD071A-2076-4ABA-A9C4-116DA93A396F}"/>
          </ac:spMkLst>
        </pc:spChg>
        <pc:spChg chg="mod">
          <ac:chgData name="Peter EDMUNDS (HAB)" userId="d1f765671a8bc918" providerId="OrgId" clId="{01565E33-E8D8-42C1-ABC6-CC2732E249BA}" dt="2019-12-06T11:22:49.668" v="399" actId="14100"/>
          <ac:spMkLst>
            <pc:docMk/>
            <pc:sldMk cId="1257269346" sldId="256"/>
            <ac:spMk id="31" creationId="{7EF7B392-B2D4-45C8-B8C6-8A0F4B6E0950}"/>
          </ac:spMkLst>
        </pc:spChg>
        <pc:picChg chg="add mod">
          <ac:chgData name="Peter EDMUNDS (HAB)" userId="d1f765671a8bc918" providerId="OrgId" clId="{01565E33-E8D8-42C1-ABC6-CC2732E249BA}" dt="2019-12-06T11:25:33.151" v="436" actId="1076"/>
          <ac:picMkLst>
            <pc:docMk/>
            <pc:sldMk cId="1257269346" sldId="256"/>
            <ac:picMk id="3" creationId="{699C10CB-AD2D-493E-8210-B5650CFDA277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8" creationId="{A29DB541-2C7D-402D-8455-7CD5D424DCD9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9" creationId="{A7341A58-D6A7-445A-8D78-2262E1DD10BB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10" creationId="{B81D9AB8-4603-4C0E-8252-4C39B270161D}"/>
          </ac:picMkLst>
        </pc:picChg>
        <pc:picChg chg="add mod">
          <ac:chgData name="Peter EDMUNDS (HAB)" userId="d1f765671a8bc918" providerId="OrgId" clId="{01565E33-E8D8-42C1-ABC6-CC2732E249BA}" dt="2019-12-06T11:23:24.981" v="414" actId="1076"/>
          <ac:picMkLst>
            <pc:docMk/>
            <pc:sldMk cId="1257269346" sldId="256"/>
            <ac:picMk id="13" creationId="{4CBA4870-7B40-4F47-9C7E-EF9EEEA7DF9F}"/>
          </ac:picMkLst>
        </pc:picChg>
      </pc:sldChg>
    </pc:docChg>
  </pc:docChgLst>
  <pc:docChgLst>
    <pc:chgData name="Peter EDMUNDS (HAB)" userId="57fb2244-f77a-4291-bf83-84bcf6856161" providerId="ADAL" clId="{5AF676A9-5B28-48C1-B101-C976FD837E5A}"/>
    <pc:docChg chg="undo custSel modSld sldOrd">
      <pc:chgData name="Peter EDMUNDS (HAB)" userId="57fb2244-f77a-4291-bf83-84bcf6856161" providerId="ADAL" clId="{5AF676A9-5B28-48C1-B101-C976FD837E5A}" dt="2020-01-03T20:10:23.747" v="767" actId="1076"/>
      <pc:docMkLst>
        <pc:docMk/>
      </pc:docMkLst>
      <pc:sldChg chg="addSp delSp modSp">
        <pc:chgData name="Peter EDMUNDS (HAB)" userId="57fb2244-f77a-4291-bf83-84bcf6856161" providerId="ADAL" clId="{5AF676A9-5B28-48C1-B101-C976FD837E5A}" dt="2020-01-03T19:56:00.677" v="695" actId="1076"/>
        <pc:sldMkLst>
          <pc:docMk/>
          <pc:sldMk cId="1257269346" sldId="256"/>
        </pc:sldMkLst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57fb2244-f77a-4291-bf83-84bcf6856161" providerId="ADAL" clId="{5AF676A9-5B28-48C1-B101-C976FD837E5A}" dt="2020-01-03T19:48:22.916" v="668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5AF676A9-5B28-48C1-B101-C976FD837E5A}" dt="2020-01-03T19:11:13.825" v="132" actId="20577"/>
          <ac:spMkLst>
            <pc:docMk/>
            <pc:sldMk cId="1257269346" sldId="256"/>
            <ac:spMk id="5" creationId="{F797A92E-9FA9-472F-9AEA-FF9BB8DC5E4E}"/>
          </ac:spMkLst>
        </pc:spChg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6" creationId="{FC9A91F7-0DA8-4C99-96C3-14CE945416A1}"/>
          </ac:spMkLst>
        </pc:spChg>
        <pc:spChg chg="add mod">
          <ac:chgData name="Peter EDMUNDS (HAB)" userId="57fb2244-f77a-4291-bf83-84bcf6856161" providerId="ADAL" clId="{5AF676A9-5B28-48C1-B101-C976FD837E5A}" dt="2020-01-03T19:55:02.662" v="677" actId="1076"/>
          <ac:spMkLst>
            <pc:docMk/>
            <pc:sldMk cId="1257269346" sldId="256"/>
            <ac:spMk id="8" creationId="{889E9D6A-19C3-48A3-9267-BF08E065CCD0}"/>
          </ac:spMkLst>
        </pc:spChg>
        <pc:spChg chg="add mod">
          <ac:chgData name="Peter EDMUNDS (HAB)" userId="57fb2244-f77a-4291-bf83-84bcf6856161" providerId="ADAL" clId="{5AF676A9-5B28-48C1-B101-C976FD837E5A}" dt="2020-01-03T19:16:15.801" v="247" actId="1076"/>
          <ac:spMkLst>
            <pc:docMk/>
            <pc:sldMk cId="1257269346" sldId="256"/>
            <ac:spMk id="12" creationId="{77339A75-F6BD-4CDB-8508-AB6E1FF49DA9}"/>
          </ac:spMkLst>
        </pc:spChg>
        <pc:spChg chg="mod">
          <ac:chgData name="Peter EDMUNDS (HAB)" userId="57fb2244-f77a-4291-bf83-84bcf6856161" providerId="ADAL" clId="{5AF676A9-5B28-48C1-B101-C976FD837E5A}" dt="2020-01-03T19:15:48.902" v="155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5AF676A9-5B28-48C1-B101-C976FD837E5A}" dt="2020-01-03T19:17:28.359" v="403" actId="1076"/>
          <ac:spMkLst>
            <pc:docMk/>
            <pc:sldMk cId="1257269346" sldId="256"/>
            <ac:spMk id="21" creationId="{B409A7D7-B2AD-4265-A4ED-2C5431BE0528}"/>
          </ac:spMkLst>
        </pc:spChg>
        <pc:spChg chg="mod">
          <ac:chgData name="Peter EDMUNDS (HAB)" userId="57fb2244-f77a-4291-bf83-84bcf6856161" providerId="ADAL" clId="{5AF676A9-5B28-48C1-B101-C976FD837E5A}" dt="2020-01-03T19:03:03.699" v="32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 (HAB)" userId="57fb2244-f77a-4291-bf83-84bcf6856161" providerId="ADAL" clId="{5AF676A9-5B28-48C1-B101-C976FD837E5A}" dt="2020-01-03T19:02:54.485" v="12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5AF676A9-5B28-48C1-B101-C976FD837E5A}" dt="2020-01-03T19:02:53.221" v="11" actId="478"/>
          <ac:spMkLst>
            <pc:docMk/>
            <pc:sldMk cId="1257269346" sldId="256"/>
            <ac:spMk id="31" creationId="{7EF7B392-B2D4-45C8-B8C6-8A0F4B6E0950}"/>
          </ac:spMkLst>
        </pc:sp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3" creationId="{699C10CB-AD2D-493E-8210-B5650CFDA277}"/>
          </ac:picMkLst>
        </pc:picChg>
        <pc:picChg chg="add mod">
          <ac:chgData name="Peter EDMUNDS (HAB)" userId="57fb2244-f77a-4291-bf83-84bcf6856161" providerId="ADAL" clId="{5AF676A9-5B28-48C1-B101-C976FD837E5A}" dt="2020-01-03T19:11:08.481" v="124" actId="1076"/>
          <ac:picMkLst>
            <pc:docMk/>
            <pc:sldMk cId="1257269346" sldId="256"/>
            <ac:picMk id="7" creationId="{93CDFA53-F35F-49EC-A80E-9212643E41BE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9" creationId="{E1942D01-F132-40A7-8CA3-5A55DAFD8D9F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0" creationId="{6AE21827-1085-48B3-9398-7661664626E8}"/>
          </ac:picMkLst>
        </pc:picChg>
        <pc:picChg chg="add mod">
          <ac:chgData name="Peter EDMUNDS (HAB)" userId="57fb2244-f77a-4291-bf83-84bcf6856161" providerId="ADAL" clId="{5AF676A9-5B28-48C1-B101-C976FD837E5A}" dt="2020-01-03T19:55:03.825" v="678" actId="1076"/>
          <ac:picMkLst>
            <pc:docMk/>
            <pc:sldMk cId="1257269346" sldId="256"/>
            <ac:picMk id="11" creationId="{2E54ED3F-3503-4A97-9939-C85719F974A7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3" creationId="{4CBA4870-7B40-4F47-9C7E-EF9EEEA7DF9F}"/>
          </ac:picMkLst>
        </pc:picChg>
        <pc:picChg chg="add mod">
          <ac:chgData name="Peter EDMUNDS (HAB)" userId="57fb2244-f77a-4291-bf83-84bcf6856161" providerId="ADAL" clId="{5AF676A9-5B28-48C1-B101-C976FD837E5A}" dt="2020-01-03T19:56:00.677" v="695" actId="1076"/>
          <ac:picMkLst>
            <pc:docMk/>
            <pc:sldMk cId="1257269346" sldId="256"/>
            <ac:picMk id="14" creationId="{F365A70D-E52F-41E1-9914-88D49E429E9A}"/>
          </ac:picMkLst>
        </pc:picChg>
        <pc:picChg chg="add mod">
          <ac:chgData name="Peter EDMUNDS (HAB)" userId="57fb2244-f77a-4291-bf83-84bcf6856161" providerId="ADAL" clId="{5AF676A9-5B28-48C1-B101-C976FD837E5A}" dt="2020-01-03T19:55:32.696" v="685" actId="1076"/>
          <ac:picMkLst>
            <pc:docMk/>
            <pc:sldMk cId="1257269346" sldId="256"/>
            <ac:picMk id="15" creationId="{50D9D92A-673D-44C5-8F57-26294B36A728}"/>
          </ac:picMkLst>
        </pc:picChg>
        <pc:picChg chg="add mod modCrop">
          <ac:chgData name="Peter EDMUNDS (HAB)" userId="57fb2244-f77a-4291-bf83-84bcf6856161" providerId="ADAL" clId="{5AF676A9-5B28-48C1-B101-C976FD837E5A}" dt="2020-01-03T19:55:58.386" v="694" actId="1076"/>
          <ac:picMkLst>
            <pc:docMk/>
            <pc:sldMk cId="1257269346" sldId="256"/>
            <ac:picMk id="16" creationId="{A487DF56-70CE-45E5-8503-CE616F882AEC}"/>
          </ac:picMkLst>
        </pc:picChg>
        <pc:picChg chg="add mod modCrop">
          <ac:chgData name="Peter EDMUNDS (HAB)" userId="57fb2244-f77a-4291-bf83-84bcf6856161" providerId="ADAL" clId="{5AF676A9-5B28-48C1-B101-C976FD837E5A}" dt="2020-01-03T19:55:49.865" v="691" actId="1076"/>
          <ac:picMkLst>
            <pc:docMk/>
            <pc:sldMk cId="1257269346" sldId="256"/>
            <ac:picMk id="24" creationId="{9C99E788-CE09-4A58-9439-4064EF02B3C2}"/>
          </ac:picMkLst>
        </pc:picChg>
      </pc:sldChg>
      <pc:sldChg chg="addSp delSp modSp modAnim">
        <pc:chgData name="Peter EDMUNDS (HAB)" userId="57fb2244-f77a-4291-bf83-84bcf6856161" providerId="ADAL" clId="{5AF676A9-5B28-48C1-B101-C976FD837E5A}" dt="2020-01-03T20:10:23.747" v="767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5AF676A9-5B28-48C1-B101-C976FD837E5A}" dt="2020-01-03T19:47:10.937" v="541" actId="20577"/>
          <ac:spMkLst>
            <pc:docMk/>
            <pc:sldMk cId="830485102" sldId="257"/>
            <ac:spMk id="2" creationId="{AAE86A37-C29A-4F1A-829A-A4CCA2A9D614}"/>
          </ac:spMkLst>
        </pc:spChg>
        <pc:spChg chg="add mod">
          <ac:chgData name="Peter EDMUNDS (HAB)" userId="57fb2244-f77a-4291-bf83-84bcf6856161" providerId="ADAL" clId="{5AF676A9-5B28-48C1-B101-C976FD837E5A}" dt="2020-01-03T19:47:15.610" v="542" actId="1076"/>
          <ac:spMkLst>
            <pc:docMk/>
            <pc:sldMk cId="830485102" sldId="257"/>
            <ac:spMk id="5" creationId="{FE180D60-95D7-499A-A24D-EA956B4DEDBD}"/>
          </ac:spMkLst>
        </pc:spChg>
        <pc:spChg chg="add mod">
          <ac:chgData name="Peter EDMUNDS (HAB)" userId="57fb2244-f77a-4291-bf83-84bcf6856161" providerId="ADAL" clId="{5AF676A9-5B28-48C1-B101-C976FD837E5A}" dt="2020-01-03T20:08:55.313" v="762" actId="1076"/>
          <ac:spMkLst>
            <pc:docMk/>
            <pc:sldMk cId="830485102" sldId="257"/>
            <ac:spMk id="6" creationId="{303D86A1-D685-42F8-B4DF-E0FF81B1399C}"/>
          </ac:spMkLst>
        </pc:spChg>
        <pc:spChg chg="mod">
          <ac:chgData name="Peter EDMUNDS (HAB)" userId="57fb2244-f77a-4291-bf83-84bcf6856161" providerId="ADAL" clId="{5AF676A9-5B28-48C1-B101-C976FD837E5A}" dt="2020-01-03T19:06:35.713" v="88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3" creationId="{6B4E3F40-2118-42CF-9736-196DDF103594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3" creationId="{18A060AA-CF1B-475E-87E5-D4661FE016C1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4" creationId="{7CC00766-2473-4CC3-B1C1-47A0705DD426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7" creationId="{1E6DB38F-4E04-47D9-80DE-57BB25F6DC0A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8" creationId="{D8D82264-9528-40BA-8366-4D818284F0BD}"/>
          </ac:picMkLst>
        </pc:picChg>
        <pc:picChg chg="add mod">
          <ac:chgData name="Peter EDMUNDS (HAB)" userId="57fb2244-f77a-4291-bf83-84bcf6856161" providerId="ADAL" clId="{5AF676A9-5B28-48C1-B101-C976FD837E5A}" dt="2020-01-03T20:10:06.599" v="764" actId="14100"/>
          <ac:picMkLst>
            <pc:docMk/>
            <pc:sldMk cId="830485102" sldId="257"/>
            <ac:picMk id="9" creationId="{F581A925-858E-47D0-80F1-3D179DEDF8CA}"/>
          </ac:picMkLst>
        </pc:picChg>
        <pc:picChg chg="add mod">
          <ac:chgData name="Peter EDMUNDS (HAB)" userId="57fb2244-f77a-4291-bf83-84bcf6856161" providerId="ADAL" clId="{5AF676A9-5B28-48C1-B101-C976FD837E5A}" dt="2020-01-03T20:10:23.747" v="767" actId="1076"/>
          <ac:picMkLst>
            <pc:docMk/>
            <pc:sldMk cId="830485102" sldId="257"/>
            <ac:picMk id="10" creationId="{CC5D9000-AF03-4521-9457-BB07A2257D95}"/>
          </ac:picMkLst>
        </pc:picChg>
        <pc:picChg chg="add mod">
          <ac:chgData name="Peter EDMUNDS (HAB)" userId="57fb2244-f77a-4291-bf83-84bcf6856161" providerId="ADAL" clId="{5AF676A9-5B28-48C1-B101-C976FD837E5A}" dt="2020-01-03T19:47:17.902" v="543" actId="1076"/>
          <ac:picMkLst>
            <pc:docMk/>
            <pc:sldMk cId="830485102" sldId="257"/>
            <ac:picMk id="15" creationId="{963E703E-13FF-4B23-8A3D-0C97254678DD}"/>
          </ac:picMkLst>
        </pc:picChg>
        <pc:picChg chg="add mod">
          <ac:chgData name="Peter EDMUNDS (HAB)" userId="57fb2244-f77a-4291-bf83-84bcf6856161" providerId="ADAL" clId="{5AF676A9-5B28-48C1-B101-C976FD837E5A}" dt="2020-01-03T19:47:43.736" v="553" actId="1076"/>
          <ac:picMkLst>
            <pc:docMk/>
            <pc:sldMk cId="830485102" sldId="257"/>
            <ac:picMk id="16" creationId="{31C724EE-9647-4822-A9AA-1E5B11CF31FC}"/>
          </ac:picMkLst>
        </pc:picChg>
        <pc:picChg chg="add mod">
          <ac:chgData name="Peter EDMUNDS (HAB)" userId="57fb2244-f77a-4291-bf83-84bcf6856161" providerId="ADAL" clId="{5AF676A9-5B28-48C1-B101-C976FD837E5A}" dt="2020-01-03T19:47:42.596" v="552" actId="1076"/>
          <ac:picMkLst>
            <pc:docMk/>
            <pc:sldMk cId="830485102" sldId="257"/>
            <ac:picMk id="18" creationId="{07B020C6-BFC8-407F-92A2-2DF4CD83CD07}"/>
          </ac:picMkLst>
        </pc:picChg>
      </pc:sldChg>
      <pc:sldChg chg="addSp delSp modSp">
        <pc:chgData name="Peter EDMUNDS (HAB)" userId="57fb2244-f77a-4291-bf83-84bcf6856161" providerId="ADAL" clId="{5AF676A9-5B28-48C1-B101-C976FD837E5A}" dt="2020-01-03T20:04:23.715" v="741" actId="14100"/>
        <pc:sldMkLst>
          <pc:docMk/>
          <pc:sldMk cId="1359017385" sldId="261"/>
        </pc:sldMkLst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5AF676A9-5B28-48C1-B101-C976FD837E5A}" dt="2020-01-03T19:06:08.033" v="57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5AF676A9-5B28-48C1-B101-C976FD837E5A}" dt="2020-01-03T19:30:47.894" v="429" actId="1076"/>
          <ac:spMkLst>
            <pc:docMk/>
            <pc:sldMk cId="1359017385" sldId="261"/>
            <ac:spMk id="4" creationId="{B1FBEE75-F877-419B-AE05-A4B2FF9119C5}"/>
          </ac:spMkLst>
        </pc:spChg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6" creationId="{7577C04F-869C-4CAE-820F-BD0DDEEEE131}"/>
          </ac:spMkLst>
        </pc:spChg>
        <pc:picChg chg="add mod modCrop">
          <ac:chgData name="Peter EDMUNDS (HAB)" userId="57fb2244-f77a-4291-bf83-84bcf6856161" providerId="ADAL" clId="{5AF676A9-5B28-48C1-B101-C976FD837E5A}" dt="2020-01-03T20:04:23.715" v="741" actId="14100"/>
          <ac:picMkLst>
            <pc:docMk/>
            <pc:sldMk cId="1359017385" sldId="261"/>
            <ac:picMk id="5" creationId="{6FAC44ED-61FA-47B8-AF63-58269069DBB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7" creationId="{EA7BAEBF-F5BE-4D2C-AE27-83E495E8A4FC}"/>
          </ac:picMkLst>
        </pc:picChg>
        <pc:picChg chg="add del mod or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8" creationId="{00910E2D-AE9B-4DD6-A3D7-E4CE1575198C}"/>
          </ac:picMkLst>
        </pc:picChg>
        <pc:picChg chg="add del mo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9" creationId="{09F65F61-B772-4105-A2E6-624900C47520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0" creationId="{7BF9291B-3F78-432C-BD2C-E452C4FD1CDC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1" creationId="{4EDFD8CA-EA3D-4FE4-96D7-3B6296952EE6}"/>
          </ac:picMkLst>
        </pc:picChg>
        <pc:picChg chg="add mod">
          <ac:chgData name="Peter EDMUNDS (HAB)" userId="57fb2244-f77a-4291-bf83-84bcf6856161" providerId="ADAL" clId="{5AF676A9-5B28-48C1-B101-C976FD837E5A}" dt="2020-01-03T19:31:25.451" v="445" actId="1076"/>
          <ac:picMkLst>
            <pc:docMk/>
            <pc:sldMk cId="1359017385" sldId="261"/>
            <ac:picMk id="12" creationId="{F10A80BB-0E31-4438-B8C2-6154BF72E396}"/>
          </ac:picMkLst>
        </pc:picChg>
        <pc:picChg chg="add mod">
          <ac:chgData name="Peter EDMUNDS (HAB)" userId="57fb2244-f77a-4291-bf83-84bcf6856161" providerId="ADAL" clId="{5AF676A9-5B28-48C1-B101-C976FD837E5A}" dt="2020-01-03T19:31:06.708" v="433" actId="1076"/>
          <ac:picMkLst>
            <pc:docMk/>
            <pc:sldMk cId="1359017385" sldId="261"/>
            <ac:picMk id="13" creationId="{1C1B3D36-9797-4DDF-AAFC-22F89A005EC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4" creationId="{9E9A42B9-B10D-4C1D-A906-49A4F1BE72DB}"/>
          </ac:picMkLst>
        </pc:picChg>
        <pc:picChg chg="add del mod">
          <ac:chgData name="Peter EDMUNDS (HAB)" userId="57fb2244-f77a-4291-bf83-84bcf6856161" providerId="ADAL" clId="{5AF676A9-5B28-48C1-B101-C976FD837E5A}" dt="2020-01-03T20:02:06.603" v="720" actId="478"/>
          <ac:picMkLst>
            <pc:docMk/>
            <pc:sldMk cId="1359017385" sldId="261"/>
            <ac:picMk id="15" creationId="{5789618F-C48E-48EF-ADC7-648E68EB8FC3}"/>
          </ac:picMkLst>
        </pc:picChg>
        <pc:picChg chg="add mod">
          <ac:chgData name="Peter EDMUNDS (HAB)" userId="57fb2244-f77a-4291-bf83-84bcf6856161" providerId="ADAL" clId="{5AF676A9-5B28-48C1-B101-C976FD837E5A}" dt="2020-01-03T20:03:35.527" v="730" actId="14100"/>
          <ac:picMkLst>
            <pc:docMk/>
            <pc:sldMk cId="1359017385" sldId="261"/>
            <ac:picMk id="16" creationId="{5B14FD51-A541-46E2-877D-FCE32961EBA4}"/>
          </ac:picMkLst>
        </pc:picChg>
        <pc:picChg chg="add mod">
          <ac:chgData name="Peter EDMUNDS (HAB)" userId="57fb2244-f77a-4291-bf83-84bcf6856161" providerId="ADAL" clId="{5AF676A9-5B28-48C1-B101-C976FD837E5A}" dt="2020-01-03T20:03:42.546" v="732" actId="14100"/>
          <ac:picMkLst>
            <pc:docMk/>
            <pc:sldMk cId="1359017385" sldId="261"/>
            <ac:picMk id="17" creationId="{C5A2BA94-4070-43A6-85F9-3897B0127D5D}"/>
          </ac:picMkLst>
        </pc:picChg>
        <pc:picChg chg="add mod">
          <ac:chgData name="Peter EDMUNDS (HAB)" userId="57fb2244-f77a-4291-bf83-84bcf6856161" providerId="ADAL" clId="{5AF676A9-5B28-48C1-B101-C976FD837E5A}" dt="2020-01-03T20:04:12.519" v="736" actId="14100"/>
          <ac:picMkLst>
            <pc:docMk/>
            <pc:sldMk cId="1359017385" sldId="261"/>
            <ac:picMk id="18" creationId="{31369DEC-4065-4C57-91E9-445E0FDCC69F}"/>
          </ac:picMkLst>
        </pc:picChg>
      </pc:sldChg>
      <pc:sldChg chg="addSp delSp modSp ord modAnim">
        <pc:chgData name="Peter EDMUNDS (HAB)" userId="57fb2244-f77a-4291-bf83-84bcf6856161" providerId="ADAL" clId="{5AF676A9-5B28-48C1-B101-C976FD837E5A}" dt="2020-01-03T20:06:43.394" v="757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2" creationId="{BA4CCF14-C3E7-4D70-864B-8AB15970C268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3" creationId="{12296BB0-394A-437E-A682-3781722A13B1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4" creationId="{58F111F0-7CE9-426C-B737-12A290F34509}"/>
          </ac:spMkLst>
        </pc:spChg>
        <pc:spChg chg="add mod">
          <ac:chgData name="Peter EDMUNDS (HAB)" userId="57fb2244-f77a-4291-bf83-84bcf6856161" providerId="ADAL" clId="{5AF676A9-5B28-48C1-B101-C976FD837E5A}" dt="2020-01-03T19:42:23.061" v="483" actId="1076"/>
          <ac:spMkLst>
            <pc:docMk/>
            <pc:sldMk cId="2273095663" sldId="262"/>
            <ac:spMk id="5" creationId="{98B76161-700F-45A0-A182-06D447B67159}"/>
          </ac:spMkLst>
        </pc:spChg>
        <pc:spChg chg="mod">
          <ac:chgData name="Peter EDMUNDS (HAB)" userId="57fb2244-f77a-4291-bf83-84bcf6856161" providerId="ADAL" clId="{5AF676A9-5B28-48C1-B101-C976FD837E5A}" dt="2020-01-03T19:06:52.524" v="105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5AF676A9-5B28-48C1-B101-C976FD837E5A}" dt="2020-01-03T20:06:30.437" v="753" actId="1076"/>
          <ac:spMkLst>
            <pc:docMk/>
            <pc:sldMk cId="2273095663" sldId="262"/>
            <ac:spMk id="9" creationId="{1C547ABD-6D31-4678-A09A-BDB0817121E8}"/>
          </ac:spMkLst>
        </pc:spChg>
        <pc:spChg chg="add mod">
          <ac:chgData name="Peter EDMUNDS (HAB)" userId="57fb2244-f77a-4291-bf83-84bcf6856161" providerId="ADAL" clId="{5AF676A9-5B28-48C1-B101-C976FD837E5A}" dt="2020-01-03T19:42:26.708" v="484" actId="1076"/>
          <ac:spMkLst>
            <pc:docMk/>
            <pc:sldMk cId="2273095663" sldId="262"/>
            <ac:spMk id="12" creationId="{4F73E440-AA92-4A34-A7B8-48F0D87C9D6D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4" creationId="{34285833-CB01-4CFA-8C6B-86F84A008B2F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5" creationId="{93B8DF6E-23BC-4CA7-B08C-7AC7D8195295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6" creationId="{03A901AA-1EEB-4FE3-A64C-55E117E6C30E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7" creationId="{C53AF401-47E1-460D-9ABD-0DC743357AD7}"/>
          </ac:spMkLst>
        </pc:spChg>
        <pc:spChg chg="add mod">
          <ac:chgData name="Peter EDMUNDS (HAB)" userId="57fb2244-f77a-4291-bf83-84bcf6856161" providerId="ADAL" clId="{5AF676A9-5B28-48C1-B101-C976FD837E5A}" dt="2020-01-03T20:06:42.363" v="756" actId="1076"/>
          <ac:spMkLst>
            <pc:docMk/>
            <pc:sldMk cId="2273095663" sldId="262"/>
            <ac:spMk id="18" creationId="{25E05E10-043D-48C2-A2A0-93D6412BF5AE}"/>
          </ac:spMkLst>
        </pc:sp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6" creationId="{D89B69BA-36FA-475F-A991-7B124FC14BCC}"/>
          </ac:picMkLst>
        </pc:picChg>
        <pc:picChg chg="add mod">
          <ac:chgData name="Peter EDMUNDS (HAB)" userId="57fb2244-f77a-4291-bf83-84bcf6856161" providerId="ADAL" clId="{5AF676A9-5B28-48C1-B101-C976FD837E5A}" dt="2020-01-03T20:06:30.437" v="753" actId="1076"/>
          <ac:picMkLst>
            <pc:docMk/>
            <pc:sldMk cId="2273095663" sldId="262"/>
            <ac:picMk id="7" creationId="{7FF8D1B6-D43D-4C5E-8750-D8D6F14A77D0}"/>
          </ac:picMkLst>
        </pc:picChg>
        <pc:picChg chg="add mod">
          <ac:chgData name="Peter EDMUNDS (HAB)" userId="57fb2244-f77a-4291-bf83-84bcf6856161" providerId="ADAL" clId="{5AF676A9-5B28-48C1-B101-C976FD837E5A}" dt="2020-01-03T19:42:26.708" v="484" actId="1076"/>
          <ac:picMkLst>
            <pc:docMk/>
            <pc:sldMk cId="2273095663" sldId="262"/>
            <ac:picMk id="10" creationId="{57794EA4-505B-44B8-9355-1B6BAD3EC5CE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1" creationId="{0BF435D2-9D1D-47F9-9AA3-B91034AB04E1}"/>
          </ac:picMkLst>
        </pc:picChg>
        <pc:picChg chg="add del mod">
          <ac:chgData name="Peter EDMUNDS (HAB)" userId="57fb2244-f77a-4291-bf83-84bcf6856161" providerId="ADAL" clId="{5AF676A9-5B28-48C1-B101-C976FD837E5A}" dt="2020-01-03T19:35:19.194" v="454" actId="478"/>
          <ac:picMkLst>
            <pc:docMk/>
            <pc:sldMk cId="2273095663" sldId="262"/>
            <ac:picMk id="13" creationId="{8F4DEFD3-61E9-41F6-9FBB-1CA2E1012718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9" creationId="{3151884B-0551-4064-AF47-D66F611691B0}"/>
          </ac:picMkLst>
        </pc:picChg>
        <pc:picChg chg="add mod">
          <ac:chgData name="Peter EDMUNDS (HAB)" userId="57fb2244-f77a-4291-bf83-84bcf6856161" providerId="ADAL" clId="{5AF676A9-5B28-48C1-B101-C976FD837E5A}" dt="2020-01-03T20:06:43.394" v="757" actId="1076"/>
          <ac:picMkLst>
            <pc:docMk/>
            <pc:sldMk cId="2273095663" sldId="262"/>
            <ac:picMk id="20" creationId="{DD0C0A3D-EBC5-4608-87B8-FFB8650DCB87}"/>
          </ac:picMkLst>
        </pc:picChg>
        <pc:picChg chg="add mod">
          <ac:chgData name="Peter EDMUNDS (HAB)" userId="57fb2244-f77a-4291-bf83-84bcf6856161" providerId="ADAL" clId="{5AF676A9-5B28-48C1-B101-C976FD837E5A}" dt="2020-01-03T20:06:36.639" v="755" actId="1076"/>
          <ac:picMkLst>
            <pc:docMk/>
            <pc:sldMk cId="2273095663" sldId="262"/>
            <ac:picMk id="21" creationId="{06A5BB1D-5DF2-4DCB-A361-0692B4E81E23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8" creationId="{692C26C1-15E1-4BF3-B1AE-95912C92A229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723C8015-2048-44EA-9046-0DB8150FE46B}"/>
  </pc:docChgLst>
  <pc:docChgLst>
    <pc:chgData name="Peter EDMUNDS (HAB)" userId="57fb2244-f77a-4291-bf83-84bcf6856161" providerId="ADAL" clId="{2A9BA189-2243-4345-AC23-2C5D752A5BC3}"/>
    <pc:docChg chg="custSel modSld">
      <pc:chgData name="Peter EDMUNDS (HAB)" userId="57fb2244-f77a-4291-bf83-84bcf6856161" providerId="ADAL" clId="{2A9BA189-2243-4345-AC23-2C5D752A5BC3}" dt="2019-12-08T15:36:13.552" v="444" actId="1076"/>
      <pc:docMkLst>
        <pc:docMk/>
      </pc:docMkLst>
      <pc:sldChg chg="addSp delSp modSp">
        <pc:chgData name="Peter EDMUNDS (HAB)" userId="57fb2244-f77a-4291-bf83-84bcf6856161" providerId="ADAL" clId="{2A9BA189-2243-4345-AC23-2C5D752A5BC3}" dt="2019-12-08T15:20:28.720" v="370" actId="1076"/>
        <pc:sldMkLst>
          <pc:docMk/>
          <pc:sldMk cId="1257269346" sldId="256"/>
        </pc:sldMkLst>
        <pc:spChg chg="add del mod">
          <ac:chgData name="Peter EDMUNDS (HAB)" userId="57fb2244-f77a-4291-bf83-84bcf6856161" providerId="ADAL" clId="{2A9BA189-2243-4345-AC23-2C5D752A5BC3}" dt="2019-12-08T14:49:58.422" v="72" actId="478"/>
          <ac:spMkLst>
            <pc:docMk/>
            <pc:sldMk cId="1257269346" sldId="256"/>
            <ac:spMk id="14" creationId="{333F6735-A8EE-41F5-8EDF-E1B660DC1445}"/>
          </ac:spMkLst>
        </pc:spChg>
        <pc:picChg chg="mod">
          <ac:chgData name="Peter EDMUNDS (HAB)" userId="57fb2244-f77a-4291-bf83-84bcf6856161" providerId="ADAL" clId="{2A9BA189-2243-4345-AC23-2C5D752A5BC3}" dt="2019-12-08T15:20:27.016" v="369" actId="1076"/>
          <ac:picMkLst>
            <pc:docMk/>
            <pc:sldMk cId="1257269346" sldId="256"/>
            <ac:picMk id="3" creationId="{699C10CB-AD2D-493E-8210-B5650CFDA277}"/>
          </ac:picMkLst>
        </pc:picChg>
        <pc:picChg chg="add del mod">
          <ac:chgData name="Peter EDMUNDS (HAB)" userId="57fb2244-f77a-4291-bf83-84bcf6856161" providerId="ADAL" clId="{2A9BA189-2243-4345-AC23-2C5D752A5BC3}" dt="2019-12-08T15:20:02.463" v="359" actId="478"/>
          <ac:picMkLst>
            <pc:docMk/>
            <pc:sldMk cId="1257269346" sldId="256"/>
            <ac:picMk id="5" creationId="{685924A8-0F5E-48FD-AE9D-9977794E02F6}"/>
          </ac:picMkLst>
        </pc:picChg>
        <pc:picChg chg="add del mod">
          <ac:chgData name="Peter EDMUNDS (HAB)" userId="57fb2244-f77a-4291-bf83-84bcf6856161" providerId="ADAL" clId="{2A9BA189-2243-4345-AC23-2C5D752A5BC3}" dt="2019-12-08T15:15:29.380" v="343" actId="478"/>
          <ac:picMkLst>
            <pc:docMk/>
            <pc:sldMk cId="1257269346" sldId="256"/>
            <ac:picMk id="7" creationId="{AF2B57C5-FC4A-4CBE-83B5-FC0070DAC1B4}"/>
          </ac:picMkLst>
        </pc:picChg>
        <pc:picChg chg="add del mod">
          <ac:chgData name="Peter EDMUNDS (HAB)" userId="57fb2244-f77a-4291-bf83-84bcf6856161" providerId="ADAL" clId="{2A9BA189-2243-4345-AC23-2C5D752A5BC3}" dt="2019-12-08T15:17:26.865" v="348" actId="478"/>
          <ac:picMkLst>
            <pc:docMk/>
            <pc:sldMk cId="1257269346" sldId="256"/>
            <ac:picMk id="8" creationId="{9F61BB04-6D99-4173-B8A5-15B23504E4DE}"/>
          </ac:picMkLst>
        </pc:picChg>
        <pc:picChg chg="add mod ord modCrop">
          <ac:chgData name="Peter EDMUNDS (HAB)" userId="57fb2244-f77a-4291-bf83-84bcf6856161" providerId="ADAL" clId="{2A9BA189-2243-4345-AC23-2C5D752A5BC3}" dt="2019-12-08T15:20:14.202" v="365" actId="167"/>
          <ac:picMkLst>
            <pc:docMk/>
            <pc:sldMk cId="1257269346" sldId="256"/>
            <ac:picMk id="9" creationId="{E1942D01-F132-40A7-8CA3-5A55DAFD8D9F}"/>
          </ac:picMkLst>
        </pc:picChg>
        <pc:picChg chg="add mod ord">
          <ac:chgData name="Peter EDMUNDS (HAB)" userId="57fb2244-f77a-4291-bf83-84bcf6856161" providerId="ADAL" clId="{2A9BA189-2243-4345-AC23-2C5D752A5BC3}" dt="2019-12-08T15:20:28.720" v="370" actId="1076"/>
          <ac:picMkLst>
            <pc:docMk/>
            <pc:sldMk cId="1257269346" sldId="256"/>
            <ac:picMk id="10" creationId="{6AE21827-1085-48B3-9398-7661664626E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36:13.552" v="444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5" creationId="{198633F7-2EBD-45CB-9E2A-CE2161029837}"/>
          </ac:spMkLst>
        </pc:spChg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 (HAB)" userId="57fb2244-f77a-4291-bf83-84bcf6856161" providerId="ADAL" clId="{2A9BA189-2243-4345-AC23-2C5D752A5BC3}" dt="2019-12-08T15:34:46.251" v="389" actId="20577"/>
          <ac:spMkLst>
            <pc:docMk/>
            <pc:sldMk cId="830485102" sldId="257"/>
            <ac:spMk id="11" creationId="{168A24C7-D1BB-40B4-8799-57F950B60D3F}"/>
          </ac:spMkLst>
        </pc:spChg>
        <pc:spChg chg="add mod">
          <ac:chgData name="Peter EDMUNDS (HAB)" userId="57fb2244-f77a-4291-bf83-84bcf6856161" providerId="ADAL" clId="{2A9BA189-2243-4345-AC23-2C5D752A5BC3}" dt="2019-12-08T15:35:59.384" v="408" actId="1582"/>
          <ac:spMkLst>
            <pc:docMk/>
            <pc:sldMk cId="830485102" sldId="257"/>
            <ac:spMk id="13" creationId="{6B4E3F40-2118-42CF-9736-196DDF103594}"/>
          </ac:spMkLst>
        </pc:spChg>
        <pc:spChg chg="add mod">
          <ac:chgData name="Peter EDMUNDS (HAB)" userId="57fb2244-f77a-4291-bf83-84bcf6856161" providerId="ADAL" clId="{2A9BA189-2243-4345-AC23-2C5D752A5BC3}" dt="2019-12-08T15:36:13.552" v="444" actId="1076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2" creationId="{6A83923E-A1E6-4032-8361-5AB444073649}"/>
          </ac:picMkLst>
        </pc:picChg>
        <pc:picChg chg="add mod">
          <ac:chgData name="Peter EDMUNDS (HAB)" userId="57fb2244-f77a-4291-bf83-84bcf6856161" providerId="ADAL" clId="{2A9BA189-2243-4345-AC23-2C5D752A5BC3}" dt="2019-12-08T15:34:50.314" v="391" actId="1076"/>
          <ac:picMkLst>
            <pc:docMk/>
            <pc:sldMk cId="830485102" sldId="257"/>
            <ac:picMk id="3" creationId="{18A060AA-CF1B-475E-87E5-D4661FE016C1}"/>
          </ac:picMkLst>
        </pc:picChg>
        <pc:picChg chg="add mod">
          <ac:chgData name="Peter EDMUNDS (HAB)" userId="57fb2244-f77a-4291-bf83-84bcf6856161" providerId="ADAL" clId="{2A9BA189-2243-4345-AC23-2C5D752A5BC3}" dt="2019-12-08T15:35:15.561" v="394" actId="1076"/>
          <ac:picMkLst>
            <pc:docMk/>
            <pc:sldMk cId="830485102" sldId="257"/>
            <ac:picMk id="4" creationId="{7CC00766-2473-4CC3-B1C1-47A0705DD426}"/>
          </ac:picMkLst>
        </pc:picChg>
        <pc:picChg chg="add mod">
          <ac:chgData name="Peter EDMUNDS (HAB)" userId="57fb2244-f77a-4291-bf83-84bcf6856161" providerId="ADAL" clId="{2A9BA189-2243-4345-AC23-2C5D752A5BC3}" dt="2019-12-08T15:35:21.859" v="398" actId="14100"/>
          <ac:picMkLst>
            <pc:docMk/>
            <pc:sldMk cId="830485102" sldId="257"/>
            <ac:picMk id="7" creationId="{1E6DB38F-4E04-47D9-80DE-57BB25F6DC0A}"/>
          </ac:picMkLst>
        </pc:picChg>
        <pc:picChg chg="add mod">
          <ac:chgData name="Peter EDMUNDS (HAB)" userId="57fb2244-f77a-4291-bf83-84bcf6856161" providerId="ADAL" clId="{2A9BA189-2243-4345-AC23-2C5D752A5BC3}" dt="2019-12-08T15:35:41.083" v="403" actId="1076"/>
          <ac:picMkLst>
            <pc:docMk/>
            <pc:sldMk cId="830485102" sldId="257"/>
            <ac:picMk id="8" creationId="{D8D82264-9528-40BA-8366-4D818284F0BD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9" creationId="{8D3B6AEB-2392-4824-8123-4E0E977FB98F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0" creationId="{7B627902-0980-4DA1-B181-705FBFE8B7E6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21:48.394" v="376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2A9BA189-2243-4345-AC23-2C5D752A5BC3}" dt="2019-12-08T14:51:44.524" v="228" actId="207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2A9BA189-2243-4345-AC23-2C5D752A5BC3}" dt="2019-12-08T14:50:08.951" v="9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4" creationId="{BB99154B-0E3B-410F-95CE-7253C26E1BF9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5" creationId="{D777736B-9253-4C76-B693-D9D3B7DFAF88}"/>
          </ac:spMkLst>
        </pc:spChg>
        <pc:spChg chg="add mod">
          <ac:chgData name="Peter EDMUNDS (HAB)" userId="57fb2244-f77a-4291-bf83-84bcf6856161" providerId="ADAL" clId="{2A9BA189-2243-4345-AC23-2C5D752A5BC3}" dt="2019-12-08T14:55:15.403" v="256" actId="207"/>
          <ac:spMkLst>
            <pc:docMk/>
            <pc:sldMk cId="1359017385" sldId="261"/>
            <ac:spMk id="6" creationId="{7577C04F-869C-4CAE-820F-BD0DDEEEE131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12" creationId="{35534786-8E8D-4686-9D57-1BCA56DFE1A4}"/>
          </ac:spMkLst>
        </pc:spChg>
        <pc:picChg chg="add mod">
          <ac:chgData name="Peter EDMUNDS (HAB)" userId="57fb2244-f77a-4291-bf83-84bcf6856161" providerId="ADAL" clId="{2A9BA189-2243-4345-AC23-2C5D752A5BC3}" dt="2019-12-08T15:21:48.394" v="376" actId="1076"/>
          <ac:picMkLst>
            <pc:docMk/>
            <pc:sldMk cId="1359017385" sldId="261"/>
            <ac:picMk id="7" creationId="{EA7BAEBF-F5BE-4D2C-AE27-83E495E8A4FC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8" creationId="{212A596F-DBB2-4B23-8217-3BC666EC7682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 (HAB)" userId="57fb2244-f77a-4291-bf83-84bcf6856161" providerId="ADAL" clId="{2A9BA189-2243-4345-AC23-2C5D752A5BC3}" dt="2019-12-08T14:51:11.129" v="222" actId="14100"/>
          <ac:picMkLst>
            <pc:docMk/>
            <pc:sldMk cId="1359017385" sldId="261"/>
            <ac:picMk id="10" creationId="{7BF9291B-3F78-432C-BD2C-E452C4FD1CDC}"/>
          </ac:picMkLst>
        </pc:picChg>
        <pc:picChg chg="add mod">
          <ac:chgData name="Peter EDMUNDS (HAB)" userId="57fb2244-f77a-4291-bf83-84bcf6856161" providerId="ADAL" clId="{2A9BA189-2243-4345-AC23-2C5D752A5BC3}" dt="2019-12-08T15:21:42.813" v="374" actId="1076"/>
          <ac:picMkLst>
            <pc:docMk/>
            <pc:sldMk cId="1359017385" sldId="261"/>
            <ac:picMk id="11" creationId="{4EDFD8CA-EA3D-4FE4-96D7-3B6296952EE6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13" creationId="{C27C5EAD-8520-4CA1-BD7D-D407EA086849}"/>
          </ac:picMkLst>
        </pc:picChg>
        <pc:picChg chg="add mod">
          <ac:chgData name="Peter EDMUNDS (HAB)" userId="57fb2244-f77a-4291-bf83-84bcf6856161" providerId="ADAL" clId="{2A9BA189-2243-4345-AC23-2C5D752A5BC3}" dt="2019-12-08T14:55:05.543" v="252" actId="1076"/>
          <ac:picMkLst>
            <pc:docMk/>
            <pc:sldMk cId="1359017385" sldId="261"/>
            <ac:picMk id="14" creationId="{9E9A42B9-B10D-4C1D-A906-49A4F1BE72DB}"/>
          </ac:picMkLst>
        </pc:picChg>
      </pc:sldChg>
      <pc:sldChg chg="addSp delSp modSp modAnim">
        <pc:chgData name="Peter EDMUNDS (HAB)" userId="57fb2244-f77a-4291-bf83-84bcf6856161" providerId="ADAL" clId="{2A9BA189-2243-4345-AC23-2C5D752A5BC3}" dt="2019-12-08T15:32:43.064" v="38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2A9BA189-2243-4345-AC23-2C5D752A5BC3}" dt="2019-12-08T15:05:22.412" v="300" actId="255"/>
          <ac:spMkLst>
            <pc:docMk/>
            <pc:sldMk cId="2273095663" sldId="262"/>
            <ac:spMk id="2" creationId="{BA4CCF14-C3E7-4D70-864B-8AB15970C268}"/>
          </ac:spMkLst>
        </pc:spChg>
        <pc:spChg chg="add mod">
          <ac:chgData name="Peter EDMUNDS (HAB)" userId="57fb2244-f77a-4291-bf83-84bcf6856161" providerId="ADAL" clId="{2A9BA189-2243-4345-AC23-2C5D752A5BC3}" dt="2019-12-08T15:08:12.421" v="325" actId="207"/>
          <ac:spMkLst>
            <pc:docMk/>
            <pc:sldMk cId="2273095663" sldId="262"/>
            <ac:spMk id="3" creationId="{12296BB0-394A-437E-A682-3781722A13B1}"/>
          </ac:spMkLst>
        </pc:spChg>
        <pc:spChg chg="add mod">
          <ac:chgData name="Peter EDMUNDS (HAB)" userId="57fb2244-f77a-4291-bf83-84bcf6856161" providerId="ADAL" clId="{2A9BA189-2243-4345-AC23-2C5D752A5BC3}" dt="2019-12-08T15:10:02.900" v="334" actId="1076"/>
          <ac:spMkLst>
            <pc:docMk/>
            <pc:sldMk cId="2273095663" sldId="262"/>
            <ac:spMk id="4" creationId="{58F111F0-7CE9-426C-B737-12A290F34509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5" creationId="{9D48881B-39DB-4799-8934-21300FEF93A5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 (HAB)" userId="57fb2244-f77a-4291-bf83-84bcf6856161" providerId="ADAL" clId="{2A9BA189-2243-4345-AC23-2C5D752A5BC3}" dt="2019-12-08T14:56:14.571" v="274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9" creationId="{14C84495-533C-4008-8BE4-D7787287B40E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24" creationId="{550B28F1-3B15-4BB6-9DA3-FA9ADEEF3F76}"/>
          </ac:spMkLst>
        </pc:spChg>
        <pc:grpChg chg="del">
          <ac:chgData name="Peter EDMUNDS (HAB)" userId="57fb2244-f77a-4291-bf83-84bcf6856161" providerId="ADAL" clId="{2A9BA189-2243-4345-AC23-2C5D752A5BC3}" dt="2019-12-08T14:55:25.707" v="257" actId="478"/>
          <ac:grpSpMkLst>
            <pc:docMk/>
            <pc:sldMk cId="2273095663" sldId="262"/>
            <ac:grpSpMk id="13" creationId="{99A5B39C-34AE-4EF6-BF36-F73FF05C5B6F}"/>
          </ac:grpSpMkLst>
        </pc:grpChg>
        <pc:picChg chg="add mod">
          <ac:chgData name="Peter EDMUNDS (HAB)" userId="57fb2244-f77a-4291-bf83-84bcf6856161" providerId="ADAL" clId="{2A9BA189-2243-4345-AC23-2C5D752A5BC3}" dt="2019-12-08T15:32:15.706" v="382" actId="1076"/>
          <ac:picMkLst>
            <pc:docMk/>
            <pc:sldMk cId="2273095663" sldId="262"/>
            <ac:picMk id="6" creationId="{D89B69BA-36FA-475F-A991-7B124FC14BCC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10" creationId="{2EEBB5BC-02B4-456B-B527-F0135F0E4229}"/>
          </ac:picMkLst>
        </pc:picChg>
        <pc:picChg chg="add mod">
          <ac:chgData name="Peter EDMUNDS (HAB)" userId="57fb2244-f77a-4291-bf83-84bcf6856161" providerId="ADAL" clId="{2A9BA189-2243-4345-AC23-2C5D752A5BC3}" dt="2019-12-08T15:32:43.064" v="385" actId="1076"/>
          <ac:picMkLst>
            <pc:docMk/>
            <pc:sldMk cId="2273095663" sldId="262"/>
            <ac:picMk id="11" creationId="{0BF435D2-9D1D-47F9-9AA3-B91034AB04E1}"/>
          </ac:picMkLst>
        </pc:picChg>
        <pc:picChg chg="add mod">
          <ac:chgData name="Peter EDMUNDS (HAB)" userId="57fb2244-f77a-4291-bf83-84bcf6856161" providerId="ADAL" clId="{2A9BA189-2243-4345-AC23-2C5D752A5BC3}" dt="2019-12-08T14:57:41.604" v="284" actId="1076"/>
          <ac:picMkLst>
            <pc:docMk/>
            <pc:sldMk cId="2273095663" sldId="262"/>
            <ac:picMk id="19" creationId="{3151884B-0551-4064-AF47-D66F611691B0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 (HAB)" userId="57fb2244-f77a-4291-bf83-84bcf6856161" providerId="ADAL" clId="{2A9BA189-2243-4345-AC23-2C5D752A5BC3}" dt="2019-12-08T15:09:58.864" v="331" actId="1076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3" creationId="{B8C6BA41-1857-468A-AC4A-FB34C8698897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5" creationId="{32CCC131-0C0A-45F0-A70A-59BDBEEE2EC5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6" creationId="{52E2FF48-671B-4A7A-9038-91EA80AC37C3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7" creationId="{DAA565DE-FF3A-4140-A58F-6FB116230A5C}"/>
          </ac:picMkLst>
        </pc:picChg>
        <pc:picChg chg="add mod">
          <ac:chgData name="Peter EDMUNDS (HAB)" userId="57fb2244-f77a-4291-bf83-84bcf6856161" providerId="ADAL" clId="{2A9BA189-2243-4345-AC23-2C5D752A5BC3}" dt="2019-12-08T15:05:49.943" v="313" actId="1076"/>
          <ac:picMkLst>
            <pc:docMk/>
            <pc:sldMk cId="2273095663" sldId="262"/>
            <ac:picMk id="28" creationId="{692C26C1-15E1-4BF3-B1AE-95912C92A229}"/>
          </ac:picMkLst>
        </pc:picChg>
        <pc:picChg chg="add mod">
          <ac:chgData name="Peter EDMUNDS (HAB)" userId="57fb2244-f77a-4291-bf83-84bcf6856161" providerId="ADAL" clId="{2A9BA189-2243-4345-AC23-2C5D752A5BC3}" dt="2019-12-08T15:10:08.031" v="336" actId="1076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" userId="57fb2244-f77a-4291-bf83-84bcf6856161" providerId="ADAL" clId="{0487F8F0-A801-4CD4-BEA9-3D5AA154CC89}"/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A3DC7CC2-0F6C-4EDC-8211-5700A16FF063}"/>
    <pc:docChg chg="undo custSel modSld">
      <pc:chgData name="Peter EDMUNDS (HAB)" userId="57fb2244-f77a-4291-bf83-84bcf6856161" providerId="ADAL" clId="{A3DC7CC2-0F6C-4EDC-8211-5700A16FF063}" dt="2020-01-16T10:46:51.246" v="833" actId="14100"/>
      <pc:docMkLst>
        <pc:docMk/>
      </pc:docMkLst>
      <pc:sldChg chg="addSp delSp modSp">
        <pc:chgData name="Peter EDMUNDS (HAB)" userId="57fb2244-f77a-4291-bf83-84bcf6856161" providerId="ADAL" clId="{A3DC7CC2-0F6C-4EDC-8211-5700A16FF063}" dt="2020-01-16T09:41:58.817" v="65" actId="167"/>
        <pc:sldMkLst>
          <pc:docMk/>
          <pc:sldMk cId="1359017385" sldId="261"/>
        </pc:sldMkLst>
        <pc:spChg chg="mod">
          <ac:chgData name="Peter EDMUNDS (HAB)" userId="57fb2244-f77a-4291-bf83-84bcf6856161" providerId="ADAL" clId="{A3DC7CC2-0F6C-4EDC-8211-5700A16FF063}" dt="2020-01-16T09:33:23.145" v="52" actId="20577"/>
          <ac:spMkLst>
            <pc:docMk/>
            <pc:sldMk cId="1359017385" sldId="261"/>
            <ac:spMk id="4" creationId="{B1FBEE75-F877-419B-AE05-A4B2FF9119C5}"/>
          </ac:spMkLst>
        </pc:spChg>
        <pc:picChg chg="del">
          <ac:chgData name="Peter EDMUNDS (HAB)" userId="57fb2244-f77a-4291-bf83-84bcf6856161" providerId="ADAL" clId="{A3DC7CC2-0F6C-4EDC-8211-5700A16FF063}" dt="2020-01-16T09:31:00.762" v="7" actId="478"/>
          <ac:picMkLst>
            <pc:docMk/>
            <pc:sldMk cId="1359017385" sldId="261"/>
            <ac:picMk id="5" creationId="{6FAC44ED-61FA-47B8-AF63-58269069DBB9}"/>
          </ac:picMkLst>
        </pc:picChg>
        <pc:picChg chg="add mod modCrop">
          <ac:chgData name="Peter EDMUNDS (HAB)" userId="57fb2244-f77a-4291-bf83-84bcf6856161" providerId="ADAL" clId="{A3DC7CC2-0F6C-4EDC-8211-5700A16FF063}" dt="2020-01-16T09:31:54.993" v="16" actId="732"/>
          <ac:picMkLst>
            <pc:docMk/>
            <pc:sldMk cId="1359017385" sldId="261"/>
            <ac:picMk id="6" creationId="{5E1A26A5-DD55-4C0B-9557-38ECC50A7B9A}"/>
          </ac:picMkLst>
        </pc:picChg>
        <pc:picChg chg="add mod ord">
          <ac:chgData name="Peter EDMUNDS (HAB)" userId="57fb2244-f77a-4291-bf83-84bcf6856161" providerId="ADAL" clId="{A3DC7CC2-0F6C-4EDC-8211-5700A16FF063}" dt="2020-01-16T09:32:07.121" v="21" actId="1076"/>
          <ac:picMkLst>
            <pc:docMk/>
            <pc:sldMk cId="1359017385" sldId="261"/>
            <ac:picMk id="7" creationId="{799465FF-6CBF-465A-8F2B-9525495EDEF3}"/>
          </ac:picMkLst>
        </pc:picChg>
        <pc:picChg chg="add mod modCrop">
          <ac:chgData name="Peter EDMUNDS (HAB)" userId="57fb2244-f77a-4291-bf83-84bcf6856161" providerId="ADAL" clId="{A3DC7CC2-0F6C-4EDC-8211-5700A16FF063}" dt="2020-01-16T09:33:33.862" v="55" actId="1076"/>
          <ac:picMkLst>
            <pc:docMk/>
            <pc:sldMk cId="1359017385" sldId="261"/>
            <ac:picMk id="8" creationId="{B6C94EC7-39D7-465E-9246-BB0A42D2E62E}"/>
          </ac:picMkLst>
        </pc:picChg>
        <pc:picChg chg="add mod ord">
          <ac:chgData name="Peter EDMUNDS (HAB)" userId="57fb2244-f77a-4291-bf83-84bcf6856161" providerId="ADAL" clId="{A3DC7CC2-0F6C-4EDC-8211-5700A16FF063}" dt="2020-01-16T09:41:58.817" v="65" actId="167"/>
          <ac:picMkLst>
            <pc:docMk/>
            <pc:sldMk cId="1359017385" sldId="261"/>
            <ac:picMk id="9" creationId="{0422C537-1E27-4EBB-A7C1-A114474D6DC6}"/>
          </ac:picMkLst>
        </pc:picChg>
        <pc:picChg chg="mod">
          <ac:chgData name="Peter EDMUNDS (HAB)" userId="57fb2244-f77a-4291-bf83-84bcf6856161" providerId="ADAL" clId="{A3DC7CC2-0F6C-4EDC-8211-5700A16FF063}" dt="2020-01-16T09:33:31.570" v="54" actId="1076"/>
          <ac:picMkLst>
            <pc:docMk/>
            <pc:sldMk cId="1359017385" sldId="261"/>
            <ac:picMk id="12" creationId="{F10A80BB-0E31-4438-B8C2-6154BF72E396}"/>
          </ac:picMkLst>
        </pc:picChg>
        <pc:picChg chg="add mod modCrop">
          <ac:chgData name="Peter EDMUNDS (HAB)" userId="57fb2244-f77a-4291-bf83-84bcf6856161" providerId="ADAL" clId="{A3DC7CC2-0F6C-4EDC-8211-5700A16FF063}" dt="2020-01-16T09:32:01.960" v="18" actId="1076"/>
          <ac:picMkLst>
            <pc:docMk/>
            <pc:sldMk cId="1359017385" sldId="261"/>
            <ac:picMk id="14" creationId="{B2DD9206-983A-4E04-A521-5320126F4B72}"/>
          </ac:picMkLst>
        </pc:picChg>
        <pc:picChg chg="del">
          <ac:chgData name="Peter EDMUNDS (HAB)" userId="57fb2244-f77a-4291-bf83-84bcf6856161" providerId="ADAL" clId="{A3DC7CC2-0F6C-4EDC-8211-5700A16FF063}" dt="2020-01-16T09:31:00.762" v="7" actId="478"/>
          <ac:picMkLst>
            <pc:docMk/>
            <pc:sldMk cId="1359017385" sldId="261"/>
            <ac:picMk id="16" creationId="{5B14FD51-A541-46E2-877D-FCE32961EBA4}"/>
          </ac:picMkLst>
        </pc:picChg>
        <pc:picChg chg="del">
          <ac:chgData name="Peter EDMUNDS (HAB)" userId="57fb2244-f77a-4291-bf83-84bcf6856161" providerId="ADAL" clId="{A3DC7CC2-0F6C-4EDC-8211-5700A16FF063}" dt="2020-01-16T09:31:00.762" v="7" actId="478"/>
          <ac:picMkLst>
            <pc:docMk/>
            <pc:sldMk cId="1359017385" sldId="261"/>
            <ac:picMk id="17" creationId="{C5A2BA94-4070-43A6-85F9-3897B0127D5D}"/>
          </ac:picMkLst>
        </pc:picChg>
        <pc:picChg chg="del">
          <ac:chgData name="Peter EDMUNDS (HAB)" userId="57fb2244-f77a-4291-bf83-84bcf6856161" providerId="ADAL" clId="{A3DC7CC2-0F6C-4EDC-8211-5700A16FF063}" dt="2020-01-16T09:31:00.762" v="7" actId="478"/>
          <ac:picMkLst>
            <pc:docMk/>
            <pc:sldMk cId="1359017385" sldId="261"/>
            <ac:picMk id="18" creationId="{31369DEC-4065-4C57-91E9-445E0FDCC69F}"/>
          </ac:picMkLst>
        </pc:picChg>
      </pc:sldChg>
      <pc:sldChg chg="addSp delSp modSp">
        <pc:chgData name="Peter EDMUNDS (HAB)" userId="57fb2244-f77a-4291-bf83-84bcf6856161" providerId="ADAL" clId="{A3DC7CC2-0F6C-4EDC-8211-5700A16FF063}" dt="2020-01-16T10:28:23.824" v="742"/>
        <pc:sldMkLst>
          <pc:docMk/>
          <pc:sldMk cId="1868374687" sldId="263"/>
        </pc:sldMkLst>
        <pc:spChg chg="add del mod">
          <ac:chgData name="Peter EDMUNDS (HAB)" userId="57fb2244-f77a-4291-bf83-84bcf6856161" providerId="ADAL" clId="{A3DC7CC2-0F6C-4EDC-8211-5700A16FF063}" dt="2020-01-16T10:17:12.530" v="123"/>
          <ac:spMkLst>
            <pc:docMk/>
            <pc:sldMk cId="1868374687" sldId="263"/>
            <ac:spMk id="4" creationId="{A2201E41-5887-4D4C-A543-1728939BA93B}"/>
          </ac:spMkLst>
        </pc:spChg>
        <pc:graphicFrameChg chg="del">
          <ac:chgData name="Peter EDMUNDS (HAB)" userId="57fb2244-f77a-4291-bf83-84bcf6856161" providerId="ADAL" clId="{A3DC7CC2-0F6C-4EDC-8211-5700A16FF063}" dt="2020-01-16T10:14:36.527" v="122" actId="478"/>
          <ac:graphicFrameMkLst>
            <pc:docMk/>
            <pc:sldMk cId="1868374687" sldId="263"/>
            <ac:graphicFrameMk id="5" creationId="{3C3E6377-FF33-4B28-91FE-A91B6FAFEA8D}"/>
          </ac:graphicFrameMkLst>
        </pc:graphicFrameChg>
        <pc:graphicFrameChg chg="add mod">
          <ac:chgData name="Peter EDMUNDS (HAB)" userId="57fb2244-f77a-4291-bf83-84bcf6856161" providerId="ADAL" clId="{A3DC7CC2-0F6C-4EDC-8211-5700A16FF063}" dt="2020-01-16T10:28:23.824" v="742"/>
          <ac:graphicFrameMkLst>
            <pc:docMk/>
            <pc:sldMk cId="1868374687" sldId="263"/>
            <ac:graphicFrameMk id="7" creationId="{98DFEDEC-C1A5-4FAD-A76D-FBF999C2E648}"/>
          </ac:graphicFrameMkLst>
        </pc:graphicFrameChg>
      </pc:sldChg>
      <pc:sldChg chg="modSp">
        <pc:chgData name="Peter EDMUNDS (HAB)" userId="57fb2244-f77a-4291-bf83-84bcf6856161" providerId="ADAL" clId="{A3DC7CC2-0F6C-4EDC-8211-5700A16FF063}" dt="2020-01-16T09:22:08.545" v="1" actId="20577"/>
        <pc:sldMkLst>
          <pc:docMk/>
          <pc:sldMk cId="1722436250" sldId="264"/>
        </pc:sldMkLst>
        <pc:spChg chg="mod">
          <ac:chgData name="Peter EDMUNDS (HAB)" userId="57fb2244-f77a-4291-bf83-84bcf6856161" providerId="ADAL" clId="{A3DC7CC2-0F6C-4EDC-8211-5700A16FF063}" dt="2020-01-16T09:22:08.545" v="1" actId="20577"/>
          <ac:spMkLst>
            <pc:docMk/>
            <pc:sldMk cId="1722436250" sldId="264"/>
            <ac:spMk id="2" creationId="{F7B96FDA-F7C5-43E4-B02E-BACEF5596118}"/>
          </ac:spMkLst>
        </pc:spChg>
      </pc:sldChg>
      <pc:sldChg chg="addSp delSp modSp">
        <pc:chgData name="Peter EDMUNDS (HAB)" userId="57fb2244-f77a-4291-bf83-84bcf6856161" providerId="ADAL" clId="{A3DC7CC2-0F6C-4EDC-8211-5700A16FF063}" dt="2020-01-16T09:23:20.636" v="6" actId="1076"/>
        <pc:sldMkLst>
          <pc:docMk/>
          <pc:sldMk cId="1192307902" sldId="265"/>
        </pc:sldMkLst>
        <pc:spChg chg="add del mod">
          <ac:chgData name="Peter EDMUNDS (HAB)" userId="57fb2244-f77a-4291-bf83-84bcf6856161" providerId="ADAL" clId="{A3DC7CC2-0F6C-4EDC-8211-5700A16FF063}" dt="2020-01-16T09:22:47.533" v="3"/>
          <ac:spMkLst>
            <pc:docMk/>
            <pc:sldMk cId="1192307902" sldId="265"/>
            <ac:spMk id="6" creationId="{4DB88EBA-54A9-446B-8ACC-0B4F611EEB39}"/>
          </ac:spMkLst>
        </pc:spChg>
        <pc:graphicFrameChg chg="del">
          <ac:chgData name="Peter EDMUNDS (HAB)" userId="57fb2244-f77a-4291-bf83-84bcf6856161" providerId="ADAL" clId="{A3DC7CC2-0F6C-4EDC-8211-5700A16FF063}" dt="2020-01-16T09:22:18.291" v="2" actId="478"/>
          <ac:graphicFrameMkLst>
            <pc:docMk/>
            <pc:sldMk cId="1192307902" sldId="265"/>
            <ac:graphicFrameMk id="4" creationId="{5B46457E-DC12-47C1-A689-BB78994C5BC7}"/>
          </ac:graphicFrameMkLst>
        </pc:graphicFrameChg>
        <pc:graphicFrameChg chg="add mod">
          <ac:chgData name="Peter EDMUNDS (HAB)" userId="57fb2244-f77a-4291-bf83-84bcf6856161" providerId="ADAL" clId="{A3DC7CC2-0F6C-4EDC-8211-5700A16FF063}" dt="2020-01-16T09:23:20.636" v="6" actId="1076"/>
          <ac:graphicFrameMkLst>
            <pc:docMk/>
            <pc:sldMk cId="1192307902" sldId="265"/>
            <ac:graphicFrameMk id="7" creationId="{C1BB901C-0A9F-496F-B907-A7C6AFA96D38}"/>
          </ac:graphicFrameMkLst>
        </pc:graphicFrameChg>
      </pc:sldChg>
      <pc:sldChg chg="addSp delSp modSp">
        <pc:chgData name="Peter EDMUNDS (HAB)" userId="57fb2244-f77a-4291-bf83-84bcf6856161" providerId="ADAL" clId="{A3DC7CC2-0F6C-4EDC-8211-5700A16FF063}" dt="2020-01-16T09:59:34.006" v="95" actId="14100"/>
        <pc:sldMkLst>
          <pc:docMk/>
          <pc:sldMk cId="181902328" sldId="266"/>
        </pc:sldMkLst>
        <pc:spChg chg="mod">
          <ac:chgData name="Peter EDMUNDS (HAB)" userId="57fb2244-f77a-4291-bf83-84bcf6856161" providerId="ADAL" clId="{A3DC7CC2-0F6C-4EDC-8211-5700A16FF063}" dt="2020-01-16T09:54:32.546" v="88" actId="20577"/>
          <ac:spMkLst>
            <pc:docMk/>
            <pc:sldMk cId="181902328" sldId="266"/>
            <ac:spMk id="2" creationId="{C663BBC4-516A-4ED0-98BB-EEF8AF6A45DB}"/>
          </ac:spMkLst>
        </pc:spChg>
        <pc:spChg chg="mod">
          <ac:chgData name="Peter EDMUNDS (HAB)" userId="57fb2244-f77a-4291-bf83-84bcf6856161" providerId="ADAL" clId="{A3DC7CC2-0F6C-4EDC-8211-5700A16FF063}" dt="2020-01-16T09:42:30.773" v="85" actId="20577"/>
          <ac:spMkLst>
            <pc:docMk/>
            <pc:sldMk cId="181902328" sldId="266"/>
            <ac:spMk id="22" creationId="{D154BACA-8366-4BBA-B7F0-6B0D57E19D4A}"/>
          </ac:spMkLst>
        </pc:spChg>
        <pc:picChg chg="add mod">
          <ac:chgData name="Peter EDMUNDS (HAB)" userId="57fb2244-f77a-4291-bf83-84bcf6856161" providerId="ADAL" clId="{A3DC7CC2-0F6C-4EDC-8211-5700A16FF063}" dt="2020-01-16T09:58:18.472" v="91" actId="1076"/>
          <ac:picMkLst>
            <pc:docMk/>
            <pc:sldMk cId="181902328" sldId="266"/>
            <ac:picMk id="5" creationId="{3E487F64-ED86-4FEE-B238-8CB41C517830}"/>
          </ac:picMkLst>
        </pc:picChg>
        <pc:picChg chg="add mod">
          <ac:chgData name="Peter EDMUNDS (HAB)" userId="57fb2244-f77a-4291-bf83-84bcf6856161" providerId="ADAL" clId="{A3DC7CC2-0F6C-4EDC-8211-5700A16FF063}" dt="2020-01-16T09:59:34.006" v="95" actId="14100"/>
          <ac:picMkLst>
            <pc:docMk/>
            <pc:sldMk cId="181902328" sldId="266"/>
            <ac:picMk id="7" creationId="{FFB2A61E-E436-4ABB-B8EC-873C70D2A366}"/>
          </ac:picMkLst>
        </pc:picChg>
        <pc:picChg chg="del">
          <ac:chgData name="Peter EDMUNDS (HAB)" userId="57fb2244-f77a-4291-bf83-84bcf6856161" providerId="ADAL" clId="{A3DC7CC2-0F6C-4EDC-8211-5700A16FF063}" dt="2020-01-16T09:41:03.187" v="59" actId="478"/>
          <ac:picMkLst>
            <pc:docMk/>
            <pc:sldMk cId="181902328" sldId="266"/>
            <ac:picMk id="9" creationId="{66E15C45-F3D3-4451-9407-3C3040E8669B}"/>
          </ac:picMkLst>
        </pc:picChg>
        <pc:picChg chg="del">
          <ac:chgData name="Peter EDMUNDS (HAB)" userId="57fb2244-f77a-4291-bf83-84bcf6856161" providerId="ADAL" clId="{A3DC7CC2-0F6C-4EDC-8211-5700A16FF063}" dt="2020-01-16T09:41:03.187" v="59" actId="478"/>
          <ac:picMkLst>
            <pc:docMk/>
            <pc:sldMk cId="181902328" sldId="266"/>
            <ac:picMk id="10" creationId="{EE738620-C138-405A-B4D4-C1E54DD7CA67}"/>
          </ac:picMkLst>
        </pc:picChg>
        <pc:picChg chg="del">
          <ac:chgData name="Peter EDMUNDS (HAB)" userId="57fb2244-f77a-4291-bf83-84bcf6856161" providerId="ADAL" clId="{A3DC7CC2-0F6C-4EDC-8211-5700A16FF063}" dt="2020-01-16T09:41:03.187" v="59" actId="478"/>
          <ac:picMkLst>
            <pc:docMk/>
            <pc:sldMk cId="181902328" sldId="266"/>
            <ac:picMk id="13" creationId="{FAB87545-545B-47E6-B214-D62E966E6D06}"/>
          </ac:picMkLst>
        </pc:picChg>
      </pc:sldChg>
      <pc:sldChg chg="addSp delSp modSp">
        <pc:chgData name="Peter EDMUNDS (HAB)" userId="57fb2244-f77a-4291-bf83-84bcf6856161" providerId="ADAL" clId="{A3DC7CC2-0F6C-4EDC-8211-5700A16FF063}" dt="2020-01-16T10:01:16.513" v="104" actId="1076"/>
        <pc:sldMkLst>
          <pc:docMk/>
          <pc:sldMk cId="2355796106" sldId="267"/>
        </pc:sldMkLst>
        <pc:picChg chg="add mod">
          <ac:chgData name="Peter EDMUNDS (HAB)" userId="57fb2244-f77a-4291-bf83-84bcf6856161" providerId="ADAL" clId="{A3DC7CC2-0F6C-4EDC-8211-5700A16FF063}" dt="2020-01-16T10:00:53.451" v="99" actId="1076"/>
          <ac:picMkLst>
            <pc:docMk/>
            <pc:sldMk cId="2355796106" sldId="267"/>
            <ac:picMk id="7" creationId="{47E2A7EA-5CFC-43B0-93B7-90FCFB79B2E9}"/>
          </ac:picMkLst>
        </pc:picChg>
        <pc:picChg chg="add mod">
          <ac:chgData name="Peter EDMUNDS (HAB)" userId="57fb2244-f77a-4291-bf83-84bcf6856161" providerId="ADAL" clId="{A3DC7CC2-0F6C-4EDC-8211-5700A16FF063}" dt="2020-01-16T10:01:16.513" v="104" actId="1076"/>
          <ac:picMkLst>
            <pc:docMk/>
            <pc:sldMk cId="2355796106" sldId="267"/>
            <ac:picMk id="9" creationId="{3E3A0EF7-DBFC-40E1-89C0-2DEE414B5DCC}"/>
          </ac:picMkLst>
        </pc:picChg>
        <pc:picChg chg="del">
          <ac:chgData name="Peter EDMUNDS (HAB)" userId="57fb2244-f77a-4291-bf83-84bcf6856161" providerId="ADAL" clId="{A3DC7CC2-0F6C-4EDC-8211-5700A16FF063}" dt="2020-01-16T09:59:56.185" v="96" actId="478"/>
          <ac:picMkLst>
            <pc:docMk/>
            <pc:sldMk cId="2355796106" sldId="267"/>
            <ac:picMk id="11" creationId="{B189825A-0BB0-48DA-ADF8-EAF025022F5F}"/>
          </ac:picMkLst>
        </pc:picChg>
        <pc:picChg chg="del">
          <ac:chgData name="Peter EDMUNDS (HAB)" userId="57fb2244-f77a-4291-bf83-84bcf6856161" providerId="ADAL" clId="{A3DC7CC2-0F6C-4EDC-8211-5700A16FF063}" dt="2020-01-16T09:59:56.185" v="96" actId="478"/>
          <ac:picMkLst>
            <pc:docMk/>
            <pc:sldMk cId="2355796106" sldId="267"/>
            <ac:picMk id="35" creationId="{35EEAC4B-B94C-438D-8B90-6F2F26920B4B}"/>
          </ac:picMkLst>
        </pc:picChg>
        <pc:picChg chg="del">
          <ac:chgData name="Peter EDMUNDS (HAB)" userId="57fb2244-f77a-4291-bf83-84bcf6856161" providerId="ADAL" clId="{A3DC7CC2-0F6C-4EDC-8211-5700A16FF063}" dt="2020-01-16T09:59:56.185" v="96" actId="478"/>
          <ac:picMkLst>
            <pc:docMk/>
            <pc:sldMk cId="2355796106" sldId="267"/>
            <ac:picMk id="36" creationId="{42F56C47-46DF-4908-BD95-12DF6851288D}"/>
          </ac:picMkLst>
        </pc:picChg>
        <pc:picChg chg="del">
          <ac:chgData name="Peter EDMUNDS (HAB)" userId="57fb2244-f77a-4291-bf83-84bcf6856161" providerId="ADAL" clId="{A3DC7CC2-0F6C-4EDC-8211-5700A16FF063}" dt="2020-01-16T09:59:56.185" v="96" actId="478"/>
          <ac:picMkLst>
            <pc:docMk/>
            <pc:sldMk cId="2355796106" sldId="267"/>
            <ac:picMk id="37" creationId="{3C7C693E-E39B-4575-9FCE-95FE2F57EFD8}"/>
          </ac:picMkLst>
        </pc:picChg>
      </pc:sldChg>
      <pc:sldChg chg="addSp delSp modSp">
        <pc:chgData name="Peter EDMUNDS (HAB)" userId="57fb2244-f77a-4291-bf83-84bcf6856161" providerId="ADAL" clId="{A3DC7CC2-0F6C-4EDC-8211-5700A16FF063}" dt="2020-01-16T10:05:18.787" v="108" actId="14100"/>
        <pc:sldMkLst>
          <pc:docMk/>
          <pc:sldMk cId="475946253" sldId="271"/>
        </pc:sldMkLst>
        <pc:spChg chg="add del mod">
          <ac:chgData name="Peter EDMUNDS (HAB)" userId="57fb2244-f77a-4291-bf83-84bcf6856161" providerId="ADAL" clId="{A3DC7CC2-0F6C-4EDC-8211-5700A16FF063}" dt="2020-01-16T10:05:08.443" v="106"/>
          <ac:spMkLst>
            <pc:docMk/>
            <pc:sldMk cId="475946253" sldId="271"/>
            <ac:spMk id="6" creationId="{EF5FBFA9-1F19-4DFA-BCC8-986A95C2019E}"/>
          </ac:spMkLst>
        </pc:spChg>
        <pc:graphicFrameChg chg="del">
          <ac:chgData name="Peter EDMUNDS (HAB)" userId="57fb2244-f77a-4291-bf83-84bcf6856161" providerId="ADAL" clId="{A3DC7CC2-0F6C-4EDC-8211-5700A16FF063}" dt="2020-01-16T10:04:45.704" v="105" actId="478"/>
          <ac:graphicFrameMkLst>
            <pc:docMk/>
            <pc:sldMk cId="475946253" sldId="271"/>
            <ac:graphicFrameMk id="4" creationId="{3B79AB0E-8705-4030-9E00-D9D35DF7E2C1}"/>
          </ac:graphicFrameMkLst>
        </pc:graphicFrameChg>
        <pc:graphicFrameChg chg="add mod">
          <ac:chgData name="Peter EDMUNDS (HAB)" userId="57fb2244-f77a-4291-bf83-84bcf6856161" providerId="ADAL" clId="{A3DC7CC2-0F6C-4EDC-8211-5700A16FF063}" dt="2020-01-16T10:05:18.787" v="108" actId="14100"/>
          <ac:graphicFrameMkLst>
            <pc:docMk/>
            <pc:sldMk cId="475946253" sldId="271"/>
            <ac:graphicFrameMk id="7" creationId="{CAE326D2-4D3A-45A1-8CC8-863B6931D776}"/>
          </ac:graphicFrameMkLst>
        </pc:graphicFrameChg>
      </pc:sldChg>
      <pc:sldChg chg="addSp delSp">
        <pc:chgData name="Peter EDMUNDS (HAB)" userId="57fb2244-f77a-4291-bf83-84bcf6856161" providerId="ADAL" clId="{A3DC7CC2-0F6C-4EDC-8211-5700A16FF063}" dt="2020-01-16T10:09:54.041" v="110" actId="478"/>
        <pc:sldMkLst>
          <pc:docMk/>
          <pc:sldMk cId="4084274727" sldId="273"/>
        </pc:sldMkLst>
        <pc:picChg chg="add del">
          <ac:chgData name="Peter EDMUNDS (HAB)" userId="57fb2244-f77a-4291-bf83-84bcf6856161" providerId="ADAL" clId="{A3DC7CC2-0F6C-4EDC-8211-5700A16FF063}" dt="2020-01-16T10:09:54.041" v="110" actId="478"/>
          <ac:picMkLst>
            <pc:docMk/>
            <pc:sldMk cId="4084274727" sldId="273"/>
            <ac:picMk id="8" creationId="{212A596F-DBB2-4B23-8217-3BC666EC7682}"/>
          </ac:picMkLst>
        </pc:picChg>
        <pc:picChg chg="add del">
          <ac:chgData name="Peter EDMUNDS (HAB)" userId="57fb2244-f77a-4291-bf83-84bcf6856161" providerId="ADAL" clId="{A3DC7CC2-0F6C-4EDC-8211-5700A16FF063}" dt="2020-01-16T10:09:54.041" v="110" actId="478"/>
          <ac:picMkLst>
            <pc:docMk/>
            <pc:sldMk cId="4084274727" sldId="273"/>
            <ac:picMk id="9" creationId="{20CA8C04-DF3F-4117-8A41-D109815F9E86}"/>
          </ac:picMkLst>
        </pc:picChg>
      </pc:sldChg>
      <pc:sldChg chg="addSp delSp modSp">
        <pc:chgData name="Peter EDMUNDS (HAB)" userId="57fb2244-f77a-4291-bf83-84bcf6856161" providerId="ADAL" clId="{A3DC7CC2-0F6C-4EDC-8211-5700A16FF063}" dt="2020-01-16T10:13:51.508" v="121" actId="14100"/>
        <pc:sldMkLst>
          <pc:docMk/>
          <pc:sldMk cId="3133609306" sldId="275"/>
        </pc:sldMkLst>
        <pc:picChg chg="add mod">
          <ac:chgData name="Peter EDMUNDS (HAB)" userId="57fb2244-f77a-4291-bf83-84bcf6856161" providerId="ADAL" clId="{A3DC7CC2-0F6C-4EDC-8211-5700A16FF063}" dt="2020-01-16T10:13:51.508" v="121" actId="14100"/>
          <ac:picMkLst>
            <pc:docMk/>
            <pc:sldMk cId="3133609306" sldId="275"/>
            <ac:picMk id="4" creationId="{39F6EB5F-D856-45BF-B03C-6E03860321C3}"/>
          </ac:picMkLst>
        </pc:picChg>
        <pc:picChg chg="add mod">
          <ac:chgData name="Peter EDMUNDS (HAB)" userId="57fb2244-f77a-4291-bf83-84bcf6856161" providerId="ADAL" clId="{A3DC7CC2-0F6C-4EDC-8211-5700A16FF063}" dt="2020-01-16T10:13:48.915" v="120" actId="1076"/>
          <ac:picMkLst>
            <pc:docMk/>
            <pc:sldMk cId="3133609306" sldId="275"/>
            <ac:picMk id="7" creationId="{90DE6DF0-359A-43C8-9E43-52ABC47C3DA6}"/>
          </ac:picMkLst>
        </pc:picChg>
        <pc:picChg chg="del">
          <ac:chgData name="Peter EDMUNDS (HAB)" userId="57fb2244-f77a-4291-bf83-84bcf6856161" providerId="ADAL" clId="{A3DC7CC2-0F6C-4EDC-8211-5700A16FF063}" dt="2020-01-16T10:11:37.762" v="111" actId="478"/>
          <ac:picMkLst>
            <pc:docMk/>
            <pc:sldMk cId="3133609306" sldId="275"/>
            <ac:picMk id="9" creationId="{8D3B6AEB-2392-4824-8123-4E0E977FB98F}"/>
          </ac:picMkLst>
        </pc:picChg>
        <pc:picChg chg="del">
          <ac:chgData name="Peter EDMUNDS (HAB)" userId="57fb2244-f77a-4291-bf83-84bcf6856161" providerId="ADAL" clId="{A3DC7CC2-0F6C-4EDC-8211-5700A16FF063}" dt="2020-01-16T10:11:37.762" v="111" actId="478"/>
          <ac:picMkLst>
            <pc:docMk/>
            <pc:sldMk cId="3133609306" sldId="275"/>
            <ac:picMk id="10" creationId="{7B627902-0980-4DA1-B181-705FBFE8B7E6}"/>
          </ac:picMkLst>
        </pc:picChg>
        <pc:picChg chg="del">
          <ac:chgData name="Peter EDMUNDS (HAB)" userId="57fb2244-f77a-4291-bf83-84bcf6856161" providerId="ADAL" clId="{A3DC7CC2-0F6C-4EDC-8211-5700A16FF063}" dt="2020-01-16T10:11:37.762" v="111" actId="478"/>
          <ac:picMkLst>
            <pc:docMk/>
            <pc:sldMk cId="3133609306" sldId="275"/>
            <ac:picMk id="12" creationId="{75D51DB5-E3EB-4DC3-9AA2-3FCB9D84D0F8}"/>
          </ac:picMkLst>
        </pc:picChg>
      </pc:sldChg>
      <pc:sldChg chg="addSp delSp modSp">
        <pc:chgData name="Peter EDMUNDS (HAB)" userId="57fb2244-f77a-4291-bf83-84bcf6856161" providerId="ADAL" clId="{A3DC7CC2-0F6C-4EDC-8211-5700A16FF063}" dt="2020-01-16T10:40:50.117" v="818" actId="208"/>
        <pc:sldMkLst>
          <pc:docMk/>
          <pc:sldMk cId="1802344666" sldId="279"/>
        </pc:sldMkLst>
        <pc:spChg chg="del">
          <ac:chgData name="Peter EDMUNDS (HAB)" userId="57fb2244-f77a-4291-bf83-84bcf6856161" providerId="ADAL" clId="{A3DC7CC2-0F6C-4EDC-8211-5700A16FF063}" dt="2020-01-16T10:17:57.924" v="126" actId="478"/>
          <ac:spMkLst>
            <pc:docMk/>
            <pc:sldMk cId="1802344666" sldId="279"/>
            <ac:spMk id="2" creationId="{BF877279-8B5D-4AF1-95C7-F872F64FCED2}"/>
          </ac:spMkLst>
        </pc:spChg>
        <pc:spChg chg="add mod">
          <ac:chgData name="Peter EDMUNDS (HAB)" userId="57fb2244-f77a-4291-bf83-84bcf6856161" providerId="ADAL" clId="{A3DC7CC2-0F6C-4EDC-8211-5700A16FF063}" dt="2020-01-16T10:29:20.051" v="798" actId="113"/>
          <ac:spMkLst>
            <pc:docMk/>
            <pc:sldMk cId="1802344666" sldId="279"/>
            <ac:spMk id="9" creationId="{B7AFD130-6A8E-4FA4-B464-E691A5BABC5C}"/>
          </ac:spMkLst>
        </pc:spChg>
        <pc:spChg chg="mod">
          <ac:chgData name="Peter EDMUNDS (HAB)" userId="57fb2244-f77a-4291-bf83-84bcf6856161" providerId="ADAL" clId="{A3DC7CC2-0F6C-4EDC-8211-5700A16FF063}" dt="2020-01-16T10:18:46.269" v="207" actId="20577"/>
          <ac:spMkLst>
            <pc:docMk/>
            <pc:sldMk cId="1802344666" sldId="279"/>
            <ac:spMk id="11" creationId="{168A24C7-D1BB-40B4-8799-57F950B60D3F}"/>
          </ac:spMkLst>
        </pc:spChg>
        <pc:spChg chg="add mod">
          <ac:chgData name="Peter EDMUNDS (HAB)" userId="57fb2244-f77a-4291-bf83-84bcf6856161" providerId="ADAL" clId="{A3DC7CC2-0F6C-4EDC-8211-5700A16FF063}" dt="2020-01-16T10:29:13.950" v="796" actId="207"/>
          <ac:spMkLst>
            <pc:docMk/>
            <pc:sldMk cId="1802344666" sldId="279"/>
            <ac:spMk id="12" creationId="{B5DDCBA0-AF13-415D-A8CC-9358573F8311}"/>
          </ac:spMkLst>
        </pc:spChg>
        <pc:spChg chg="del">
          <ac:chgData name="Peter EDMUNDS (HAB)" userId="57fb2244-f77a-4291-bf83-84bcf6856161" providerId="ADAL" clId="{A3DC7CC2-0F6C-4EDC-8211-5700A16FF063}" dt="2020-01-16T10:17:57.924" v="126" actId="478"/>
          <ac:spMkLst>
            <pc:docMk/>
            <pc:sldMk cId="1802344666" sldId="279"/>
            <ac:spMk id="13" creationId="{6B4E3F40-2118-42CF-9736-196DDF103594}"/>
          </ac:spMkLst>
        </pc:spChg>
        <pc:spChg chg="del">
          <ac:chgData name="Peter EDMUNDS (HAB)" userId="57fb2244-f77a-4291-bf83-84bcf6856161" providerId="ADAL" clId="{A3DC7CC2-0F6C-4EDC-8211-5700A16FF063}" dt="2020-01-16T10:17:57.924" v="126" actId="478"/>
          <ac:spMkLst>
            <pc:docMk/>
            <pc:sldMk cId="1802344666" sldId="279"/>
            <ac:spMk id="14" creationId="{973543AD-8C07-4B27-A891-92C9505D9B17}"/>
          </ac:spMkLst>
        </pc:spChg>
        <pc:spChg chg="add del mod">
          <ac:chgData name="Peter EDMUNDS (HAB)" userId="57fb2244-f77a-4291-bf83-84bcf6856161" providerId="ADAL" clId="{A3DC7CC2-0F6C-4EDC-8211-5700A16FF063}" dt="2020-01-16T10:28:09.791" v="736" actId="478"/>
          <ac:spMkLst>
            <pc:docMk/>
            <pc:sldMk cId="1802344666" sldId="279"/>
            <ac:spMk id="15" creationId="{081F0FF4-843D-4566-A6C5-B2181DFFD102}"/>
          </ac:spMkLst>
        </pc:spChg>
        <pc:spChg chg="add mod">
          <ac:chgData name="Peter EDMUNDS (HAB)" userId="57fb2244-f77a-4291-bf83-84bcf6856161" providerId="ADAL" clId="{A3DC7CC2-0F6C-4EDC-8211-5700A16FF063}" dt="2020-01-16T10:40:50.117" v="818" actId="208"/>
          <ac:spMkLst>
            <pc:docMk/>
            <pc:sldMk cId="1802344666" sldId="279"/>
            <ac:spMk id="20" creationId="{229EB633-6556-4B8E-BF6A-BCA38C195103}"/>
          </ac:spMkLst>
        </pc:spChg>
        <pc:picChg chg="del">
          <ac:chgData name="Peter EDMUNDS (HAB)" userId="57fb2244-f77a-4291-bf83-84bcf6856161" providerId="ADAL" clId="{A3DC7CC2-0F6C-4EDC-8211-5700A16FF063}" dt="2020-01-16T10:17:57.924" v="126" actId="478"/>
          <ac:picMkLst>
            <pc:docMk/>
            <pc:sldMk cId="1802344666" sldId="279"/>
            <ac:picMk id="3" creationId="{18A060AA-CF1B-475E-87E5-D4661FE016C1}"/>
          </ac:picMkLst>
        </pc:picChg>
        <pc:picChg chg="del">
          <ac:chgData name="Peter EDMUNDS (HAB)" userId="57fb2244-f77a-4291-bf83-84bcf6856161" providerId="ADAL" clId="{A3DC7CC2-0F6C-4EDC-8211-5700A16FF063}" dt="2020-01-16T10:17:57.924" v="126" actId="478"/>
          <ac:picMkLst>
            <pc:docMk/>
            <pc:sldMk cId="1802344666" sldId="279"/>
            <ac:picMk id="4" creationId="{7CC00766-2473-4CC3-B1C1-47A0705DD426}"/>
          </ac:picMkLst>
        </pc:picChg>
        <pc:picChg chg="add mod">
          <ac:chgData name="Peter EDMUNDS (HAB)" userId="57fb2244-f77a-4291-bf83-84bcf6856161" providerId="ADAL" clId="{A3DC7CC2-0F6C-4EDC-8211-5700A16FF063}" dt="2020-01-16T10:24:47.545" v="533" actId="14100"/>
          <ac:picMkLst>
            <pc:docMk/>
            <pc:sldMk cId="1802344666" sldId="279"/>
            <ac:picMk id="5" creationId="{79FC3186-8E3C-48DA-9C2D-F8F2D9EC36CE}"/>
          </ac:picMkLst>
        </pc:picChg>
        <pc:picChg chg="add mod">
          <ac:chgData name="Peter EDMUNDS (HAB)" userId="57fb2244-f77a-4291-bf83-84bcf6856161" providerId="ADAL" clId="{A3DC7CC2-0F6C-4EDC-8211-5700A16FF063}" dt="2020-01-16T10:28:17.697" v="741" actId="1076"/>
          <ac:picMkLst>
            <pc:docMk/>
            <pc:sldMk cId="1802344666" sldId="279"/>
            <ac:picMk id="6" creationId="{95D643B9-4AE9-45E7-966A-9AA7A6EF89BA}"/>
          </ac:picMkLst>
        </pc:picChg>
        <pc:picChg chg="del">
          <ac:chgData name="Peter EDMUNDS (HAB)" userId="57fb2244-f77a-4291-bf83-84bcf6856161" providerId="ADAL" clId="{A3DC7CC2-0F6C-4EDC-8211-5700A16FF063}" dt="2020-01-16T10:17:57.924" v="126" actId="478"/>
          <ac:picMkLst>
            <pc:docMk/>
            <pc:sldMk cId="1802344666" sldId="279"/>
            <ac:picMk id="7" creationId="{1E6DB38F-4E04-47D9-80DE-57BB25F6DC0A}"/>
          </ac:picMkLst>
        </pc:picChg>
        <pc:picChg chg="del">
          <ac:chgData name="Peter EDMUNDS (HAB)" userId="57fb2244-f77a-4291-bf83-84bcf6856161" providerId="ADAL" clId="{A3DC7CC2-0F6C-4EDC-8211-5700A16FF063}" dt="2020-01-16T10:17:57.924" v="126" actId="478"/>
          <ac:picMkLst>
            <pc:docMk/>
            <pc:sldMk cId="1802344666" sldId="279"/>
            <ac:picMk id="8" creationId="{D8D82264-9528-40BA-8366-4D818284F0BD}"/>
          </ac:picMkLst>
        </pc:picChg>
        <pc:picChg chg="add mod">
          <ac:chgData name="Peter EDMUNDS (HAB)" userId="57fb2244-f77a-4291-bf83-84bcf6856161" providerId="ADAL" clId="{A3DC7CC2-0F6C-4EDC-8211-5700A16FF063}" dt="2020-01-16T10:38:28.882" v="801" actId="1076"/>
          <ac:picMkLst>
            <pc:docMk/>
            <pc:sldMk cId="1802344666" sldId="279"/>
            <ac:picMk id="10" creationId="{4D132568-157C-40B9-95FA-1279EC33F918}"/>
          </ac:picMkLst>
        </pc:picChg>
        <pc:picChg chg="add mod">
          <ac:chgData name="Peter EDMUNDS (HAB)" userId="57fb2244-f77a-4291-bf83-84bcf6856161" providerId="ADAL" clId="{A3DC7CC2-0F6C-4EDC-8211-5700A16FF063}" dt="2020-01-16T10:38:47.960" v="805" actId="14100"/>
          <ac:picMkLst>
            <pc:docMk/>
            <pc:sldMk cId="1802344666" sldId="279"/>
            <ac:picMk id="16" creationId="{02914C9F-A950-431D-A125-113C0D73B61B}"/>
          </ac:picMkLst>
        </pc:picChg>
        <pc:picChg chg="add mod ord">
          <ac:chgData name="Peter EDMUNDS (HAB)" userId="57fb2244-f77a-4291-bf83-84bcf6856161" providerId="ADAL" clId="{A3DC7CC2-0F6C-4EDC-8211-5700A16FF063}" dt="2020-01-16T10:40:38.675" v="815" actId="1076"/>
          <ac:picMkLst>
            <pc:docMk/>
            <pc:sldMk cId="1802344666" sldId="279"/>
            <ac:picMk id="18" creationId="{74C6A682-5C78-4324-97BB-2FDAF43A0582}"/>
          </ac:picMkLst>
        </pc:picChg>
        <pc:picChg chg="add mod modCrop">
          <ac:chgData name="Peter EDMUNDS (HAB)" userId="57fb2244-f77a-4291-bf83-84bcf6856161" providerId="ADAL" clId="{A3DC7CC2-0F6C-4EDC-8211-5700A16FF063}" dt="2020-01-16T10:40:23.041" v="812" actId="732"/>
          <ac:picMkLst>
            <pc:docMk/>
            <pc:sldMk cId="1802344666" sldId="279"/>
            <ac:picMk id="19" creationId="{B3C4B34E-2CDA-4C9C-8B8B-C9D5670C9EFE}"/>
          </ac:picMkLst>
        </pc:picChg>
      </pc:sldChg>
      <pc:sldChg chg="addSp delSp modSp">
        <pc:chgData name="Peter EDMUNDS (HAB)" userId="57fb2244-f77a-4291-bf83-84bcf6856161" providerId="ADAL" clId="{A3DC7CC2-0F6C-4EDC-8211-5700A16FF063}" dt="2020-01-16T10:45:53.759" v="827" actId="14100"/>
        <pc:sldMkLst>
          <pc:docMk/>
          <pc:sldMk cId="308580270" sldId="288"/>
        </pc:sldMkLst>
        <pc:picChg chg="del">
          <ac:chgData name="Peter EDMUNDS (HAB)" userId="57fb2244-f77a-4291-bf83-84bcf6856161" providerId="ADAL" clId="{A3DC7CC2-0F6C-4EDC-8211-5700A16FF063}" dt="2020-01-16T10:43:54.497" v="819" actId="478"/>
          <ac:picMkLst>
            <pc:docMk/>
            <pc:sldMk cId="308580270" sldId="288"/>
            <ac:picMk id="7" creationId="{35D66997-D10B-4D8B-A0B3-D71E1A92C3C7}"/>
          </ac:picMkLst>
        </pc:picChg>
        <pc:picChg chg="add del mod">
          <ac:chgData name="Peter EDMUNDS (HAB)" userId="57fb2244-f77a-4291-bf83-84bcf6856161" providerId="ADAL" clId="{A3DC7CC2-0F6C-4EDC-8211-5700A16FF063}" dt="2020-01-16T10:45:35.005" v="825" actId="478"/>
          <ac:picMkLst>
            <pc:docMk/>
            <pc:sldMk cId="308580270" sldId="288"/>
            <ac:picMk id="9" creationId="{0E60CFC5-3BA1-4BC8-9C8F-E0754FE39B7C}"/>
          </ac:picMkLst>
        </pc:picChg>
        <pc:picChg chg="add mod">
          <ac:chgData name="Peter EDMUNDS (HAB)" userId="57fb2244-f77a-4291-bf83-84bcf6856161" providerId="ADAL" clId="{A3DC7CC2-0F6C-4EDC-8211-5700A16FF063}" dt="2020-01-16T10:45:53.759" v="827" actId="14100"/>
          <ac:picMkLst>
            <pc:docMk/>
            <pc:sldMk cId="308580270" sldId="288"/>
            <ac:picMk id="10" creationId="{F29778D3-3CA7-4C3B-AFA3-31B54C841441}"/>
          </ac:picMkLst>
        </pc:picChg>
      </pc:sldChg>
      <pc:sldChg chg="addSp delSp modSp">
        <pc:chgData name="Peter EDMUNDS (HAB)" userId="57fb2244-f77a-4291-bf83-84bcf6856161" providerId="ADAL" clId="{A3DC7CC2-0F6C-4EDC-8211-5700A16FF063}" dt="2020-01-16T10:46:51.246" v="833" actId="14100"/>
        <pc:sldMkLst>
          <pc:docMk/>
          <pc:sldMk cId="1921220027" sldId="290"/>
        </pc:sldMkLst>
        <pc:picChg chg="del">
          <ac:chgData name="Peter EDMUNDS (HAB)" userId="57fb2244-f77a-4291-bf83-84bcf6856161" providerId="ADAL" clId="{A3DC7CC2-0F6C-4EDC-8211-5700A16FF063}" dt="2020-01-16T10:46:24.885" v="828" actId="478"/>
          <ac:picMkLst>
            <pc:docMk/>
            <pc:sldMk cId="1921220027" sldId="290"/>
            <ac:picMk id="6" creationId="{618014A2-EDA8-4832-9F4A-43A44C009427}"/>
          </ac:picMkLst>
        </pc:picChg>
        <pc:picChg chg="add mod">
          <ac:chgData name="Peter EDMUNDS (HAB)" userId="57fb2244-f77a-4291-bf83-84bcf6856161" providerId="ADAL" clId="{A3DC7CC2-0F6C-4EDC-8211-5700A16FF063}" dt="2020-01-16T10:46:51.246" v="833" actId="14100"/>
          <ac:picMkLst>
            <pc:docMk/>
            <pc:sldMk cId="1921220027" sldId="290"/>
            <ac:picMk id="8" creationId="{C124E565-73CA-40B9-ACA0-CBD67FDAFB9D}"/>
          </ac:picMkLst>
        </pc:picChg>
      </pc:sldChg>
      <pc:sldChg chg="addSp delSp modSp">
        <pc:chgData name="Peter EDMUNDS (HAB)" userId="57fb2244-f77a-4291-bf83-84bcf6856161" providerId="ADAL" clId="{A3DC7CC2-0F6C-4EDC-8211-5700A16FF063}" dt="2020-01-16T09:41:50.498" v="64" actId="167"/>
        <pc:sldMkLst>
          <pc:docMk/>
          <pc:sldMk cId="3984250289" sldId="292"/>
        </pc:sldMkLst>
        <pc:spChg chg="add del mod">
          <ac:chgData name="Peter EDMUNDS (HAB)" userId="57fb2244-f77a-4291-bf83-84bcf6856161" providerId="ADAL" clId="{A3DC7CC2-0F6C-4EDC-8211-5700A16FF063}" dt="2020-01-16T09:41:29.390" v="61"/>
          <ac:spMkLst>
            <pc:docMk/>
            <pc:sldMk cId="3984250289" sldId="292"/>
            <ac:spMk id="3" creationId="{0EF5E0EE-7B37-4AA0-89CB-BCC170874275}"/>
          </ac:spMkLst>
        </pc:spChg>
        <pc:graphicFrameChg chg="del">
          <ac:chgData name="Peter EDMUNDS (HAB)" userId="57fb2244-f77a-4291-bf83-84bcf6856161" providerId="ADAL" clId="{A3DC7CC2-0F6C-4EDC-8211-5700A16FF063}" dt="2020-01-16T09:41:12.061" v="60" actId="478"/>
          <ac:graphicFrameMkLst>
            <pc:docMk/>
            <pc:sldMk cId="3984250289" sldId="292"/>
            <ac:graphicFrameMk id="5" creationId="{424BBE6D-E12C-416D-AE85-09ED2CD30221}"/>
          </ac:graphicFrameMkLst>
        </pc:graphicFrameChg>
        <pc:graphicFrameChg chg="add mod ord">
          <ac:chgData name="Peter EDMUNDS (HAB)" userId="57fb2244-f77a-4291-bf83-84bcf6856161" providerId="ADAL" clId="{A3DC7CC2-0F6C-4EDC-8211-5700A16FF063}" dt="2020-01-16T09:41:50.498" v="64" actId="167"/>
          <ac:graphicFrameMkLst>
            <pc:docMk/>
            <pc:sldMk cId="3984250289" sldId="292"/>
            <ac:graphicFrameMk id="6" creationId="{20C120E4-48A4-4AE8-92E3-32F0C1840E66}"/>
          </ac:graphicFrameMkLst>
        </pc:graphicFrameChg>
      </pc:sldChg>
    </pc:docChg>
  </pc:docChgLst>
  <pc:docChgLst>
    <pc:chgData name="Peter EDMUNDS (HAB)" userId="57fb2244-f77a-4291-bf83-84bcf6856161" providerId="ADAL" clId="{83581357-8421-4B78-B357-26B792FD34D4}"/>
  </pc:docChgLst>
  <pc:docChgLst>
    <pc:chgData name="Peter EDMUNDS (HAB)" userId="57fb2244-f77a-4291-bf83-84bcf6856161" providerId="ADAL" clId="{06CD2DC9-3F62-45F5-BE77-2CEDCEA9D712}"/>
  </pc:docChgLst>
  <pc:docChgLst>
    <pc:chgData name="Peter EDMUNDS" userId="57fb2244-f77a-4291-bf83-84bcf6856161" providerId="ADAL" clId="{BC99CBFF-AA42-47E2-9D8C-074726D0E8D2}"/>
    <pc:docChg chg="undo custSel modSld">
      <pc:chgData name="Peter EDMUNDS" userId="57fb2244-f77a-4291-bf83-84bcf6856161" providerId="ADAL" clId="{BC99CBFF-AA42-47E2-9D8C-074726D0E8D2}" dt="2019-10-25T17:49:43.467" v="937" actId="1076"/>
      <pc:docMkLst>
        <pc:docMk/>
      </pc:docMkLst>
      <pc:sldChg chg="addSp delSp modSp modAnim">
        <pc:chgData name="Peter EDMUNDS" userId="57fb2244-f77a-4291-bf83-84bcf6856161" providerId="ADAL" clId="{BC99CBFF-AA42-47E2-9D8C-074726D0E8D2}" dt="2019-10-25T17:25:38.875" v="903" actId="1076"/>
        <pc:sldMkLst>
          <pc:docMk/>
          <pc:sldMk cId="1257269346" sldId="256"/>
        </pc:sldMkLst>
        <pc:spChg chg="add mod">
          <ac:chgData name="Peter EDMUNDS" userId="57fb2244-f77a-4291-bf83-84bcf6856161" providerId="ADAL" clId="{BC99CBFF-AA42-47E2-9D8C-074726D0E8D2}" dt="2019-10-25T16:17:03.803" v="328" actId="113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" userId="57fb2244-f77a-4291-bf83-84bcf6856161" providerId="ADAL" clId="{BC99CBFF-AA42-47E2-9D8C-074726D0E8D2}" dt="2019-10-25T17:10:14.292" v="856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BC99CBFF-AA42-47E2-9D8C-074726D0E8D2}" dt="2019-10-25T15:51:17.755" v="54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BC99CBFF-AA42-47E2-9D8C-074726D0E8D2}" dt="2019-10-25T17:10:31.663" v="877" actId="20577"/>
          <ac:spMkLst>
            <pc:docMk/>
            <pc:sldMk cId="1257269346" sldId="256"/>
            <ac:spMk id="23" creationId="{93CD071A-2076-4ABA-A9C4-116DA93A396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4" creationId="{C3009435-178E-4A6A-B1B5-8BBEBD083BC6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BC99CBFF-AA42-47E2-9D8C-074726D0E8D2}" dt="2019-10-25T17:10:56.781" v="895" actId="478"/>
          <ac:spMkLst>
            <pc:docMk/>
            <pc:sldMk cId="1257269346" sldId="256"/>
            <ac:spMk id="27" creationId="{259D7DAF-E4ED-4582-819F-3AF7BFB9B03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8" creationId="{E8BD3C58-3775-4851-99E6-5DE01776054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9" creationId="{79CA21C4-BF94-4381-9E72-237CD46AC248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0" creationId="{71EAC6C7-4E01-4ACC-97AE-A316EDFB5DAC}"/>
          </ac:spMkLst>
        </pc:spChg>
        <pc:spChg chg="mod">
          <ac:chgData name="Peter EDMUNDS" userId="57fb2244-f77a-4291-bf83-84bcf6856161" providerId="ADAL" clId="{BC99CBFF-AA42-47E2-9D8C-074726D0E8D2}" dt="2019-10-25T17:11:02.166" v="896" actId="1076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BC99CBFF-AA42-47E2-9D8C-074726D0E8D2}" dt="2019-10-25T17:10:53.892" v="894" actId="478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3" creationId="{82C30962-CAF5-4A08-8137-410906418336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4" creationId="{8985D315-4364-421B-90D6-D76402489378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35" creationId="{99183DCD-B8FE-4B57-B509-E589668092A2}"/>
          </ac:spMkLst>
        </pc:spChg>
        <pc:graphicFrameChg chg="add del mod modGraphic">
          <ac:chgData name="Peter EDMUNDS" userId="57fb2244-f77a-4291-bf83-84bcf6856161" providerId="ADAL" clId="{BC99CBFF-AA42-47E2-9D8C-074726D0E8D2}" dt="2019-10-25T16:16:15.425" v="190" actId="478"/>
          <ac:graphicFrameMkLst>
            <pc:docMk/>
            <pc:sldMk cId="1257269346" sldId="256"/>
            <ac:graphicFrameMk id="21" creationId="{9BBCE262-8537-4DD0-823C-C95F6D609133}"/>
          </ac:graphicFrameMkLst>
        </pc:graphicFrameChg>
        <pc:picChg chg="add mod">
          <ac:chgData name="Peter EDMUNDS" userId="57fb2244-f77a-4291-bf83-84bcf6856161" providerId="ADAL" clId="{BC99CBFF-AA42-47E2-9D8C-074726D0E8D2}" dt="2019-10-25T16:17:08.519" v="329" actId="1076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BC99CBFF-AA42-47E2-9D8C-074726D0E8D2}" dt="2019-10-25T16:17:10.674" v="330" actId="1076"/>
          <ac:picMkLst>
            <pc:docMk/>
            <pc:sldMk cId="1257269346" sldId="256"/>
            <ac:picMk id="8" creationId="{A29DB541-2C7D-402D-8455-7CD5D424DCD9}"/>
          </ac:picMkLst>
        </pc:picChg>
        <pc:picChg chg="add mod">
          <ac:chgData name="Peter EDMUNDS" userId="57fb2244-f77a-4291-bf83-84bcf6856161" providerId="ADAL" clId="{BC99CBFF-AA42-47E2-9D8C-074726D0E8D2}" dt="2019-10-25T17:24:58.146" v="899" actId="1076"/>
          <ac:picMkLst>
            <pc:docMk/>
            <pc:sldMk cId="1257269346" sldId="256"/>
            <ac:picMk id="9" creationId="{A7341A58-D6A7-445A-8D78-2262E1DD10BB}"/>
          </ac:picMkLst>
        </pc:picChg>
        <pc:picChg chg="add mod">
          <ac:chgData name="Peter EDMUNDS" userId="57fb2244-f77a-4291-bf83-84bcf6856161" providerId="ADAL" clId="{BC99CBFF-AA42-47E2-9D8C-074726D0E8D2}" dt="2019-10-25T17:25:38.875" v="903" actId="1076"/>
          <ac:picMkLst>
            <pc:docMk/>
            <pc:sldMk cId="1257269346" sldId="256"/>
            <ac:picMk id="10" creationId="{B81D9AB8-4603-4C0E-8252-4C39B270161D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49:43.467" v="937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BC99CBFF-AA42-47E2-9D8C-074726D0E8D2}" dt="2019-10-25T17:08:49.542" v="717" actId="20577"/>
          <ac:spMkLst>
            <pc:docMk/>
            <pc:sldMk cId="830485102" sldId="257"/>
            <ac:spMk id="5" creationId="{198633F7-2EBD-45CB-9E2A-CE2161029837}"/>
          </ac:spMkLst>
        </pc:spChg>
        <pc:spChg chg="add mod">
          <ac:chgData name="Peter EDMUNDS" userId="57fb2244-f77a-4291-bf83-84bcf6856161" providerId="ADAL" clId="{BC99CBFF-AA42-47E2-9D8C-074726D0E8D2}" dt="2019-10-25T17:09:24.987" v="769" actId="113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" userId="57fb2244-f77a-4291-bf83-84bcf6856161" providerId="ADAL" clId="{BC99CBFF-AA42-47E2-9D8C-074726D0E8D2}" dt="2019-10-25T15:51:46.161" v="13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BC99CBFF-AA42-47E2-9D8C-074726D0E8D2}" dt="2019-10-25T17:09:34.505" v="770" actId="1076"/>
          <ac:picMkLst>
            <pc:docMk/>
            <pc:sldMk cId="830485102" sldId="257"/>
            <ac:picMk id="2" creationId="{6A83923E-A1E6-4032-8361-5AB444073649}"/>
          </ac:picMkLst>
        </pc:picChg>
        <pc:picChg chg="del">
          <ac:chgData name="Peter EDMUNDS" userId="57fb2244-f77a-4291-bf83-84bcf6856161" providerId="ADAL" clId="{BC99CBFF-AA42-47E2-9D8C-074726D0E8D2}" dt="2019-10-25T15:49:03.062" v="19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BC99CBFF-AA42-47E2-9D8C-074726D0E8D2}" dt="2019-10-25T15:49:05.678" v="21" actId="478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BC99CBFF-AA42-47E2-9D8C-074726D0E8D2}" dt="2019-10-25T17:49:33.013" v="934" actId="478"/>
          <ac:picMkLst>
            <pc:docMk/>
            <pc:sldMk cId="830485102" sldId="257"/>
            <ac:picMk id="7" creationId="{D1B4E6CD-7F0A-431E-B069-E6F9EDCC86C1}"/>
          </ac:picMkLst>
        </pc:picChg>
        <pc:picChg chg="del">
          <ac:chgData name="Peter EDMUNDS" userId="57fb2244-f77a-4291-bf83-84bcf6856161" providerId="ADAL" clId="{BC99CBFF-AA42-47E2-9D8C-074726D0E8D2}" dt="2019-10-25T15:49:04.362" v="20" actId="478"/>
          <ac:picMkLst>
            <pc:docMk/>
            <pc:sldMk cId="830485102" sldId="257"/>
            <ac:picMk id="8" creationId="{F3F69006-8A8A-49A3-9F58-978AF876FDFD}"/>
          </ac:picMkLst>
        </pc:picChg>
        <pc:picChg chg="add mod">
          <ac:chgData name="Peter EDMUNDS" userId="57fb2244-f77a-4291-bf83-84bcf6856161" providerId="ADAL" clId="{BC99CBFF-AA42-47E2-9D8C-074726D0E8D2}" dt="2019-10-25T17:47:54.905" v="926" actId="14100"/>
          <ac:picMkLst>
            <pc:docMk/>
            <pc:sldMk cId="830485102" sldId="257"/>
            <ac:picMk id="9" creationId="{8D3B6AEB-2392-4824-8123-4E0E977FB98F}"/>
          </ac:picMkLst>
        </pc:picChg>
        <pc:picChg chg="add mod modCrop">
          <ac:chgData name="Peter EDMUNDS" userId="57fb2244-f77a-4291-bf83-84bcf6856161" providerId="ADAL" clId="{BC99CBFF-AA42-47E2-9D8C-074726D0E8D2}" dt="2019-10-25T17:48:34.810" v="931" actId="1076"/>
          <ac:picMkLst>
            <pc:docMk/>
            <pc:sldMk cId="830485102" sldId="257"/>
            <ac:picMk id="10" creationId="{7B627902-0980-4DA1-B181-705FBFE8B7E6}"/>
          </ac:picMkLst>
        </pc:picChg>
        <pc:picChg chg="add mod">
          <ac:chgData name="Peter EDMUNDS" userId="57fb2244-f77a-4291-bf83-84bcf6856161" providerId="ADAL" clId="{BC99CBFF-AA42-47E2-9D8C-074726D0E8D2}" dt="2019-10-25T17:49:43.467" v="937" actId="1076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33:50.118" v="910" actId="1076"/>
        <pc:sldMkLst>
          <pc:docMk/>
          <pc:sldMk cId="1359017385" sldId="261"/>
        </pc:sldMkLst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BC99CBFF-AA42-47E2-9D8C-074726D0E8D2}" dt="2019-10-25T15:51:23.452" v="63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BC99CBFF-AA42-47E2-9D8C-074726D0E8D2}" dt="2019-10-25T16:26:24.347" v="460" actId="255"/>
          <ac:spMkLst>
            <pc:docMk/>
            <pc:sldMk cId="1359017385" sldId="261"/>
            <ac:spMk id="4" creationId="{BB99154B-0E3B-410F-95CE-7253C26E1BF9}"/>
          </ac:spMkLst>
        </pc:spChg>
        <pc:spChg chg="add mod">
          <ac:chgData name="Peter EDMUNDS" userId="57fb2244-f77a-4291-bf83-84bcf6856161" providerId="ADAL" clId="{BC99CBFF-AA42-47E2-9D8C-074726D0E8D2}" dt="2019-10-25T16:26:34.712" v="462" actId="1076"/>
          <ac:spMkLst>
            <pc:docMk/>
            <pc:sldMk cId="1359017385" sldId="261"/>
            <ac:spMk id="5" creationId="{D777736B-9253-4C76-B693-D9D3B7DFAF88}"/>
          </ac:spMkLst>
        </pc:spChg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BC99CBFF-AA42-47E2-9D8C-074726D0E8D2}" dt="2019-10-25T16:27:13.066" v="468" actId="1076"/>
          <ac:spMkLst>
            <pc:docMk/>
            <pc:sldMk cId="1359017385" sldId="261"/>
            <ac:spMk id="12" creationId="{35534786-8E8D-4686-9D57-1BCA56DFE1A4}"/>
          </ac:spMkLst>
        </pc:sp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6" creationId="{DD7B84B3-7198-4DD8-80ED-258DFE216F10}"/>
          </ac:picMkLst>
        </pc:picChg>
        <pc:picChg chg="add mod">
          <ac:chgData name="Peter EDMUNDS" userId="57fb2244-f77a-4291-bf83-84bcf6856161" providerId="ADAL" clId="{BC99CBFF-AA42-47E2-9D8C-074726D0E8D2}" dt="2019-10-25T17:31:45.082" v="907" actId="14100"/>
          <ac:picMkLst>
            <pc:docMk/>
            <pc:sldMk cId="1359017385" sldId="261"/>
            <ac:picMk id="8" creationId="{212A596F-DBB2-4B23-8217-3BC666EC7682}"/>
          </ac:picMkLst>
        </pc:picChg>
        <pc:picChg chg="add mod">
          <ac:chgData name="Peter EDMUNDS" userId="57fb2244-f77a-4291-bf83-84bcf6856161" providerId="ADAL" clId="{BC99CBFF-AA42-47E2-9D8C-074726D0E8D2}" dt="2019-10-25T17:33:50.118" v="910" actId="1076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" userId="57fb2244-f77a-4291-bf83-84bcf6856161" providerId="ADAL" clId="{BC99CBFF-AA42-47E2-9D8C-074726D0E8D2}" dt="2019-10-25T16:27:03.783" v="466" actId="1076"/>
          <ac:picMkLst>
            <pc:docMk/>
            <pc:sldMk cId="1359017385" sldId="261"/>
            <ac:picMk id="13" creationId="{C27C5EAD-8520-4CA1-BD7D-D407EA08684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4" creationId="{33FFF4BB-7EAD-4EEF-9B62-43FAC95212E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 modAnim">
        <pc:chgData name="Peter EDMUNDS" userId="57fb2244-f77a-4291-bf83-84bcf6856161" providerId="ADAL" clId="{BC99CBFF-AA42-47E2-9D8C-074726D0E8D2}" dt="2019-10-25T17:42:24.437" v="919" actId="1076"/>
        <pc:sldMkLst>
          <pc:docMk/>
          <pc:sldMk cId="2273095663" sldId="262"/>
        </pc:sldMkLst>
        <pc:spChg chg="add mod">
          <ac:chgData name="Peter EDMUNDS" userId="57fb2244-f77a-4291-bf83-84bcf6856161" providerId="ADAL" clId="{BC99CBFF-AA42-47E2-9D8C-074726D0E8D2}" dt="2019-10-25T16:47:55.571" v="495" actId="255"/>
          <ac:spMkLst>
            <pc:docMk/>
            <pc:sldMk cId="2273095663" sldId="262"/>
            <ac:spMk id="5" creationId="{9D48881B-39DB-4799-8934-21300FEF93A5}"/>
          </ac:spMkLst>
        </pc:spChg>
        <pc:spChg chg="add mod">
          <ac:chgData name="Peter EDMUNDS" userId="57fb2244-f77a-4291-bf83-84bcf6856161" providerId="ADAL" clId="{BC99CBFF-AA42-47E2-9D8C-074726D0E8D2}" dt="2019-10-25T16:50:21.882" v="524" actId="1076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" userId="57fb2244-f77a-4291-bf83-84bcf6856161" providerId="ADAL" clId="{BC99CBFF-AA42-47E2-9D8C-074726D0E8D2}" dt="2019-10-25T15:51:37.038" v="110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BC99CBFF-AA42-47E2-9D8C-074726D0E8D2}" dt="2019-10-25T16:56:32.347" v="533" actId="20577"/>
          <ac:spMkLst>
            <pc:docMk/>
            <pc:sldMk cId="2273095663" sldId="262"/>
            <ac:spMk id="9" creationId="{14C84495-533C-4008-8BE4-D7787287B40E}"/>
          </ac:spMkLst>
        </pc:spChg>
        <pc:spChg chg="add mod">
          <ac:chgData name="Peter EDMUNDS" userId="57fb2244-f77a-4291-bf83-84bcf6856161" providerId="ADAL" clId="{BC99CBFF-AA42-47E2-9D8C-074726D0E8D2}" dt="2019-10-25T16:48:48.070" v="503" actId="1076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15" creationId="{43A3028E-C035-40CE-8615-DCF3CCC09B13}"/>
          </ac:spMkLst>
        </pc:spChg>
        <pc:spChg chg="mod">
          <ac:chgData name="Peter EDMUNDS" userId="57fb2244-f77a-4291-bf83-84bcf6856161" providerId="ADAL" clId="{BC99CBFF-AA42-47E2-9D8C-074726D0E8D2}" dt="2019-10-25T16:49:37.657" v="512" actId="1076"/>
          <ac:spMkLst>
            <pc:docMk/>
            <pc:sldMk cId="2273095663" sldId="262"/>
            <ac:spMk id="16" creationId="{40B5ABC6-0B09-479B-BBDC-264380C6C436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20" creationId="{235BF3D4-F6F6-4E40-B50A-1FB4D4ABA55B}"/>
          </ac:spMkLst>
        </pc:spChg>
        <pc:spChg chg="add mod">
          <ac:chgData name="Peter EDMUNDS" userId="57fb2244-f77a-4291-bf83-84bcf6856161" providerId="ADAL" clId="{BC99CBFF-AA42-47E2-9D8C-074726D0E8D2}" dt="2019-10-25T16:56:50.565" v="540" actId="1076"/>
          <ac:spMkLst>
            <pc:docMk/>
            <pc:sldMk cId="2273095663" sldId="262"/>
            <ac:spMk id="24" creationId="{550B28F1-3B15-4BB6-9DA3-FA9ADEEF3F76}"/>
          </ac:spMkLst>
        </pc:spChg>
        <pc:grpChg chg="add mod">
          <ac:chgData name="Peter EDMUNDS" userId="57fb2244-f77a-4291-bf83-84bcf6856161" providerId="ADAL" clId="{BC99CBFF-AA42-47E2-9D8C-074726D0E8D2}" dt="2019-10-25T16:49:44.047" v="513" actId="1076"/>
          <ac:grpSpMkLst>
            <pc:docMk/>
            <pc:sldMk cId="2273095663" sldId="262"/>
            <ac:grpSpMk id="13" creationId="{99A5B39C-34AE-4EF6-BF36-F73FF05C5B6F}"/>
          </ac:grpSpMkLst>
        </pc:grpChg>
        <pc:grpChg chg="add del mod">
          <ac:chgData name="Peter EDMUNDS" userId="57fb2244-f77a-4291-bf83-84bcf6856161" providerId="ADAL" clId="{BC99CBFF-AA42-47E2-9D8C-074726D0E8D2}" dt="2019-10-25T16:48:00.780" v="496" actId="478"/>
          <ac:grpSpMkLst>
            <pc:docMk/>
            <pc:sldMk cId="2273095663" sldId="262"/>
            <ac:grpSpMk id="17" creationId="{50FF906A-A933-4248-9018-DE3166EC1CCD}"/>
          </ac:grpSpMkLst>
        </pc:grp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BC99CBFF-AA42-47E2-9D8C-074726D0E8D2}" dt="2019-10-25T16:56:46.455" v="539" actId="1076"/>
          <ac:picMkLst>
            <pc:docMk/>
            <pc:sldMk cId="2273095663" sldId="262"/>
            <ac:picMk id="10" creationId="{2EEBB5BC-02B4-456B-B527-F0135F0E4229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BC99CBFF-AA42-47E2-9D8C-074726D0E8D2}" dt="2019-10-25T16:47:52.398" v="494" actId="1076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" userId="57fb2244-f77a-4291-bf83-84bcf6856161" providerId="ADAL" clId="{BC99CBFF-AA42-47E2-9D8C-074726D0E8D2}" dt="2019-10-25T16:56:37.258" v="535" actId="1076"/>
          <ac:picMkLst>
            <pc:docMk/>
            <pc:sldMk cId="2273095663" sldId="262"/>
            <ac:picMk id="23" creationId="{B8C6BA41-1857-468A-AC4A-FB34C8698897}"/>
          </ac:picMkLst>
        </pc:picChg>
        <pc:picChg chg="add mod">
          <ac:chgData name="Peter EDMUNDS" userId="57fb2244-f77a-4291-bf83-84bcf6856161" providerId="ADAL" clId="{BC99CBFF-AA42-47E2-9D8C-074726D0E8D2}" dt="2019-10-25T17:36:49.813" v="913" actId="1076"/>
          <ac:picMkLst>
            <pc:docMk/>
            <pc:sldMk cId="2273095663" sldId="262"/>
            <ac:picMk id="25" creationId="{32CCC131-0C0A-45F0-A70A-59BDBEEE2EC5}"/>
          </ac:picMkLst>
        </pc:picChg>
        <pc:picChg chg="add mod">
          <ac:chgData name="Peter EDMUNDS" userId="57fb2244-f77a-4291-bf83-84bcf6856161" providerId="ADAL" clId="{BC99CBFF-AA42-47E2-9D8C-074726D0E8D2}" dt="2019-10-25T17:42:00.650" v="916" actId="1076"/>
          <ac:picMkLst>
            <pc:docMk/>
            <pc:sldMk cId="2273095663" sldId="262"/>
            <ac:picMk id="26" creationId="{52E2FF48-671B-4A7A-9038-91EA80AC37C3}"/>
          </ac:picMkLst>
        </pc:picChg>
        <pc:picChg chg="add mod">
          <ac:chgData name="Peter EDMUNDS" userId="57fb2244-f77a-4291-bf83-84bcf6856161" providerId="ADAL" clId="{BC99CBFF-AA42-47E2-9D8C-074726D0E8D2}" dt="2019-10-25T17:42:24.437" v="919" actId="1076"/>
          <ac:picMkLst>
            <pc:docMk/>
            <pc:sldMk cId="2273095663" sldId="262"/>
            <ac:picMk id="27" creationId="{DAA565DE-FF3A-4140-A58F-6FB116230A5C}"/>
          </ac:picMkLst>
        </pc:picChg>
      </pc:sldChg>
    </pc:docChg>
  </pc:docChgLst>
  <pc:docChgLst>
    <pc:chgData name="Peter EDMUNDS (HAB)" userId="57fb2244-f77a-4291-bf83-84bcf6856161" providerId="ADAL" clId="{4CB03061-E547-4F02-BDD3-18DE02935000}"/>
  </pc:docChgLst>
  <pc:docChgLst>
    <pc:chgData name="Peter EDMUNDS" userId="57fb2244-f77a-4291-bf83-84bcf6856161" providerId="ADAL" clId="{F3BE97BF-7A4D-49F1-8106-7AEC4D6D471D}"/>
    <pc:docChg chg="undo custSel addSld delSld modSld sldOrd">
      <pc:chgData name="Peter EDMUNDS" userId="57fb2244-f77a-4291-bf83-84bcf6856161" providerId="ADAL" clId="{F3BE97BF-7A4D-49F1-8106-7AEC4D6D471D}" dt="2020-01-12T17:32:12.676" v="1466"/>
      <pc:docMkLst>
        <pc:docMk/>
      </pc:docMkLst>
      <pc:sldChg chg="modAnim">
        <pc:chgData name="Peter EDMUNDS" userId="57fb2244-f77a-4291-bf83-84bcf6856161" providerId="ADAL" clId="{F3BE97BF-7A4D-49F1-8106-7AEC4D6D471D}" dt="2020-01-11T23:09:00.816" v="1462"/>
        <pc:sldMkLst>
          <pc:docMk/>
          <pc:sldMk cId="830485102" sldId="257"/>
        </pc:sldMkLst>
      </pc:sldChg>
      <pc:sldChg chg="addSp delSp modSp add del">
        <pc:chgData name="Peter EDMUNDS" userId="57fb2244-f77a-4291-bf83-84bcf6856161" providerId="ADAL" clId="{F3BE97BF-7A4D-49F1-8106-7AEC4D6D471D}" dt="2020-01-11T15:48:10.371" v="26" actId="2696"/>
        <pc:sldMkLst>
          <pc:docMk/>
          <pc:sldMk cId="229114659" sldId="263"/>
        </pc:sldMkLst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2" creationId="{CC51A8A4-EBC6-4C58-ABCB-B6CF15404E1F}"/>
          </ac:spMkLst>
        </pc:spChg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3" creationId="{52909FA5-4C98-4A7D-874A-F148B770E54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4" creationId="{9FE39029-6750-401D-AFE1-A31CB2001ED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6" creationId="{7E6FCED8-7962-482A-BA02-90CA06BBA850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7" creationId="{12EAD1A7-3E26-42A6-A048-808BDEBFEF9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8" creationId="{21EBFA18-E31C-40C0-BCDB-D8BD09E031F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9" creationId="{B180763D-EB9B-4925-8AB9-CCA56844CE23}"/>
          </ac:spMkLst>
        </pc:spChg>
        <pc:spChg chg="add mod">
          <ac:chgData name="Peter EDMUNDS" userId="57fb2244-f77a-4291-bf83-84bcf6856161" providerId="ADAL" clId="{F3BE97BF-7A4D-49F1-8106-7AEC4D6D471D}" dt="2020-01-11T15:40:46.501" v="22" actId="14100"/>
          <ac:spMkLst>
            <pc:docMk/>
            <pc:sldMk cId="229114659" sldId="263"/>
            <ac:spMk id="11" creationId="{EAA385F3-5148-4D46-BB7A-D49D09332F21}"/>
          </ac:spMkLst>
        </pc:spChg>
        <pc:spChg chg="add mod">
          <ac:chgData name="Peter EDMUNDS" userId="57fb2244-f77a-4291-bf83-84bcf6856161" providerId="ADAL" clId="{F3BE97BF-7A4D-49F1-8106-7AEC4D6D471D}" dt="2020-01-11T15:43:37.398" v="23" actId="14100"/>
          <ac:spMkLst>
            <pc:docMk/>
            <pc:sldMk cId="229114659" sldId="263"/>
            <ac:spMk id="12" creationId="{A9030AB7-2058-42AB-B3DB-1B94E09FD6B4}"/>
          </ac:spMkLst>
        </pc:spChg>
        <pc:picChg chg="add mod">
          <ac:chgData name="Peter EDMUNDS" userId="57fb2244-f77a-4291-bf83-84bcf6856161" providerId="ADAL" clId="{F3BE97BF-7A4D-49F1-8106-7AEC4D6D471D}" dt="2020-01-11T15:43:43.050" v="24" actId="1076"/>
          <ac:picMkLst>
            <pc:docMk/>
            <pc:sldMk cId="229114659" sldId="263"/>
            <ac:picMk id="14" creationId="{B869B6D0-EF9B-447F-ADB6-5E50E696347E}"/>
          </ac:picMkLst>
        </pc:picChg>
        <pc:picChg chg="add del">
          <ac:chgData name="Peter EDMUNDS" userId="57fb2244-f77a-4291-bf83-84bcf6856161" providerId="ADAL" clId="{F3BE97BF-7A4D-49F1-8106-7AEC4D6D471D}" dt="2020-01-11T15:38:48.804" v="2"/>
          <ac:picMkLst>
            <pc:docMk/>
            <pc:sldMk cId="229114659" sldId="263"/>
            <ac:picMk id="2052" creationId="{D4EBA2D1-B8B3-4DA7-8A70-3FC586FB8549}"/>
          </ac:picMkLst>
        </pc:picChg>
        <pc:cxnChg chg="add del">
          <ac:chgData name="Peter EDMUNDS" userId="57fb2244-f77a-4291-bf83-84bcf6856161" providerId="ADAL" clId="{F3BE97BF-7A4D-49F1-8106-7AEC4D6D471D}" dt="2020-01-11T15:38:48.804" v="2"/>
          <ac:cxnSpMkLst>
            <pc:docMk/>
            <pc:sldMk cId="229114659" sldId="263"/>
            <ac:cxnSpMk id="5" creationId="{4539F0F6-5F53-49AC-BA0A-D863FD77B7A2}"/>
          </ac:cxnSpMkLst>
        </pc:cxnChg>
        <pc:cxnChg chg="add mod">
          <ac:chgData name="Peter EDMUNDS" userId="57fb2244-f77a-4291-bf83-84bcf6856161" providerId="ADAL" clId="{F3BE97BF-7A4D-49F1-8106-7AEC4D6D471D}" dt="2020-01-11T15:43:46.660" v="25" actId="14100"/>
          <ac:cxnSpMkLst>
            <pc:docMk/>
            <pc:sldMk cId="229114659" sldId="263"/>
            <ac:cxnSpMk id="13" creationId="{A058DF1D-F101-4AD4-85F4-8DCD5182485E}"/>
          </ac:cxnSpMkLst>
        </pc:cxnChg>
      </pc:sldChg>
      <pc:sldChg chg="addSp delSp modSp add ord">
        <pc:chgData name="Peter EDMUNDS" userId="57fb2244-f77a-4291-bf83-84bcf6856161" providerId="ADAL" clId="{F3BE97BF-7A4D-49F1-8106-7AEC4D6D471D}" dt="2020-01-11T17:26:17.261" v="1319"/>
        <pc:sldMkLst>
          <pc:docMk/>
          <pc:sldMk cId="1868374687" sldId="263"/>
        </pc:sldMkLst>
        <pc:spChg chg="del">
          <ac:chgData name="Peter EDMUNDS" userId="57fb2244-f77a-4291-bf83-84bcf6856161" providerId="ADAL" clId="{F3BE97BF-7A4D-49F1-8106-7AEC4D6D471D}" dt="2020-01-11T15:57:21.929" v="28"/>
          <ac:spMkLst>
            <pc:docMk/>
            <pc:sldMk cId="1868374687" sldId="263"/>
            <ac:spMk id="3" creationId="{A772D5B0-8098-4760-BB2E-A87847A0608C}"/>
          </ac:spMkLst>
        </pc:spChg>
        <pc:graphicFrameChg chg="add mod">
          <ac:chgData name="Peter EDMUNDS" userId="57fb2244-f77a-4291-bf83-84bcf6856161" providerId="ADAL" clId="{F3BE97BF-7A4D-49F1-8106-7AEC4D6D471D}" dt="2020-01-11T15:58:03.092" v="37" actId="1076"/>
          <ac:graphicFrameMkLst>
            <pc:docMk/>
            <pc:sldMk cId="1868374687" sldId="263"/>
            <ac:graphicFrameMk id="5" creationId="{3C3E6377-FF33-4B28-91FE-A91B6FAFEA8D}"/>
          </ac:graphicFrameMkLst>
        </pc:graphicFrameChg>
      </pc:sldChg>
      <pc:sldChg chg="addSp modSp add ord">
        <pc:chgData name="Peter EDMUNDS" userId="57fb2244-f77a-4291-bf83-84bcf6856161" providerId="ADAL" clId="{F3BE97BF-7A4D-49F1-8106-7AEC4D6D471D}" dt="2020-01-11T16:42:11.998" v="1308" actId="1076"/>
        <pc:sldMkLst>
          <pc:docMk/>
          <pc:sldMk cId="1722436250" sldId="264"/>
        </pc:sldMkLst>
        <pc:spChg chg="mod">
          <ac:chgData name="Peter EDMUNDS" userId="57fb2244-f77a-4291-bf83-84bcf6856161" providerId="ADAL" clId="{F3BE97BF-7A4D-49F1-8106-7AEC4D6D471D}" dt="2020-01-11T16:41:59.184" v="1304" actId="1076"/>
          <ac:spMkLst>
            <pc:docMk/>
            <pc:sldMk cId="1722436250" sldId="264"/>
            <ac:spMk id="2" creationId="{F7B96FDA-F7C5-43E4-B02E-BACEF5596118}"/>
          </ac:spMkLst>
        </pc:spChg>
        <pc:spChg chg="mod">
          <ac:chgData name="Peter EDMUNDS" userId="57fb2244-f77a-4291-bf83-84bcf6856161" providerId="ADAL" clId="{F3BE97BF-7A4D-49F1-8106-7AEC4D6D471D}" dt="2020-01-11T16:41:55.324" v="1303" actId="1076"/>
          <ac:spMkLst>
            <pc:docMk/>
            <pc:sldMk cId="1722436250" sldId="264"/>
            <ac:spMk id="3" creationId="{87E19D70-4F1C-4523-97AB-14D7748B8E20}"/>
          </ac:spMkLst>
        </pc:spChg>
        <pc:spChg chg="add mod">
          <ac:chgData name="Peter EDMUNDS" userId="57fb2244-f77a-4291-bf83-84bcf6856161" providerId="ADAL" clId="{F3BE97BF-7A4D-49F1-8106-7AEC4D6D471D}" dt="2020-01-11T16:42:11.998" v="1308" actId="1076"/>
          <ac:spMkLst>
            <pc:docMk/>
            <pc:sldMk cId="1722436250" sldId="264"/>
            <ac:spMk id="4" creationId="{BB898C02-5416-4D23-AC6D-A3D2267E179F}"/>
          </ac:spMkLst>
        </pc:spChg>
        <pc:spChg chg="add mod">
          <ac:chgData name="Peter EDMUNDS" userId="57fb2244-f77a-4291-bf83-84bcf6856161" providerId="ADAL" clId="{F3BE97BF-7A4D-49F1-8106-7AEC4D6D471D}" dt="2020-01-11T16:28:44.722" v="1257" actId="1076"/>
          <ac:spMkLst>
            <pc:docMk/>
            <pc:sldMk cId="1722436250" sldId="264"/>
            <ac:spMk id="7" creationId="{F83EB0F8-854F-4F80-943C-5AB973192217}"/>
          </ac:spMkLst>
        </pc:spChg>
        <pc:spChg chg="add mod">
          <ac:chgData name="Peter EDMUNDS" userId="57fb2244-f77a-4291-bf83-84bcf6856161" providerId="ADAL" clId="{F3BE97BF-7A4D-49F1-8106-7AEC4D6D471D}" dt="2020-01-11T16:28:41.756" v="1256" actId="1076"/>
          <ac:spMkLst>
            <pc:docMk/>
            <pc:sldMk cId="1722436250" sldId="264"/>
            <ac:spMk id="18" creationId="{B1F6FE29-2779-4A6A-A0F8-DD1E7BD4C6E7}"/>
          </ac:spMkLst>
        </pc:spChg>
        <pc:picChg chg="add mod">
          <ac:chgData name="Peter EDMUNDS" userId="57fb2244-f77a-4291-bf83-84bcf6856161" providerId="ADAL" clId="{F3BE97BF-7A4D-49F1-8106-7AEC4D6D471D}" dt="2020-01-11T16:42:05.047" v="1307" actId="14100"/>
          <ac:picMkLst>
            <pc:docMk/>
            <pc:sldMk cId="1722436250" sldId="264"/>
            <ac:picMk id="6" creationId="{63D7447D-6DE5-47CF-A89D-D0ADAE44DA2E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9" creationId="{E4AE3827-29FD-4A85-8753-31C9622CD42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1" creationId="{C639DD2F-44C8-4D95-85BB-3CAA4D640847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3" creationId="{5FBF99FD-0B7A-49DA-804E-5D7F56D6A0A4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5" creationId="{68BDCBCE-238A-4FFF-8E1B-60442713DC10}"/>
          </ac:picMkLst>
        </pc:picChg>
        <pc:picChg chg="add mod">
          <ac:chgData name="Peter EDMUNDS" userId="57fb2244-f77a-4291-bf83-84bcf6856161" providerId="ADAL" clId="{F3BE97BF-7A4D-49F1-8106-7AEC4D6D471D}" dt="2020-01-11T16:30:34.306" v="1274" actId="1076"/>
          <ac:picMkLst>
            <pc:docMk/>
            <pc:sldMk cId="1722436250" sldId="264"/>
            <ac:picMk id="17" creationId="{4E0003D1-449A-4093-9D97-EEAFFC8F476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20" creationId="{F6686C59-981F-4D4F-BD8D-448A59E3FDB1}"/>
          </ac:picMkLst>
        </pc:picChg>
        <pc:picChg chg="add mod">
          <ac:chgData name="Peter EDMUNDS" userId="57fb2244-f77a-4291-bf83-84bcf6856161" providerId="ADAL" clId="{F3BE97BF-7A4D-49F1-8106-7AEC4D6D471D}" dt="2020-01-11T16:31:15.645" v="1281" actId="1076"/>
          <ac:picMkLst>
            <pc:docMk/>
            <pc:sldMk cId="1722436250" sldId="264"/>
            <ac:picMk id="22" creationId="{D1EF372D-1AE8-4F6A-B1D5-600E570599C5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2T17:32:12.676" v="1466"/>
        <pc:sldMkLst>
          <pc:docMk/>
          <pc:sldMk cId="1192307902" sldId="265"/>
        </pc:sldMkLst>
        <pc:spChg chg="del">
          <ac:chgData name="Peter EDMUNDS" userId="57fb2244-f77a-4291-bf83-84bcf6856161" providerId="ADAL" clId="{F3BE97BF-7A4D-49F1-8106-7AEC4D6D471D}" dt="2020-01-11T16:48:11.488" v="1310"/>
          <ac:spMkLst>
            <pc:docMk/>
            <pc:sldMk cId="1192307902" sldId="265"/>
            <ac:spMk id="3" creationId="{2FEF6C07-71B9-42C3-AD6F-8360058774E1}"/>
          </ac:spMkLst>
        </pc:spChg>
        <pc:graphicFrameChg chg="add mod">
          <ac:chgData name="Peter EDMUNDS" userId="57fb2244-f77a-4291-bf83-84bcf6856161" providerId="ADAL" clId="{F3BE97BF-7A4D-49F1-8106-7AEC4D6D471D}" dt="2020-01-12T17:32:12.676" v="1466"/>
          <ac:graphicFrameMkLst>
            <pc:docMk/>
            <pc:sldMk cId="1192307902" sldId="265"/>
            <ac:graphicFrameMk id="4" creationId="{5B46457E-DC12-47C1-A689-BB78994C5BC7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81902328" sldId="266"/>
        </pc:sldMkLst>
      </pc:sldChg>
      <pc:sldChg chg="modSp add">
        <pc:chgData name="Peter EDMUNDS" userId="57fb2244-f77a-4291-bf83-84bcf6856161" providerId="ADAL" clId="{F3BE97BF-7A4D-49F1-8106-7AEC4D6D471D}" dt="2020-01-11T21:58:00.790" v="1456" actId="115"/>
        <pc:sldMkLst>
          <pc:docMk/>
          <pc:sldMk cId="2355796106" sldId="267"/>
        </pc:sldMkLst>
        <pc:spChg chg="mod">
          <ac:chgData name="Peter EDMUNDS" userId="57fb2244-f77a-4291-bf83-84bcf6856161" providerId="ADAL" clId="{F3BE97BF-7A4D-49F1-8106-7AEC4D6D471D}" dt="2020-01-11T21:58:00.790" v="1456" actId="115"/>
          <ac:spMkLst>
            <pc:docMk/>
            <pc:sldMk cId="2355796106" sldId="267"/>
            <ac:spMk id="6" creationId="{693BCE37-892F-41BC-9E35-E62C75AB7CB1}"/>
          </ac:spMkLst>
        </pc:spChg>
        <pc:picChg chg="mod">
          <ac:chgData name="Peter EDMUNDS" userId="57fb2244-f77a-4291-bf83-84bcf6856161" providerId="ADAL" clId="{F3BE97BF-7A4D-49F1-8106-7AEC4D6D471D}" dt="2020-01-11T21:56:55.787" v="1416" actId="14100"/>
          <ac:picMkLst>
            <pc:docMk/>
            <pc:sldMk cId="2355796106" sldId="267"/>
            <ac:picMk id="3" creationId="{A40F04B1-3B67-4C91-BB26-DE2BBC97CB54}"/>
          </ac:picMkLst>
        </pc:picChg>
        <pc:picChg chg="mod">
          <ac:chgData name="Peter EDMUNDS" userId="57fb2244-f77a-4291-bf83-84bcf6856161" providerId="ADAL" clId="{F3BE97BF-7A4D-49F1-8106-7AEC4D6D471D}" dt="2020-01-11T21:57:50.049" v="1454" actId="1076"/>
          <ac:picMkLst>
            <pc:docMk/>
            <pc:sldMk cId="2355796106" sldId="267"/>
            <ac:picMk id="11" creationId="{B189825A-0BB0-48DA-ADF8-EAF025022F5F}"/>
          </ac:picMkLst>
        </pc:picChg>
        <pc:picChg chg="mod">
          <ac:chgData name="Peter EDMUNDS" userId="57fb2244-f77a-4291-bf83-84bcf6856161" providerId="ADAL" clId="{F3BE97BF-7A4D-49F1-8106-7AEC4D6D471D}" dt="2020-01-11T21:57:47.268" v="1453" actId="1076"/>
          <ac:picMkLst>
            <pc:docMk/>
            <pc:sldMk cId="2355796106" sldId="267"/>
            <ac:picMk id="37" creationId="{3C7C693E-E39B-4575-9FCE-95FE2F57EFD8}"/>
          </ac:picMkLst>
        </pc:pic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209860444" sldId="268"/>
        </pc:sldMkLst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3219079105" sldId="269"/>
        </pc:sldMkLst>
      </pc:sldChg>
      <pc:sldChg chg="addSp delSp modSp add del">
        <pc:chgData name="Peter EDMUNDS" userId="57fb2244-f77a-4291-bf83-84bcf6856161" providerId="ADAL" clId="{F3BE97BF-7A4D-49F1-8106-7AEC4D6D471D}" dt="2020-01-11T18:25:26.616" v="1321" actId="2696"/>
        <pc:sldMkLst>
          <pc:docMk/>
          <pc:sldMk cId="2363558473" sldId="270"/>
        </pc:sldMkLst>
        <pc:spChg chg="del">
          <ac:chgData name="Peter EDMUNDS" userId="57fb2244-f77a-4291-bf83-84bcf6856161" providerId="ADAL" clId="{F3BE97BF-7A4D-49F1-8106-7AEC4D6D471D}" dt="2020-01-11T17:24:37.945" v="1317"/>
          <ac:spMkLst>
            <pc:docMk/>
            <pc:sldMk cId="2363558473" sldId="270"/>
            <ac:spMk id="3" creationId="{ABDB10D2-DDFD-49EE-AA4A-12AE400CFA65}"/>
          </ac:spMkLst>
        </pc:spChg>
        <pc:spChg chg="add mod">
          <ac:chgData name="Peter EDMUNDS" userId="57fb2244-f77a-4291-bf83-84bcf6856161" providerId="ADAL" clId="{F3BE97BF-7A4D-49F1-8106-7AEC4D6D471D}" dt="2020-01-11T17:25:09.889" v="1318" actId="478"/>
          <ac:spMkLst>
            <pc:docMk/>
            <pc:sldMk cId="2363558473" sldId="270"/>
            <ac:spMk id="6" creationId="{CBE5B387-AB6C-4A0F-ACBC-9D87F7B2C2FF}"/>
          </ac:spMkLst>
        </pc:spChg>
        <pc:graphicFrameChg chg="add del mod">
          <ac:chgData name="Peter EDMUNDS" userId="57fb2244-f77a-4291-bf83-84bcf6856161" providerId="ADAL" clId="{F3BE97BF-7A4D-49F1-8106-7AEC4D6D471D}" dt="2020-01-11T17:25:09.889" v="1318" actId="478"/>
          <ac:graphicFrameMkLst>
            <pc:docMk/>
            <pc:sldMk cId="2363558473" sldId="270"/>
            <ac:graphicFrameMk id="4" creationId="{05FA57F7-4A00-47F5-B5BD-0261E6932B7F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18:26:20.448" v="1324" actId="14100"/>
        <pc:sldMkLst>
          <pc:docMk/>
          <pc:sldMk cId="475946253" sldId="271"/>
        </pc:sldMkLst>
        <pc:spChg chg="del">
          <ac:chgData name="Peter EDMUNDS" userId="57fb2244-f77a-4291-bf83-84bcf6856161" providerId="ADAL" clId="{F3BE97BF-7A4D-49F1-8106-7AEC4D6D471D}" dt="2020-01-11T18:26:11.473" v="1322"/>
          <ac:spMkLst>
            <pc:docMk/>
            <pc:sldMk cId="475946253" sldId="271"/>
            <ac:spMk id="3" creationId="{525BDD35-9B41-4F50-A96F-A15AB3833B3A}"/>
          </ac:spMkLst>
        </pc:spChg>
        <pc:graphicFrameChg chg="add mod">
          <ac:chgData name="Peter EDMUNDS" userId="57fb2244-f77a-4291-bf83-84bcf6856161" providerId="ADAL" clId="{F3BE97BF-7A4D-49F1-8106-7AEC4D6D471D}" dt="2020-01-11T18:26:20.448" v="1324" actId="14100"/>
          <ac:graphicFrameMkLst>
            <pc:docMk/>
            <pc:sldMk cId="475946253" sldId="271"/>
            <ac:graphicFrameMk id="4" creationId="{3B79AB0E-8705-4030-9E00-D9D35DF7E2C1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2024468300" sldId="272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4084274727" sldId="273"/>
        </pc:sldMkLst>
      </pc:sldChg>
      <pc:sldChg chg="add modAnim">
        <pc:chgData name="Peter EDMUNDS" userId="57fb2244-f77a-4291-bf83-84bcf6856161" providerId="ADAL" clId="{F3BE97BF-7A4D-49F1-8106-7AEC4D6D471D}" dt="2020-01-11T23:09:11.751" v="1463"/>
        <pc:sldMkLst>
          <pc:docMk/>
          <pc:sldMk cId="4008999182" sldId="274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3133609306" sldId="275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3184067261" sldId="276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839851820" sldId="277"/>
        </pc:sldMkLst>
      </pc:sldChg>
      <pc:sldChg chg="add modAnim">
        <pc:chgData name="Peter EDMUNDS" userId="57fb2244-f77a-4291-bf83-84bcf6856161" providerId="ADAL" clId="{F3BE97BF-7A4D-49F1-8106-7AEC4D6D471D}" dt="2020-01-11T23:09:24.217" v="1464"/>
        <pc:sldMkLst>
          <pc:docMk/>
          <pc:sldMk cId="1103446058" sldId="278"/>
        </pc:sldMkLst>
      </pc:sldChg>
      <pc:sldChg chg="modSp add">
        <pc:chgData name="Peter EDMUNDS" userId="57fb2244-f77a-4291-bf83-84bcf6856161" providerId="ADAL" clId="{F3BE97BF-7A4D-49F1-8106-7AEC4D6D471D}" dt="2020-01-11T21:56:26.685" v="1415" actId="732"/>
        <pc:sldMkLst>
          <pc:docMk/>
          <pc:sldMk cId="1802344666" sldId="279"/>
        </pc:sldMkLst>
        <pc:picChg chg="mod modCrop">
          <ac:chgData name="Peter EDMUNDS" userId="57fb2244-f77a-4291-bf83-84bcf6856161" providerId="ADAL" clId="{F3BE97BF-7A4D-49F1-8106-7AEC4D6D471D}" dt="2020-01-11T21:56:26.685" v="1415" actId="732"/>
          <ac:picMkLst>
            <pc:docMk/>
            <pc:sldMk cId="1802344666" sldId="279"/>
            <ac:picMk id="3" creationId="{18A060AA-CF1B-475E-87E5-D4661FE016C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08:58.277" v="1357" actId="14100"/>
        <pc:sldMkLst>
          <pc:docMk/>
          <pc:sldMk cId="1312087220" sldId="280"/>
        </pc:sldMkLst>
        <pc:picChg chg="add mod">
          <ac:chgData name="Peter EDMUNDS" userId="57fb2244-f77a-4291-bf83-84bcf6856161" providerId="ADAL" clId="{F3BE97BF-7A4D-49F1-8106-7AEC4D6D471D}" dt="2020-01-11T20:08:19.729" v="1348" actId="14100"/>
          <ac:picMkLst>
            <pc:docMk/>
            <pc:sldMk cId="1312087220" sldId="280"/>
            <ac:picMk id="4" creationId="{360B3F30-2E99-4EC0-9F7A-0BE5C5292119}"/>
          </ac:picMkLst>
        </pc:picChg>
        <pc:picChg chg="add mod">
          <ac:chgData name="Peter EDMUNDS" userId="57fb2244-f77a-4291-bf83-84bcf6856161" providerId="ADAL" clId="{F3BE97BF-7A4D-49F1-8106-7AEC4D6D471D}" dt="2020-01-11T20:08:28.426" v="1350" actId="14100"/>
          <ac:picMkLst>
            <pc:docMk/>
            <pc:sldMk cId="1312087220" sldId="280"/>
            <ac:picMk id="5" creationId="{7C161A2A-C9DA-4251-9079-10A0482D0C05}"/>
          </ac:picMkLst>
        </pc:picChg>
        <pc:picChg chg="add mod">
          <ac:chgData name="Peter EDMUNDS" userId="57fb2244-f77a-4291-bf83-84bcf6856161" providerId="ADAL" clId="{F3BE97BF-7A4D-49F1-8106-7AEC4D6D471D}" dt="2020-01-11T20:08:58.277" v="1357" actId="14100"/>
          <ac:picMkLst>
            <pc:docMk/>
            <pc:sldMk cId="1312087220" sldId="280"/>
            <ac:picMk id="6" creationId="{C0AA96D1-BFB8-48D1-86AB-A53120C773A7}"/>
          </ac:picMkLst>
        </pc:picChg>
        <pc:picChg chg="add mod">
          <ac:chgData name="Peter EDMUNDS" userId="57fb2244-f77a-4291-bf83-84bcf6856161" providerId="ADAL" clId="{F3BE97BF-7A4D-49F1-8106-7AEC4D6D471D}" dt="2020-01-11T20:08:53.969" v="1356" actId="14100"/>
          <ac:picMkLst>
            <pc:docMk/>
            <pc:sldMk cId="1312087220" sldId="280"/>
            <ac:picMk id="7" creationId="{597864D2-CF4D-4336-A5EF-80DE4746C3E4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33.392" v="1351" actId="2696"/>
        <pc:sldMkLst>
          <pc:docMk/>
          <pc:sldMk cId="1858618957" sldId="281"/>
        </pc:sldMkLst>
        <pc:picChg chg="add">
          <ac:chgData name="Peter EDMUNDS" userId="57fb2244-f77a-4291-bf83-84bcf6856161" providerId="ADAL" clId="{F3BE97BF-7A4D-49F1-8106-7AEC4D6D471D}" dt="2020-01-11T19:15:57.503" v="1330"/>
          <ac:picMkLst>
            <pc:docMk/>
            <pc:sldMk cId="1858618957" sldId="281"/>
            <ac:picMk id="4" creationId="{BCE03A85-E19C-47A0-B70A-F59CE0C24AE7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43.873" v="1354" actId="2696"/>
        <pc:sldMkLst>
          <pc:docMk/>
          <pc:sldMk cId="3742132849" sldId="282"/>
        </pc:sldMkLst>
        <pc:picChg chg="add">
          <ac:chgData name="Peter EDMUNDS" userId="57fb2244-f77a-4291-bf83-84bcf6856161" providerId="ADAL" clId="{F3BE97BF-7A4D-49F1-8106-7AEC4D6D471D}" dt="2020-01-11T19:16:20.884" v="1332"/>
          <ac:picMkLst>
            <pc:docMk/>
            <pc:sldMk cId="3742132849" sldId="282"/>
            <ac:picMk id="4" creationId="{295167FA-DF8A-47FC-947A-47411D74734B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03.970" v="1358" actId="2696"/>
        <pc:sldMkLst>
          <pc:docMk/>
          <pc:sldMk cId="4078833684" sldId="283"/>
        </pc:sldMkLst>
        <pc:picChg chg="add">
          <ac:chgData name="Peter EDMUNDS" userId="57fb2244-f77a-4291-bf83-84bcf6856161" providerId="ADAL" clId="{F3BE97BF-7A4D-49F1-8106-7AEC4D6D471D}" dt="2020-01-11T19:16:41.374" v="1334"/>
          <ac:picMkLst>
            <pc:docMk/>
            <pc:sldMk cId="4078833684" sldId="283"/>
            <ac:picMk id="4" creationId="{130B8C1D-E2BA-4C5A-B57A-1F2E6EF033D0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0:12.865" v="1373" actId="14100"/>
        <pc:sldMkLst>
          <pc:docMk/>
          <pc:sldMk cId="260115794" sldId="284"/>
        </pc:sldMkLst>
        <pc:picChg chg="add mod">
          <ac:chgData name="Peter EDMUNDS" userId="57fb2244-f77a-4291-bf83-84bcf6856161" providerId="ADAL" clId="{F3BE97BF-7A4D-49F1-8106-7AEC4D6D471D}" dt="2020-01-11T20:09:41.845" v="1367" actId="1076"/>
          <ac:picMkLst>
            <pc:docMk/>
            <pc:sldMk cId="260115794" sldId="284"/>
            <ac:picMk id="4" creationId="{42B93BC0-58AE-45CA-8292-9D5A2FEBDF51}"/>
          </ac:picMkLst>
        </pc:picChg>
        <pc:picChg chg="add mod">
          <ac:chgData name="Peter EDMUNDS" userId="57fb2244-f77a-4291-bf83-84bcf6856161" providerId="ADAL" clId="{F3BE97BF-7A4D-49F1-8106-7AEC4D6D471D}" dt="2020-01-11T20:09:24.913" v="1364" actId="1076"/>
          <ac:picMkLst>
            <pc:docMk/>
            <pc:sldMk cId="260115794" sldId="284"/>
            <ac:picMk id="5" creationId="{A3F35A7A-CB9C-4ADF-9DB9-2A539AB94BBE}"/>
          </ac:picMkLst>
        </pc:picChg>
        <pc:picChg chg="add mod">
          <ac:chgData name="Peter EDMUNDS" userId="57fb2244-f77a-4291-bf83-84bcf6856161" providerId="ADAL" clId="{F3BE97BF-7A4D-49F1-8106-7AEC4D6D471D}" dt="2020-01-11T20:10:01.921" v="1370" actId="14100"/>
          <ac:picMkLst>
            <pc:docMk/>
            <pc:sldMk cId="260115794" sldId="284"/>
            <ac:picMk id="6" creationId="{0B3A2D44-EC5F-4C01-828F-85BC36954BAA}"/>
          </ac:picMkLst>
        </pc:picChg>
        <pc:picChg chg="add mod">
          <ac:chgData name="Peter EDMUNDS" userId="57fb2244-f77a-4291-bf83-84bcf6856161" providerId="ADAL" clId="{F3BE97BF-7A4D-49F1-8106-7AEC4D6D471D}" dt="2020-01-11T20:10:12.865" v="1373" actId="14100"/>
          <ac:picMkLst>
            <pc:docMk/>
            <pc:sldMk cId="260115794" sldId="284"/>
            <ac:picMk id="7" creationId="{DF832227-472A-4950-9DED-50A881F29CA9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53.334" v="1368" actId="2696"/>
        <pc:sldMkLst>
          <pc:docMk/>
          <pc:sldMk cId="1145510787" sldId="285"/>
        </pc:sldMkLst>
        <pc:picChg chg="add">
          <ac:chgData name="Peter EDMUNDS" userId="57fb2244-f77a-4291-bf83-84bcf6856161" providerId="ADAL" clId="{F3BE97BF-7A4D-49F1-8106-7AEC4D6D471D}" dt="2020-01-11T19:17:36.080" v="1339"/>
          <ac:picMkLst>
            <pc:docMk/>
            <pc:sldMk cId="1145510787" sldId="285"/>
            <ac:picMk id="4" creationId="{8517367E-A4D9-484D-AAA5-B6A04D38398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03.174" v="1371" actId="2696"/>
        <pc:sldMkLst>
          <pc:docMk/>
          <pc:sldMk cId="3263465805" sldId="286"/>
        </pc:sldMkLst>
        <pc:picChg chg="add">
          <ac:chgData name="Peter EDMUNDS" userId="57fb2244-f77a-4291-bf83-84bcf6856161" providerId="ADAL" clId="{F3BE97BF-7A4D-49F1-8106-7AEC4D6D471D}" dt="2020-01-11T19:17:52.547" v="1341"/>
          <ac:picMkLst>
            <pc:docMk/>
            <pc:sldMk cId="3263465805" sldId="286"/>
            <ac:picMk id="4" creationId="{3ACE9CBF-3221-4F00-A357-0F6A447AF0B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19.028" v="1374" actId="2696"/>
        <pc:sldMkLst>
          <pc:docMk/>
          <pc:sldMk cId="1126761207" sldId="287"/>
        </pc:sldMkLst>
        <pc:picChg chg="add">
          <ac:chgData name="Peter EDMUNDS" userId="57fb2244-f77a-4291-bf83-84bcf6856161" providerId="ADAL" clId="{F3BE97BF-7A4D-49F1-8106-7AEC4D6D471D}" dt="2020-01-11T19:18:18.764" v="1343"/>
          <ac:picMkLst>
            <pc:docMk/>
            <pc:sldMk cId="1126761207" sldId="287"/>
            <ac:picMk id="4" creationId="{F1257EBA-220A-46D9-AD2F-5E9BE38524B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1:51.179" v="1382" actId="14100"/>
        <pc:sldMkLst>
          <pc:docMk/>
          <pc:sldMk cId="308580270" sldId="288"/>
        </pc:sldMkLst>
        <pc:picChg chg="add mod">
          <ac:chgData name="Peter EDMUNDS" userId="57fb2244-f77a-4291-bf83-84bcf6856161" providerId="ADAL" clId="{F3BE97BF-7A4D-49F1-8106-7AEC4D6D471D}" dt="2020-01-11T20:10:23.739" v="1375" actId="14100"/>
          <ac:picMkLst>
            <pc:docMk/>
            <pc:sldMk cId="308580270" sldId="288"/>
            <ac:picMk id="4" creationId="{E16A624C-19F4-4FDB-83A6-C40F9850074B}"/>
          </ac:picMkLst>
        </pc:picChg>
        <pc:picChg chg="add mod">
          <ac:chgData name="Peter EDMUNDS" userId="57fb2244-f77a-4291-bf83-84bcf6856161" providerId="ADAL" clId="{F3BE97BF-7A4D-49F1-8106-7AEC4D6D471D}" dt="2020-01-11T20:10:33.328" v="1377" actId="14100"/>
          <ac:picMkLst>
            <pc:docMk/>
            <pc:sldMk cId="308580270" sldId="288"/>
            <ac:picMk id="5" creationId="{8F260E35-23CC-4377-93CB-1E95D1DA54EB}"/>
          </ac:picMkLst>
        </pc:picChg>
        <pc:picChg chg="add mod">
          <ac:chgData name="Peter EDMUNDS" userId="57fb2244-f77a-4291-bf83-84bcf6856161" providerId="ADAL" clId="{F3BE97BF-7A4D-49F1-8106-7AEC4D6D471D}" dt="2020-01-11T20:11:08.331" v="1380" actId="14100"/>
          <ac:picMkLst>
            <pc:docMk/>
            <pc:sldMk cId="308580270" sldId="288"/>
            <ac:picMk id="6" creationId="{4BDD2D5D-7096-4635-9BF4-50FAD662A108}"/>
          </ac:picMkLst>
        </pc:picChg>
        <pc:picChg chg="add mod">
          <ac:chgData name="Peter EDMUNDS" userId="57fb2244-f77a-4291-bf83-84bcf6856161" providerId="ADAL" clId="{F3BE97BF-7A4D-49F1-8106-7AEC4D6D471D}" dt="2020-01-11T20:11:51.179" v="1382" actId="14100"/>
          <ac:picMkLst>
            <pc:docMk/>
            <pc:sldMk cId="308580270" sldId="288"/>
            <ac:picMk id="7" creationId="{35D66997-D10B-4D8B-A0B3-D71E1A92C3C7}"/>
          </ac:picMkLst>
        </pc:picChg>
      </pc:sldChg>
      <pc:sldChg chg="addSp delSp add del">
        <pc:chgData name="Peter EDMUNDS" userId="57fb2244-f77a-4291-bf83-84bcf6856161" providerId="ADAL" clId="{F3BE97BF-7A4D-49F1-8106-7AEC4D6D471D}" dt="2020-01-11T20:11:59.294" v="1383" actId="2696"/>
        <pc:sldMkLst>
          <pc:docMk/>
          <pc:sldMk cId="1683500369" sldId="289"/>
        </pc:sldMkLst>
        <pc:picChg chg="add del">
          <ac:chgData name="Peter EDMUNDS" userId="57fb2244-f77a-4291-bf83-84bcf6856161" providerId="ADAL" clId="{F3BE97BF-7A4D-49F1-8106-7AEC4D6D471D}" dt="2020-01-11T20:10:37.215" v="1378" actId="478"/>
          <ac:picMkLst>
            <pc:docMk/>
            <pc:sldMk cId="1683500369" sldId="289"/>
            <ac:picMk id="4" creationId="{9BA14DBF-A458-4600-810C-5FA23F615B9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6:02.865" v="1396" actId="14100"/>
        <pc:sldMkLst>
          <pc:docMk/>
          <pc:sldMk cId="3464649165" sldId="289"/>
        </pc:sldMkLst>
        <pc:picChg chg="add mod">
          <ac:chgData name="Peter EDMUNDS" userId="57fb2244-f77a-4291-bf83-84bcf6856161" providerId="ADAL" clId="{F3BE97BF-7A4D-49F1-8106-7AEC4D6D471D}" dt="2020-01-11T20:12:54.621" v="1390" actId="14100"/>
          <ac:picMkLst>
            <pc:docMk/>
            <pc:sldMk cId="3464649165" sldId="289"/>
            <ac:picMk id="4" creationId="{9A656108-5778-4D86-8A03-D2D9CAC156AF}"/>
          </ac:picMkLst>
        </pc:picChg>
        <pc:picChg chg="add mod modCrop">
          <ac:chgData name="Peter EDMUNDS" userId="57fb2244-f77a-4291-bf83-84bcf6856161" providerId="ADAL" clId="{F3BE97BF-7A4D-49F1-8106-7AEC4D6D471D}" dt="2020-01-11T20:15:15.499" v="1392" actId="732"/>
          <ac:picMkLst>
            <pc:docMk/>
            <pc:sldMk cId="3464649165" sldId="289"/>
            <ac:picMk id="5" creationId="{1AC40054-F67D-4A0A-9D3C-72AEEB4FC418}"/>
          </ac:picMkLst>
        </pc:picChg>
        <pc:picChg chg="add mod">
          <ac:chgData name="Peter EDMUNDS" userId="57fb2244-f77a-4291-bf83-84bcf6856161" providerId="ADAL" clId="{F3BE97BF-7A4D-49F1-8106-7AEC4D6D471D}" dt="2020-01-11T20:15:41.952" v="1394" actId="14100"/>
          <ac:picMkLst>
            <pc:docMk/>
            <pc:sldMk cId="3464649165" sldId="289"/>
            <ac:picMk id="6" creationId="{8AD45C4A-A6AF-4A8D-9179-94B9BE48FFE5}"/>
          </ac:picMkLst>
        </pc:picChg>
        <pc:picChg chg="add mod">
          <ac:chgData name="Peter EDMUNDS" userId="57fb2244-f77a-4291-bf83-84bcf6856161" providerId="ADAL" clId="{F3BE97BF-7A4D-49F1-8106-7AEC4D6D471D}" dt="2020-01-11T20:16:02.865" v="1396" actId="14100"/>
          <ac:picMkLst>
            <pc:docMk/>
            <pc:sldMk cId="3464649165" sldId="289"/>
            <ac:picMk id="7" creationId="{B25BFED5-B187-458A-B0CC-1B56BAC5868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8:40.009" v="1408" actId="732"/>
        <pc:sldMkLst>
          <pc:docMk/>
          <pc:sldMk cId="1921220027" sldId="290"/>
        </pc:sldMkLst>
        <pc:picChg chg="add mod">
          <ac:chgData name="Peter EDMUNDS" userId="57fb2244-f77a-4291-bf83-84bcf6856161" providerId="ADAL" clId="{F3BE97BF-7A4D-49F1-8106-7AEC4D6D471D}" dt="2020-01-11T20:17:29.121" v="1402" actId="14100"/>
          <ac:picMkLst>
            <pc:docMk/>
            <pc:sldMk cId="1921220027" sldId="290"/>
            <ac:picMk id="4" creationId="{0E7A4B0A-394D-423E-BCC9-FE261DEF9F10}"/>
          </ac:picMkLst>
        </pc:picChg>
        <pc:picChg chg="add mod">
          <ac:chgData name="Peter EDMUNDS" userId="57fb2244-f77a-4291-bf83-84bcf6856161" providerId="ADAL" clId="{F3BE97BF-7A4D-49F1-8106-7AEC4D6D471D}" dt="2020-01-11T20:17:31.932" v="1403" actId="14100"/>
          <ac:picMkLst>
            <pc:docMk/>
            <pc:sldMk cId="1921220027" sldId="290"/>
            <ac:picMk id="5" creationId="{6C8E9407-7A62-4527-9D19-1A1B387746CB}"/>
          </ac:picMkLst>
        </pc:picChg>
        <pc:picChg chg="add mod modCrop">
          <ac:chgData name="Peter EDMUNDS" userId="57fb2244-f77a-4291-bf83-84bcf6856161" providerId="ADAL" clId="{F3BE97BF-7A4D-49F1-8106-7AEC4D6D471D}" dt="2020-01-11T20:18:40.009" v="1408" actId="732"/>
          <ac:picMkLst>
            <pc:docMk/>
            <pc:sldMk cId="1921220027" sldId="290"/>
            <ac:picMk id="6" creationId="{618014A2-EDA8-4832-9F4A-43A44C009427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1T21:53:19.986" v="1412" actId="14100"/>
        <pc:sldMkLst>
          <pc:docMk/>
          <pc:sldMk cId="921725102" sldId="291"/>
        </pc:sldMkLst>
        <pc:spChg chg="del">
          <ac:chgData name="Peter EDMUNDS" userId="57fb2244-f77a-4291-bf83-84bcf6856161" providerId="ADAL" clId="{F3BE97BF-7A4D-49F1-8106-7AEC4D6D471D}" dt="2020-01-11T21:53:10.071" v="1410"/>
          <ac:spMkLst>
            <pc:docMk/>
            <pc:sldMk cId="921725102" sldId="291"/>
            <ac:spMk id="3" creationId="{9FE9AFAB-E93F-4114-BA96-8676984CED38}"/>
          </ac:spMkLst>
        </pc:spChg>
        <pc:graphicFrameChg chg="add mod">
          <ac:chgData name="Peter EDMUNDS" userId="57fb2244-f77a-4291-bf83-84bcf6856161" providerId="ADAL" clId="{F3BE97BF-7A4D-49F1-8106-7AEC4D6D471D}" dt="2020-01-11T21:53:19.986" v="1412" actId="14100"/>
          <ac:graphicFrameMkLst>
            <pc:docMk/>
            <pc:sldMk cId="921725102" sldId="291"/>
            <ac:graphicFrameMk id="4" creationId="{E592D649-B1A8-43B8-82ED-FB72FA7D8EEC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23:07:00.748" v="1461" actId="478"/>
        <pc:sldMkLst>
          <pc:docMk/>
          <pc:sldMk cId="3984250289" sldId="292"/>
        </pc:sldMkLst>
        <pc:spChg chg="del">
          <ac:chgData name="Peter EDMUNDS" userId="57fb2244-f77a-4291-bf83-84bcf6856161" providerId="ADAL" clId="{F3BE97BF-7A4D-49F1-8106-7AEC4D6D471D}" dt="2020-01-11T23:07:00.748" v="1461" actId="478"/>
          <ac:spMkLst>
            <pc:docMk/>
            <pc:sldMk cId="3984250289" sldId="292"/>
            <ac:spMk id="2" creationId="{5E809752-C1E8-4E87-BA33-0A5EB20FF9AD}"/>
          </ac:spMkLst>
        </pc:spChg>
        <pc:spChg chg="del">
          <ac:chgData name="Peter EDMUNDS" userId="57fb2244-f77a-4291-bf83-84bcf6856161" providerId="ADAL" clId="{F3BE97BF-7A4D-49F1-8106-7AEC4D6D471D}" dt="2020-01-11T23:06:33.479" v="1457"/>
          <ac:spMkLst>
            <pc:docMk/>
            <pc:sldMk cId="3984250289" sldId="292"/>
            <ac:spMk id="3" creationId="{D2F9D4A3-6FE3-4AA3-B56D-B9007B6CF424}"/>
          </ac:spMkLst>
        </pc:spChg>
        <pc:graphicFrameChg chg="add mod ord">
          <ac:chgData name="Peter EDMUNDS" userId="57fb2244-f77a-4291-bf83-84bcf6856161" providerId="ADAL" clId="{F3BE97BF-7A4D-49F1-8106-7AEC4D6D471D}" dt="2020-01-11T23:06:58.004" v="1460" actId="167"/>
          <ac:graphicFrameMkLst>
            <pc:docMk/>
            <pc:sldMk cId="3984250289" sldId="292"/>
            <ac:graphicFrameMk id="5" creationId="{424BBE6D-E12C-416D-AE85-09ED2CD30221}"/>
          </ac:graphicFrameMkLst>
        </pc:graphicFrameChg>
      </pc:sldChg>
    </pc:docChg>
  </pc:docChgLst>
  <pc:docChgLst>
    <pc:chgData name="Peter EDMUNDS (HAB)" userId="57fb2244-f77a-4291-bf83-84bcf6856161" providerId="ADAL" clId="{1E6758F8-8159-460E-812B-6241723C8775}"/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2FE7-7FCB-484D-9A2B-CE271A7C01CF}" type="datetime1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7B2-C108-483E-A447-EEB8A61FFB25}" type="datetime1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553D5-417D-47E5-99E0-CE0D2742B327}" type="datetime1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A50F-18F1-4613-BDE7-BD90DCB11F47}" type="datetime1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36D0-29D7-4A0A-B45F-BDCAA2C8C006}" type="datetime1">
              <a:rPr lang="en-GB" smtClean="0"/>
              <a:t>16/01/2020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D609E-7D33-47CF-A8BB-45ADF63A42AA}" type="datetime1">
              <a:rPr lang="en-GB" smtClean="0"/>
              <a:t>16/01/2020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267CC-84D4-4D87-B807-323166E41A5E}" type="datetime1">
              <a:rPr lang="en-GB" smtClean="0"/>
              <a:t>16/01/2020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5C21-2E34-4259-958F-8751953C6522}" type="datetime1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E8B6-67AE-4E89-AF2C-206AE23678E4}" type="datetime1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6F9D-661F-4ACD-B19B-44BCA05CF85A}" type="datetime1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581B-B82D-41E2-8D56-F5D552388489}" type="datetime1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10F2D-5E59-4B55-A159-6DA5894DDCA5}" type="datetime1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://www.google.co.uk/url?sa=i&amp;rct=j&amp;q=&amp;esrc=s&amp;source=images&amp;cd=&amp;cad=rja&amp;uact=8&amp;ved=0ahUKEwjNi-CzwafNAhUnBsAKHQEsA_wQjRwIBw&amp;url=http://www.slideshare.net/jbishopgcms/gravity-4940766&amp;bvm=bv.124272578,d.ZGg&amp;psig=AFQjCNErSbaWPf4P0Aa5OSDMDODt_TOMbw&amp;ust=1465993454821588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fi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6FDA-F7C5-43E4-B02E-BACEF559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83" y="-339923"/>
            <a:ext cx="5915025" cy="1914702"/>
          </a:xfrm>
        </p:spPr>
        <p:txBody>
          <a:bodyPr/>
          <a:lstStyle/>
          <a:p>
            <a:r>
              <a:rPr lang="en-GB" dirty="0"/>
              <a:t>Physics Paper 2 revision</a:t>
            </a:r>
            <a:br>
              <a:rPr lang="en-GB" dirty="0"/>
            </a:br>
            <a:r>
              <a:rPr lang="en-GB" dirty="0"/>
              <a:t>booklet (H tier) 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19D70-4F1C-4523-97AB-14D7748B8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84" y="1381584"/>
            <a:ext cx="5915025" cy="628526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Contents:</a:t>
            </a:r>
          </a:p>
          <a:p>
            <a:r>
              <a:rPr lang="en-GB" b="1" dirty="0"/>
              <a:t>Equations </a:t>
            </a:r>
            <a:r>
              <a:rPr lang="en-GB" dirty="0"/>
              <a:t>fact sheet</a:t>
            </a:r>
            <a:endParaRPr lang="en-GB" b="1" dirty="0"/>
          </a:p>
          <a:p>
            <a:r>
              <a:rPr lang="en-GB" b="1" dirty="0"/>
              <a:t>Forces</a:t>
            </a:r>
            <a:r>
              <a:rPr lang="en-GB" dirty="0"/>
              <a:t> fact sheet.</a:t>
            </a:r>
          </a:p>
          <a:p>
            <a:r>
              <a:rPr lang="en-GB" b="1" dirty="0"/>
              <a:t>Forces</a:t>
            </a:r>
            <a:r>
              <a:rPr lang="en-GB" dirty="0"/>
              <a:t> notes and exam questions. </a:t>
            </a:r>
          </a:p>
          <a:p>
            <a:r>
              <a:rPr lang="en-GB" b="1" dirty="0"/>
              <a:t>Forces and motion </a:t>
            </a:r>
            <a:r>
              <a:rPr lang="en-GB" dirty="0"/>
              <a:t>fact sheet. </a:t>
            </a:r>
          </a:p>
          <a:p>
            <a:r>
              <a:rPr lang="en-GB" b="1" dirty="0"/>
              <a:t>Forces and motion </a:t>
            </a:r>
            <a:r>
              <a:rPr lang="en-GB" dirty="0"/>
              <a:t>notes and exam questions</a:t>
            </a:r>
            <a:r>
              <a:rPr lang="en-GB" b="1" dirty="0"/>
              <a:t>.</a:t>
            </a:r>
          </a:p>
          <a:p>
            <a:r>
              <a:rPr lang="en-GB" b="1" dirty="0"/>
              <a:t>Waves </a:t>
            </a:r>
            <a:r>
              <a:rPr lang="en-GB" dirty="0"/>
              <a:t>fact sheet. </a:t>
            </a:r>
          </a:p>
          <a:p>
            <a:r>
              <a:rPr lang="en-GB" b="1" dirty="0"/>
              <a:t>Waves </a:t>
            </a:r>
            <a:r>
              <a:rPr lang="en-GB" dirty="0"/>
              <a:t>notes and exam questions.</a:t>
            </a:r>
          </a:p>
          <a:p>
            <a:r>
              <a:rPr lang="en-GB" b="1" dirty="0"/>
              <a:t>Magnetism </a:t>
            </a:r>
            <a:r>
              <a:rPr lang="en-GB" dirty="0"/>
              <a:t>fact sheet.</a:t>
            </a:r>
          </a:p>
          <a:p>
            <a:r>
              <a:rPr lang="en-GB" b="1" dirty="0"/>
              <a:t>Magnetism </a:t>
            </a:r>
            <a:r>
              <a:rPr lang="en-GB" dirty="0"/>
              <a:t>notes and exam questions. </a:t>
            </a:r>
          </a:p>
          <a:p>
            <a:r>
              <a:rPr lang="en-GB" b="1" dirty="0"/>
              <a:t>Specification</a:t>
            </a:r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98C02-5416-4D23-AC6D-A3D2267E179F}"/>
              </a:ext>
            </a:extLst>
          </p:cNvPr>
          <p:cNvSpPr/>
          <p:nvPr/>
        </p:nvSpPr>
        <p:spPr>
          <a:xfrm>
            <a:off x="3574778" y="1161022"/>
            <a:ext cx="3136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Exam date: 12</a:t>
            </a:r>
            <a:r>
              <a:rPr lang="en-GB" baseline="30000" dirty="0"/>
              <a:t>th</a:t>
            </a:r>
            <a:r>
              <a:rPr lang="en-GB" dirty="0"/>
              <a:t> June 2020 (am)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63D7447D-6DE5-47CF-A89D-D0ADAE44D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89" y="78309"/>
            <a:ext cx="1052635" cy="1052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3EB0F8-854F-4F80-943C-5AB973192217}"/>
              </a:ext>
            </a:extLst>
          </p:cNvPr>
          <p:cNvSpPr txBox="1"/>
          <p:nvPr/>
        </p:nvSpPr>
        <p:spPr>
          <a:xfrm>
            <a:off x="471486" y="8914084"/>
            <a:ext cx="591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Good luck – although if you revise hard you won’t need it!</a:t>
            </a:r>
          </a:p>
          <a:p>
            <a:endParaRPr lang="en-GB" dirty="0"/>
          </a:p>
          <a:p>
            <a:r>
              <a:rPr lang="en-GB" dirty="0"/>
              <a:t>Dr. Edmunds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AE3827-29FD-4A85-8753-31C9622CD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611" y="2150068"/>
            <a:ext cx="671378" cy="671378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C639DD2F-44C8-4D95-85BB-3CAA4D640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34" y="2956806"/>
            <a:ext cx="668215" cy="66821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5FBF99FD-0B7A-49DA-804E-5D7F56D6A0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611" y="3758796"/>
            <a:ext cx="671378" cy="671378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8BDCBCE-238A-4FFF-8E1B-60442713DC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34" y="4495117"/>
            <a:ext cx="685497" cy="685497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4E0003D1-449A-4093-9D97-EEAFFC8F47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96" y="6166629"/>
            <a:ext cx="800038" cy="80003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1F6FE29-2779-4A6A-A0F8-DD1E7BD4C6E7}"/>
              </a:ext>
            </a:extLst>
          </p:cNvPr>
          <p:cNvSpPr/>
          <p:nvPr/>
        </p:nvSpPr>
        <p:spPr>
          <a:xfrm>
            <a:off x="471487" y="5638281"/>
            <a:ext cx="52699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How to 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Quiz yourself on the questions on the fact sheets (or get a family member/friend) to quiz you.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Answer the questions on the exam questions. Once answered, cover up the answers &amp; check that you can do again.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Revising effectively does not simply involve reading over notes or making new notes – you have to practice answering questions &amp; practice remembering information. </a:t>
            </a:r>
            <a:r>
              <a:rPr lang="en-GB" b="1" dirty="0"/>
              <a:t>To learn physics you have to do physics. </a:t>
            </a:r>
            <a:endParaRPr lang="en-GB" dirty="0"/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F6686C59-981F-4D4F-BD8D-448A59E3FD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960" y="1735911"/>
            <a:ext cx="414157" cy="41415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D1EF372D-1AE8-4F6A-B1D5-600E570599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105" y="7461824"/>
            <a:ext cx="864339" cy="864339"/>
          </a:xfrm>
          <a:prstGeom prst="rect">
            <a:avLst/>
          </a:prstGeo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7C78A46-8D9F-4D05-AB96-AF0857C9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43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5"/>
    </mc:Choice>
    <mc:Fallback xmlns="">
      <p:transition spd="slow" advTm="8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098FF-16A1-405A-B1B4-3CEE3D0E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89FDD-2767-4962-8FFC-FBD65302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1BB901C-0A9F-496F-B907-A7C6AFA96D38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3997746"/>
              </p:ext>
            </p:extLst>
          </p:nvPr>
        </p:nvGraphicFramePr>
        <p:xfrm>
          <a:off x="27517" y="-131764"/>
          <a:ext cx="6793970" cy="10669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C1BB901C-0A9F-496F-B907-A7C6AFA96D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517" y="-131764"/>
                        <a:ext cx="6793970" cy="106693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230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9"/>
    </mc:Choice>
    <mc:Fallback xmlns="">
      <p:transition spd="slow" advTm="96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F3BCB-97E4-44B0-A26A-91D3915E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92D649-B1A8-43B8-82ED-FB72FA7D8EE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0951238"/>
              </p:ext>
            </p:extLst>
          </p:nvPr>
        </p:nvGraphicFramePr>
        <p:xfrm>
          <a:off x="75948" y="-193726"/>
          <a:ext cx="6709249" cy="1053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E592D649-B1A8-43B8-82ED-FB72FA7D8E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948" y="-193726"/>
                        <a:ext cx="6709249" cy="1053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D6733-7FE1-4A19-8D0F-AB805CBE6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7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1"/>
    </mc:Choice>
    <mc:Fallback xmlns="">
      <p:transition spd="slow" advTm="87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Forces revision</a:t>
            </a:r>
          </a:p>
          <a:p>
            <a:pPr algn="ctr"/>
            <a:r>
              <a:rPr lang="en-GB" sz="1100" dirty="0"/>
              <a:t>Keywords: Contact, newton, scalar, vector, mass, weight, gravitational field strength, work done, spring constant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Scalars and vectors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7A92E-9FA9-472F-9AEA-FF9BB8DC5E4E}"/>
              </a:ext>
            </a:extLst>
          </p:cNvPr>
          <p:cNvSpPr/>
          <p:nvPr/>
        </p:nvSpPr>
        <p:spPr>
          <a:xfrm>
            <a:off x="0" y="1768067"/>
            <a:ext cx="342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Scalar</a:t>
            </a:r>
            <a:r>
              <a:rPr lang="en-GB" altLang="en-US" sz="1200" dirty="0">
                <a:latin typeface="Calibri" panose="020F0502020204030204" pitchFamily="34" charset="0"/>
              </a:rPr>
              <a:t> quantities have size (“magnitude”) only and no direction. An example of a scalar quantity is mass. </a:t>
            </a:r>
          </a:p>
          <a:p>
            <a:pPr>
              <a:spcBef>
                <a:spcPct val="50000"/>
              </a:spcBef>
            </a:pPr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Scalar</a:t>
            </a:r>
            <a:r>
              <a:rPr lang="en-GB" altLang="en-US" sz="1200" dirty="0">
                <a:latin typeface="Calibri" panose="020F0502020204030204" pitchFamily="34" charset="0"/>
              </a:rPr>
              <a:t> quantities can be added up normally </a:t>
            </a:r>
          </a:p>
          <a:p>
            <a:pPr>
              <a:spcBef>
                <a:spcPct val="50000"/>
              </a:spcBef>
            </a:pPr>
            <a:r>
              <a:rPr lang="en-GB" altLang="en-US" sz="1200" dirty="0">
                <a:solidFill>
                  <a:srgbClr val="FF0000"/>
                </a:solidFill>
                <a:latin typeface="Calibri" panose="020F0502020204030204" pitchFamily="34" charset="0"/>
              </a:rPr>
              <a:t>Example: 36 kg  + 14 Kg  =  50 kg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CDFA53-F35F-49EC-A80E-9212643E4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442" y="1450722"/>
            <a:ext cx="3579558" cy="14806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9E9D6A-19C3-48A3-9267-BF08E065CCD0}"/>
              </a:ext>
            </a:extLst>
          </p:cNvPr>
          <p:cNvSpPr/>
          <p:nvPr/>
        </p:nvSpPr>
        <p:spPr>
          <a:xfrm>
            <a:off x="3273647" y="2998359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Vectors</a:t>
            </a:r>
            <a:r>
              <a:rPr lang="en-GB" altLang="en-US" sz="1200" dirty="0">
                <a:latin typeface="Calibri" panose="020F0502020204030204" pitchFamily="34" charset="0"/>
              </a:rPr>
              <a:t>  have both size and direction. </a:t>
            </a:r>
            <a:r>
              <a:rPr lang="en-GB" sz="1200" dirty="0"/>
              <a:t>A vector quantity may be represented by an arrow. The length of the arrow represents the magnitude, and the direction of the arrow the direction of the vector quantity.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54ED3F-3503-4A97-9939-C85719F97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8359"/>
            <a:ext cx="3042444" cy="9329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339A75-F6BD-4CDB-8508-AB6E1FF49DA9}"/>
              </a:ext>
            </a:extLst>
          </p:cNvPr>
          <p:cNvSpPr txBox="1"/>
          <p:nvPr/>
        </p:nvSpPr>
        <p:spPr>
          <a:xfrm>
            <a:off x="155350" y="729330"/>
            <a:ext cx="298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200" dirty="0"/>
              <a:t>What is a force?</a:t>
            </a:r>
          </a:p>
          <a:p>
            <a:pPr marL="342900" indent="-342900">
              <a:buAutoNum type="arabicPeriod"/>
            </a:pPr>
            <a:r>
              <a:rPr lang="en-GB" sz="1200" dirty="0"/>
              <a:t>What are the units of a force?</a:t>
            </a:r>
          </a:p>
          <a:p>
            <a:pPr marL="342900" indent="-342900">
              <a:buAutoNum type="arabicPeriod"/>
            </a:pPr>
            <a:r>
              <a:rPr lang="en-GB" sz="1200" dirty="0"/>
              <a:t>What do we use to measure a force?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09A7D7-B2AD-4265-A4ED-2C5431BE0528}"/>
              </a:ext>
            </a:extLst>
          </p:cNvPr>
          <p:cNvSpPr txBox="1"/>
          <p:nvPr/>
        </p:nvSpPr>
        <p:spPr>
          <a:xfrm>
            <a:off x="3273647" y="568733"/>
            <a:ext cx="3338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GB" sz="1200" dirty="0"/>
              <a:t>What is a contact force? Give two examples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 startAt="5"/>
            </a:pPr>
            <a:r>
              <a:rPr lang="en-GB" sz="1200" dirty="0"/>
              <a:t>What is a non-contact force? Give two examples.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65A70D-E52F-41E1-9914-88D49E429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559" y="4367946"/>
            <a:ext cx="3658441" cy="29145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D9D92A-673D-44C5-8F57-26294B36A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4124278"/>
            <a:ext cx="3252961" cy="37008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87DF56-70CE-45E5-8503-CE616F882A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0599"/>
          <a:stretch/>
        </p:blipFill>
        <p:spPr>
          <a:xfrm>
            <a:off x="3408111" y="8240709"/>
            <a:ext cx="3320219" cy="13174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99E788-CE09-4A58-9439-4064EF02B3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9484"/>
          <a:stretch/>
        </p:blipFill>
        <p:spPr>
          <a:xfrm>
            <a:off x="73670" y="7892870"/>
            <a:ext cx="3303251" cy="201313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96C17-9E0F-43B1-BE2B-995EA05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"/>
    </mc:Choice>
    <mc:Fallback xmlns="">
      <p:transition spd="slow" advTm="90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Resultant forces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B76161-700F-45A0-A182-06D447B67159}"/>
              </a:ext>
            </a:extLst>
          </p:cNvPr>
          <p:cNvSpPr/>
          <p:nvPr/>
        </p:nvSpPr>
        <p:spPr>
          <a:xfrm>
            <a:off x="1" y="333781"/>
            <a:ext cx="489121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forces acting on any object can be shown using a </a:t>
            </a:r>
            <a:r>
              <a:rPr lang="en-GB" sz="1200" b="1" dirty="0">
                <a:solidFill>
                  <a:srgbClr val="286DA6"/>
                </a:solidFill>
              </a:rPr>
              <a:t>force diagram</a:t>
            </a:r>
            <a:r>
              <a:rPr lang="en-GB" sz="1200" dirty="0">
                <a:solidFill>
                  <a:srgbClr val="010066"/>
                </a:solidFill>
              </a:rPr>
              <a:t>. A force diagram uses labelled arrows to show all the forces acting on the object.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</a:t>
            </a:r>
            <a:r>
              <a:rPr lang="en-GB" sz="1200" b="1" dirty="0">
                <a:solidFill>
                  <a:srgbClr val="010066"/>
                </a:solidFill>
              </a:rPr>
              <a:t>direction</a:t>
            </a:r>
            <a:r>
              <a:rPr lang="en-GB" sz="1200" dirty="0">
                <a:solidFill>
                  <a:srgbClr val="010066"/>
                </a:solidFill>
              </a:rPr>
              <a:t> of each arrow shows the </a:t>
            </a:r>
            <a:r>
              <a:rPr lang="en-GB" sz="1200" b="1" dirty="0">
                <a:solidFill>
                  <a:srgbClr val="010066"/>
                </a:solidFill>
              </a:rPr>
              <a:t>direction</a:t>
            </a:r>
            <a:r>
              <a:rPr lang="en-GB" sz="1200" dirty="0">
                <a:solidFill>
                  <a:srgbClr val="010066"/>
                </a:solidFill>
              </a:rPr>
              <a:t> of each force.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</a:t>
            </a:r>
            <a:r>
              <a:rPr lang="en-GB" sz="1200" b="1" dirty="0">
                <a:solidFill>
                  <a:srgbClr val="010066"/>
                </a:solidFill>
              </a:rPr>
              <a:t>length</a:t>
            </a:r>
            <a:r>
              <a:rPr lang="en-GB" sz="1200" dirty="0">
                <a:solidFill>
                  <a:srgbClr val="010066"/>
                </a:solidFill>
              </a:rPr>
              <a:t> of each arrow is proportional to the </a:t>
            </a:r>
            <a:r>
              <a:rPr lang="en-GB" sz="1200" b="1" dirty="0">
                <a:solidFill>
                  <a:srgbClr val="010066"/>
                </a:solidFill>
              </a:rPr>
              <a:t>size</a:t>
            </a:r>
            <a:r>
              <a:rPr lang="en-GB" sz="1200" dirty="0">
                <a:solidFill>
                  <a:srgbClr val="010066"/>
                </a:solidFill>
              </a:rPr>
              <a:t> of the force.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GB" dirty="0">
              <a:solidFill>
                <a:srgbClr val="010066"/>
              </a:solidFill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GB" dirty="0">
              <a:solidFill>
                <a:srgbClr val="010066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F8D1B6-D43D-4C5E-8750-D8D6F14A7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212" y="488175"/>
            <a:ext cx="1966787" cy="2209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547ABD-6D31-4678-A09A-BDB0817121E8}"/>
              </a:ext>
            </a:extLst>
          </p:cNvPr>
          <p:cNvSpPr/>
          <p:nvPr/>
        </p:nvSpPr>
        <p:spPr>
          <a:xfrm>
            <a:off x="3429000" y="2697975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1200" dirty="0">
                <a:ea typeface="ＭＳ Ｐゴシック" charset="0"/>
              </a:rPr>
              <a:t>The motion of the object will depend on the </a:t>
            </a:r>
            <a:r>
              <a:rPr lang="en-GB" sz="1200" b="1" dirty="0">
                <a:solidFill>
                  <a:srgbClr val="286DA6"/>
                </a:solidFill>
                <a:ea typeface="ＭＳ Ｐゴシック" charset="0"/>
              </a:rPr>
              <a:t>resultant force</a:t>
            </a:r>
            <a:r>
              <a:rPr lang="en-GB" sz="1200" dirty="0">
                <a:ea typeface="ＭＳ Ｐゴシック" charset="0"/>
              </a:rPr>
              <a:t>. This is calculated by adding all the forces together, taking their direction into account. </a:t>
            </a:r>
            <a:r>
              <a:rPr lang="en-US" sz="1200" dirty="0"/>
              <a:t>When more than one force acts on an object, the forces COMBINE to form a </a:t>
            </a:r>
            <a:r>
              <a:rPr lang="en-US" sz="1200" b="1" dirty="0">
                <a:solidFill>
                  <a:srgbClr val="FF0000"/>
                </a:solidFill>
              </a:rPr>
              <a:t>RESULTANT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FORCE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794EA4-505B-44B8-9355-1B6BAD3EC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11" y="1323706"/>
            <a:ext cx="2473378" cy="10518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73E440-AA92-4A34-A7B8-48F0D87C9D6D}"/>
              </a:ext>
            </a:extLst>
          </p:cNvPr>
          <p:cNvSpPr/>
          <p:nvPr/>
        </p:nvSpPr>
        <p:spPr>
          <a:xfrm>
            <a:off x="308478" y="2402134"/>
            <a:ext cx="28120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Resultant force on the crate = 50 N – 30 N </a:t>
            </a:r>
            <a:r>
              <a:rPr lang="en-GB" sz="1200" dirty="0">
                <a:latin typeface="Arial" charset="0"/>
                <a:ea typeface="ＭＳ Ｐゴシック" charset="0"/>
              </a:rPr>
              <a:t>= </a:t>
            </a:r>
            <a:r>
              <a:rPr lang="en-GB" sz="1200" b="1" dirty="0">
                <a:solidFill>
                  <a:srgbClr val="286DA6"/>
                </a:solidFill>
                <a:latin typeface="Arial" charset="0"/>
                <a:ea typeface="ＭＳ Ｐゴシック" charset="0"/>
              </a:rPr>
              <a:t>20 N to the left</a:t>
            </a:r>
          </a:p>
          <a:p>
            <a:endParaRPr lang="en-GB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E05E10-043D-48C2-A2A0-93D6412BF5AE}"/>
              </a:ext>
            </a:extLst>
          </p:cNvPr>
          <p:cNvSpPr/>
          <p:nvPr/>
        </p:nvSpPr>
        <p:spPr>
          <a:xfrm>
            <a:off x="-20720" y="3287004"/>
            <a:ext cx="3429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If more than one force is on an object, you can simplify the diagram by drawing just the </a:t>
            </a:r>
            <a:r>
              <a:rPr lang="en-GB" sz="1200" b="1" dirty="0"/>
              <a:t>resultant force</a:t>
            </a:r>
            <a:r>
              <a:rPr lang="en-GB" sz="1200" dirty="0"/>
              <a:t>. </a:t>
            </a:r>
          </a:p>
          <a:p>
            <a:endParaRPr lang="en-GB" sz="1200" dirty="0"/>
          </a:p>
          <a:p>
            <a:r>
              <a:rPr lang="en-GB" sz="1200" dirty="0"/>
              <a:t>This is a single force that has the same effect as the other forces put together.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D0C0A3D-EBC5-4608-87B8-FFB8650DC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20" y="4820202"/>
            <a:ext cx="3565636" cy="40547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A5BB1D-5DF2-4DCB-A361-0692B4E81E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915" y="4350009"/>
            <a:ext cx="3313084" cy="471373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9C5299-E889-43E2-BBC9-B3EDE3D9C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9"/>
    </mc:Choice>
    <mc:Fallback xmlns="">
      <p:transition spd="slow" advTm="100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22C537-1E27-4EBB-A7C1-A114474D6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435" y="9123293"/>
            <a:ext cx="3107267" cy="5059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Mass, Weight and Gravity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FBEE75-F877-419B-AE05-A4B2FF9119C5}"/>
              </a:ext>
            </a:extLst>
          </p:cNvPr>
          <p:cNvSpPr/>
          <p:nvPr/>
        </p:nvSpPr>
        <p:spPr>
          <a:xfrm>
            <a:off x="0" y="351740"/>
            <a:ext cx="438150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All objects have a force that attracts them towards each other. This force is due to </a:t>
            </a:r>
            <a:r>
              <a:rPr lang="en-GB" sz="1200" b="1" dirty="0"/>
              <a:t>gravity.</a:t>
            </a:r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Even you attract other objects to you because of gravity, but you have too little mass for the force to be very strong. </a:t>
            </a:r>
          </a:p>
          <a:p>
            <a:endParaRPr lang="en-GB" sz="1200" dirty="0"/>
          </a:p>
          <a:p>
            <a:r>
              <a:rPr lang="en-GB" sz="1200" dirty="0"/>
              <a:t>The strength of gravity at the surface of a planet is determined by its mass. g is a measurement of the gravitational field strength</a:t>
            </a:r>
          </a:p>
          <a:p>
            <a:endParaRPr lang="en-GB" sz="1200" dirty="0"/>
          </a:p>
          <a:p>
            <a:r>
              <a:rPr lang="en-GB" sz="1200" dirty="0"/>
              <a:t>The gravitational field strength on the surface of the earth is </a:t>
            </a:r>
            <a:r>
              <a:rPr lang="en-GB" sz="1200" b="1" dirty="0"/>
              <a:t>9.8 N/kg.</a:t>
            </a:r>
          </a:p>
          <a:p>
            <a:endParaRPr lang="en-GB" sz="1200" b="1" dirty="0"/>
          </a:p>
          <a:p>
            <a:r>
              <a:rPr lang="en-GB" sz="1200" dirty="0"/>
              <a:t>The mass of an object is the amount of matter it contains. </a:t>
            </a:r>
          </a:p>
          <a:p>
            <a:endParaRPr lang="en-GB" sz="1200" dirty="0"/>
          </a:p>
          <a:p>
            <a:r>
              <a:rPr lang="en-GB" sz="1200" dirty="0"/>
              <a:t>The mass of an object stays the same wherever it is, but its weight can change depending on the gravitational field strength. </a:t>
            </a:r>
          </a:p>
          <a:p>
            <a:endParaRPr lang="en-GB" sz="1200" dirty="0"/>
          </a:p>
          <a:p>
            <a:pPr>
              <a:spcAft>
                <a:spcPts val="600"/>
              </a:spcAft>
            </a:pPr>
            <a:r>
              <a:rPr lang="en-GB" sz="1200" dirty="0"/>
              <a:t>Weight is the force caused by gravity. The weight of 	            an object can be calculated using the formula: </a:t>
            </a:r>
          </a:p>
          <a:p>
            <a:pPr>
              <a:spcAft>
                <a:spcPts val="600"/>
              </a:spcAft>
            </a:pPr>
            <a:r>
              <a:rPr lang="en-GB" sz="1200" b="1" dirty="0"/>
              <a:t>weight = mass  x  gravitational field strength.</a:t>
            </a:r>
          </a:p>
          <a:p>
            <a:pPr>
              <a:spcAft>
                <a:spcPts val="600"/>
              </a:spcAft>
            </a:pPr>
            <a:r>
              <a:rPr lang="en-GB" sz="1200" b="1" dirty="0"/>
              <a:t> </a:t>
            </a:r>
            <a:r>
              <a:rPr lang="en-GB" sz="1200" b="1" dirty="0">
                <a:solidFill>
                  <a:srgbClr val="C00000"/>
                </a:solidFill>
              </a:rPr>
              <a:t>[ W = m x g ] </a:t>
            </a:r>
          </a:p>
          <a:p>
            <a:endParaRPr lang="en-GB" dirty="0"/>
          </a:p>
          <a:p>
            <a:endParaRPr lang="en-GB" b="1" dirty="0"/>
          </a:p>
        </p:txBody>
      </p:sp>
      <p:pic>
        <p:nvPicPr>
          <p:cNvPr id="12" name="irc_mi" descr="http://image.slidesharecdn.com/gravity-100810205111-phpapp02/95/gravity-3-728.jpg?cb=1281473531">
            <a:hlinkClick r:id="rId3"/>
            <a:extLst>
              <a:ext uri="{FF2B5EF4-FFF2-40B4-BE49-F238E27FC236}">
                <a16:creationId xmlns:a16="http://schemas.microsoft.com/office/drawing/2014/main" id="{F10A80BB-0E31-4438-B8C2-6154BF72E396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17892" r="10981" b="6402"/>
          <a:stretch/>
        </p:blipFill>
        <p:spPr bwMode="auto">
          <a:xfrm>
            <a:off x="4322233" y="847051"/>
            <a:ext cx="2535766" cy="21844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1B3D36-9797-4DDF-AAFC-22F89A005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56" y="0"/>
            <a:ext cx="1942843" cy="81265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B76338-78E4-473F-B642-CB40281B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6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1A26A5-DD55-4C0B-9557-38ECC50A7B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5919"/>
          <a:stretch/>
        </p:blipFill>
        <p:spPr>
          <a:xfrm>
            <a:off x="59267" y="4377267"/>
            <a:ext cx="3859537" cy="16037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DD9206-983A-4E04-A521-5320126F4B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6147"/>
          <a:stretch/>
        </p:blipFill>
        <p:spPr>
          <a:xfrm>
            <a:off x="0" y="5981010"/>
            <a:ext cx="3859537" cy="2534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9465FF-6CBF-465A-8F2B-9525495EDE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67" y="8302257"/>
            <a:ext cx="3242733" cy="16037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C94EC7-39D7-465E-9246-BB0A42D2E6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/>
        </p:blipFill>
        <p:spPr>
          <a:xfrm>
            <a:off x="3382435" y="3394749"/>
            <a:ext cx="3328553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"/>
    </mc:Choice>
    <mc:Fallback xmlns="">
      <p:transition spd="slow" advTm="89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Work done and elasticity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E86A37-C29A-4F1A-829A-A4CCA2A9D614}"/>
              </a:ext>
            </a:extLst>
          </p:cNvPr>
          <p:cNvSpPr/>
          <p:nvPr/>
        </p:nvSpPr>
        <p:spPr>
          <a:xfrm>
            <a:off x="50800" y="317344"/>
            <a:ext cx="63034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200" b="1" dirty="0">
                <a:ea typeface="ＭＳ Ｐゴシック" charset="0"/>
              </a:rPr>
              <a:t>work done  =  energy transferred</a:t>
            </a:r>
          </a:p>
          <a:p>
            <a:pPr eaLnBrk="0" hangingPunct="0">
              <a:defRPr/>
            </a:pPr>
            <a:endParaRPr lang="en-US" sz="1200" b="1" dirty="0">
              <a:ea typeface="ＭＳ Ｐゴシック" charset="0"/>
            </a:endParaRPr>
          </a:p>
          <a:p>
            <a:pPr eaLnBrk="0" hangingPunct="0">
              <a:defRPr/>
            </a:pPr>
            <a:r>
              <a:rPr lang="en-GB" altLang="en-US" sz="1200" dirty="0"/>
              <a:t>This means the units for work are the same as the units for energy – </a:t>
            </a:r>
            <a:r>
              <a:rPr lang="en-GB" altLang="en-US" sz="1200" b="1" dirty="0"/>
              <a:t>joules</a:t>
            </a:r>
            <a:r>
              <a:rPr lang="en-GB" altLang="en-US" sz="1200" dirty="0"/>
              <a:t>.</a:t>
            </a:r>
          </a:p>
          <a:p>
            <a:pPr eaLnBrk="0" hangingPunct="0">
              <a:defRPr/>
            </a:pPr>
            <a:endParaRPr lang="en-GB" altLang="en-US" sz="1200" dirty="0"/>
          </a:p>
          <a:p>
            <a:pPr eaLnBrk="0" hangingPunct="0">
              <a:defRPr/>
            </a:pPr>
            <a:r>
              <a:rPr lang="en-GB" sz="1200" b="1" dirty="0">
                <a:ea typeface="ＭＳ Ｐゴシック" charset="0"/>
              </a:rPr>
              <a:t>work done  =  force  x  distance moved (W = F x s)</a:t>
            </a:r>
          </a:p>
          <a:p>
            <a:pPr eaLnBrk="0" hangingPunct="0">
              <a:defRPr/>
            </a:pPr>
            <a:endParaRPr lang="en-GB" sz="1200" b="1" dirty="0">
              <a:ea typeface="ＭＳ Ｐゴシック" charset="0"/>
            </a:endParaRPr>
          </a:p>
          <a:p>
            <a:pPr eaLnBrk="0" hangingPunct="0">
              <a:defRPr/>
            </a:pPr>
            <a:r>
              <a:rPr lang="en-GB" sz="1200" dirty="0">
                <a:ea typeface="ＭＳ Ｐゴシック" charset="0"/>
              </a:rPr>
              <a:t>Force is measured in </a:t>
            </a:r>
            <a:r>
              <a:rPr lang="en-GB" sz="1200" b="1" dirty="0">
                <a:ea typeface="ＭＳ Ｐゴシック" charset="0"/>
              </a:rPr>
              <a:t>newtons </a:t>
            </a:r>
            <a:r>
              <a:rPr lang="en-GB" sz="1200" dirty="0">
                <a:ea typeface="ＭＳ Ｐゴシック" charset="0"/>
              </a:rPr>
              <a:t>(</a:t>
            </a:r>
            <a:r>
              <a:rPr lang="en-GB" sz="1200" b="1" dirty="0">
                <a:ea typeface="ＭＳ Ｐゴシック" charset="0"/>
              </a:rPr>
              <a:t>N</a:t>
            </a:r>
            <a:r>
              <a:rPr lang="en-GB" sz="1200" dirty="0">
                <a:ea typeface="ＭＳ Ｐゴシック" charset="0"/>
              </a:rPr>
              <a:t>).</a:t>
            </a:r>
          </a:p>
          <a:p>
            <a:pPr eaLnBrk="0" hangingPunct="0">
              <a:defRPr/>
            </a:pPr>
            <a:r>
              <a:rPr lang="en-GB" sz="1200" dirty="0"/>
              <a:t>Distance moved is measured in </a:t>
            </a:r>
            <a:r>
              <a:rPr lang="en-GB" sz="1200" b="1" dirty="0"/>
              <a:t>metres </a:t>
            </a:r>
            <a:r>
              <a:rPr lang="en-GB" sz="1200" dirty="0"/>
              <a:t>(</a:t>
            </a:r>
            <a:r>
              <a:rPr lang="en-GB" sz="1200" b="1" dirty="0"/>
              <a:t>m</a:t>
            </a:r>
            <a:r>
              <a:rPr lang="en-GB" sz="1200" dirty="0"/>
              <a:t>).</a:t>
            </a:r>
          </a:p>
          <a:p>
            <a:pPr algn="ctr" eaLnBrk="0" hangingPunct="0">
              <a:defRPr/>
            </a:pPr>
            <a:endParaRPr lang="en-GB" altLang="en-US" dirty="0">
              <a:solidFill>
                <a:srgbClr val="000066"/>
              </a:solidFill>
            </a:endParaRPr>
          </a:p>
          <a:p>
            <a:pPr algn="ctr" eaLnBrk="0" hangingPunct="0">
              <a:defRPr/>
            </a:pPr>
            <a:endParaRPr lang="en-US" b="1" dirty="0">
              <a:latin typeface="Arial" charset="0"/>
              <a:ea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180D60-95D7-499A-A24D-EA956B4DEDBD}"/>
              </a:ext>
            </a:extLst>
          </p:cNvPr>
          <p:cNvSpPr/>
          <p:nvPr/>
        </p:nvSpPr>
        <p:spPr>
          <a:xfrm>
            <a:off x="50799" y="1904559"/>
            <a:ext cx="290829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dirty="0"/>
              <a:t>Hooke’s law says that the amount a spring stretches is proportional to the amount of force applied to it. </a:t>
            </a:r>
          </a:p>
          <a:p>
            <a:pPr>
              <a:buNone/>
            </a:pPr>
            <a:endParaRPr lang="en-GB" sz="1200" dirty="0"/>
          </a:p>
          <a:p>
            <a:pPr>
              <a:buNone/>
            </a:pPr>
            <a:r>
              <a:rPr lang="en-GB" sz="1200" b="1" dirty="0"/>
              <a:t>F = k</a:t>
            </a:r>
            <a:r>
              <a:rPr lang="el-GR" sz="1200" b="1" dirty="0">
                <a:latin typeface="Times New Roman"/>
                <a:cs typeface="Times New Roman"/>
              </a:rPr>
              <a:t> ×</a:t>
            </a:r>
            <a:r>
              <a:rPr lang="en-GB" sz="1200" b="1" dirty="0">
                <a:latin typeface="Times New Roman"/>
                <a:cs typeface="Times New Roman"/>
              </a:rPr>
              <a:t> e</a:t>
            </a:r>
            <a:r>
              <a:rPr lang="en-GB" sz="1200" b="1" dirty="0"/>
              <a:t> </a:t>
            </a:r>
          </a:p>
          <a:p>
            <a:pPr>
              <a:buNone/>
            </a:pPr>
            <a:r>
              <a:rPr lang="en-GB" sz="1200" dirty="0"/>
              <a:t>Where: </a:t>
            </a:r>
          </a:p>
          <a:p>
            <a:r>
              <a:rPr lang="en-GB" sz="1200" dirty="0"/>
              <a:t>F is the applied force (in newtons, N), </a:t>
            </a:r>
          </a:p>
          <a:p>
            <a:r>
              <a:rPr lang="en-GB" sz="1200" dirty="0"/>
              <a:t>e is the extension (in metres, m) and </a:t>
            </a:r>
          </a:p>
          <a:p>
            <a:r>
              <a:rPr lang="en-GB" sz="1200" dirty="0"/>
              <a:t>k is the spring constant (in N/m).</a:t>
            </a:r>
          </a:p>
          <a:p>
            <a:endParaRPr lang="en-GB" sz="1200" dirty="0"/>
          </a:p>
          <a:p>
            <a:r>
              <a:rPr lang="en-GB" sz="1200" dirty="0"/>
              <a:t>The spring constant measures how difficult it is to compress or stretch a spring. </a:t>
            </a:r>
          </a:p>
          <a:p>
            <a:r>
              <a:rPr lang="en-GB" sz="1200" dirty="0"/>
              <a:t>The larger the spring constant the more difficult is to compress or stretch. </a:t>
            </a:r>
          </a:p>
          <a:p>
            <a:endParaRPr lang="en-GB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63E703E-13FF-4B23-8A3D-0C9725467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3682" y="1469339"/>
            <a:ext cx="3634316" cy="154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31C724EE-9647-4822-A9AA-1E5B11CF31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7"/>
          <a:stretch/>
        </p:blipFill>
        <p:spPr>
          <a:xfrm>
            <a:off x="3012940" y="3017649"/>
            <a:ext cx="1401246" cy="9374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B020C6-BFC8-407F-92A2-2DF4CD83C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879" y="2920930"/>
            <a:ext cx="688199" cy="10341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3D86A1-D685-42F8-B4DF-E0FF81B1399C}"/>
              </a:ext>
            </a:extLst>
          </p:cNvPr>
          <p:cNvSpPr/>
          <p:nvPr/>
        </p:nvSpPr>
        <p:spPr>
          <a:xfrm>
            <a:off x="2959097" y="4143198"/>
            <a:ext cx="3848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b="1" dirty="0"/>
              <a:t>E</a:t>
            </a:r>
            <a:r>
              <a:rPr lang="en-GB" sz="1200" b="1" baseline="-25000" dirty="0"/>
              <a:t>e</a:t>
            </a:r>
            <a:r>
              <a:rPr lang="en-GB" sz="1200" b="1" dirty="0"/>
              <a:t> = ½ x k x e</a:t>
            </a:r>
            <a:r>
              <a:rPr lang="en-GB" sz="1200" b="1" baseline="30000" dirty="0"/>
              <a:t>2</a:t>
            </a:r>
            <a:endParaRPr lang="en-GB" sz="1200" dirty="0"/>
          </a:p>
          <a:p>
            <a:r>
              <a:rPr lang="en-GB" sz="1200" dirty="0"/>
              <a:t>EPE (J) = 0.5 × spring constant (N/m) × extension</a:t>
            </a:r>
            <a:r>
              <a:rPr lang="en-GB" sz="1200" baseline="30000" dirty="0"/>
              <a:t>2</a:t>
            </a:r>
            <a:r>
              <a:rPr lang="en-GB" sz="1200" dirty="0"/>
              <a:t> (m)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81A925-858E-47D0-80F1-3D179DEDF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04863"/>
            <a:ext cx="3675753" cy="5186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5D9000-AF03-4521-9457-BB07A2257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559" y="4670671"/>
            <a:ext cx="3179441" cy="443536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066E9-8600-429C-A690-90922C819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3"/>
    </mc:Choice>
    <mc:Fallback xmlns="">
      <p:transition spd="slow" advTm="93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0C120E4-48A4-4AE8-92E3-32F0C1840E6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2720003"/>
              </p:ext>
            </p:extLst>
          </p:nvPr>
        </p:nvGraphicFramePr>
        <p:xfrm>
          <a:off x="72496" y="-216429"/>
          <a:ext cx="6785504" cy="10656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ocument" r:id="rId3" imgW="6846934" imgH="10749798" progId="Word.Document.12">
                  <p:embed/>
                </p:oleObj>
              </mc:Choice>
              <mc:Fallback>
                <p:oleObj name="Document" r:id="rId3" imgW="6846934" imgH="10749798" progId="Word.Document.12">
                  <p:embed/>
                  <p:pic>
                    <p:nvPicPr>
                      <p:cNvPr id="6" name="Content Placeholder 5">
                        <a:extLst>
                          <a:ext uri="{FF2B5EF4-FFF2-40B4-BE49-F238E27FC236}">
                            <a16:creationId xmlns:a16="http://schemas.microsoft.com/office/drawing/2014/main" id="{20C120E4-48A4-4AE8-92E3-32F0C1840E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496" y="-216429"/>
                        <a:ext cx="6785504" cy="106560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A82C1-60CD-4F48-BE94-B18660B0D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2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"/>
    </mc:Choice>
    <mc:Fallback xmlns="">
      <p:transition spd="slow" advTm="89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Forces and motion revision</a:t>
            </a:r>
          </a:p>
          <a:p>
            <a:pPr algn="ctr"/>
            <a:r>
              <a:rPr lang="en-GB" sz="1100" dirty="0"/>
              <a:t>Keywords: Speed, velocity, acceleration, Newton, thinking distance, braking distance, stopping distance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Speed, velocity, acceleration and momentum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63BBC4-516A-4ED0-98BB-EEF8AF6A45DB}"/>
              </a:ext>
            </a:extLst>
          </p:cNvPr>
          <p:cNvSpPr/>
          <p:nvPr/>
        </p:nvSpPr>
        <p:spPr>
          <a:xfrm>
            <a:off x="95370" y="1813679"/>
            <a:ext cx="3154535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Speed is a </a:t>
            </a:r>
            <a:r>
              <a:rPr lang="en-GB" sz="1200" b="1" dirty="0">
                <a:solidFill>
                  <a:srgbClr val="C00000"/>
                </a:solidFill>
              </a:rPr>
              <a:t>scalar</a:t>
            </a:r>
            <a:r>
              <a:rPr lang="en-GB" sz="1200" dirty="0"/>
              <a:t>, while velocity is a </a:t>
            </a:r>
            <a:r>
              <a:rPr lang="en-GB" sz="1200" b="1" dirty="0">
                <a:solidFill>
                  <a:srgbClr val="C00000"/>
                </a:solidFill>
              </a:rPr>
              <a:t>vector</a:t>
            </a:r>
            <a:r>
              <a:rPr lang="en-GB" sz="1200" dirty="0"/>
              <a:t>. They both can be calculated using the equation </a:t>
            </a:r>
            <a:r>
              <a:rPr lang="en-GB" sz="1200" b="1" dirty="0">
                <a:solidFill>
                  <a:srgbClr val="C00000"/>
                </a:solidFill>
              </a:rPr>
              <a:t>v = s ÷ t</a:t>
            </a:r>
          </a:p>
          <a:p>
            <a:endParaRPr lang="en-GB" sz="1200" b="1" dirty="0"/>
          </a:p>
          <a:p>
            <a:r>
              <a:rPr lang="en-GB" sz="1200" b="1" dirty="0">
                <a:solidFill>
                  <a:srgbClr val="FF0000"/>
                </a:solidFill>
              </a:rPr>
              <a:t>v</a:t>
            </a:r>
            <a:r>
              <a:rPr lang="en-GB" sz="1200" dirty="0"/>
              <a:t> is the velocity or speed (in m/s)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s</a:t>
            </a:r>
            <a:r>
              <a:rPr lang="en-GB" sz="1200" dirty="0"/>
              <a:t> is the distance (in m)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t</a:t>
            </a:r>
            <a:r>
              <a:rPr lang="en-GB" sz="1200" dirty="0"/>
              <a:t> is the time (is s)</a:t>
            </a:r>
          </a:p>
          <a:p>
            <a:endParaRPr lang="en-GB" sz="1200" dirty="0"/>
          </a:p>
          <a:p>
            <a:r>
              <a:rPr lang="en-GB" sz="1200" dirty="0"/>
              <a:t>The average person </a:t>
            </a:r>
            <a:r>
              <a:rPr lang="en-GB" sz="1200" b="1" dirty="0">
                <a:solidFill>
                  <a:srgbClr val="C00000"/>
                </a:solidFill>
              </a:rPr>
              <a:t>walks</a:t>
            </a:r>
            <a:r>
              <a:rPr lang="en-GB" sz="1200" dirty="0"/>
              <a:t> at a speed of 1.5 m/s, </a:t>
            </a:r>
            <a:r>
              <a:rPr lang="en-GB" sz="1200" b="1" dirty="0">
                <a:solidFill>
                  <a:srgbClr val="C00000"/>
                </a:solidFill>
              </a:rPr>
              <a:t>runs</a:t>
            </a:r>
            <a:r>
              <a:rPr lang="en-GB" sz="1200" dirty="0"/>
              <a:t> at a speed of 3 m/s and </a:t>
            </a:r>
            <a:r>
              <a:rPr lang="en-GB" sz="1200" b="1" dirty="0">
                <a:solidFill>
                  <a:srgbClr val="C00000"/>
                </a:solidFill>
              </a:rPr>
              <a:t>cycles</a:t>
            </a:r>
            <a:r>
              <a:rPr lang="en-GB" sz="1200" dirty="0"/>
              <a:t> at a speed of 6 m/s. The speed of </a:t>
            </a:r>
            <a:r>
              <a:rPr lang="en-GB" sz="1200" b="1" dirty="0">
                <a:solidFill>
                  <a:srgbClr val="C00000"/>
                </a:solidFill>
              </a:rPr>
              <a:t>sound</a:t>
            </a:r>
            <a:r>
              <a:rPr lang="en-GB" sz="1200" dirty="0"/>
              <a:t> in air is 330 m/s. </a:t>
            </a:r>
          </a:p>
          <a:p>
            <a:endParaRPr lang="en-GB" altLang="en-US" sz="1200" baseline="30000" dirty="0"/>
          </a:p>
          <a:p>
            <a:r>
              <a:rPr lang="en-GB" sz="1200" dirty="0"/>
              <a:t>Momentum = mass × velocity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p = m × v</a:t>
            </a:r>
            <a:endParaRPr lang="en-GB" sz="1200" dirty="0"/>
          </a:p>
          <a:p>
            <a:r>
              <a:rPr lang="en-GB" sz="1200" dirty="0"/>
              <a:t>Where p is momentum in kg m/s</a:t>
            </a:r>
          </a:p>
          <a:p>
            <a:r>
              <a:rPr lang="en-GB" sz="1200" dirty="0"/>
              <a:t>             m is mass in kg</a:t>
            </a:r>
          </a:p>
          <a:p>
            <a:r>
              <a:rPr lang="en-GB" sz="1200" dirty="0"/>
              <a:t>             v is velocity in m/s</a:t>
            </a:r>
          </a:p>
          <a:p>
            <a:endParaRPr lang="en-GB" sz="1200" dirty="0"/>
          </a:p>
          <a:p>
            <a:r>
              <a:rPr lang="en-GB" sz="1200" dirty="0"/>
              <a:t>Momentum is always </a:t>
            </a:r>
            <a:r>
              <a:rPr lang="en-GB" sz="1200" b="1" dirty="0"/>
              <a:t>conserved</a:t>
            </a:r>
            <a:r>
              <a:rPr lang="en-GB" sz="1200" dirty="0"/>
              <a:t>. This means if two objects collide then the momentum before is equal to the momentum after.</a:t>
            </a:r>
          </a:p>
          <a:p>
            <a:endParaRPr lang="en-GB" altLang="en-US" sz="1200" dirty="0"/>
          </a:p>
          <a:p>
            <a:endParaRPr lang="en-GB" altLang="en-US" dirty="0">
              <a:latin typeface="Arial" panose="020B060402020202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7F805A-0ADD-42E1-9F2D-63D6B987BAAF}"/>
              </a:ext>
            </a:extLst>
          </p:cNvPr>
          <p:cNvSpPr/>
          <p:nvPr/>
        </p:nvSpPr>
        <p:spPr>
          <a:xfrm>
            <a:off x="3514179" y="1521574"/>
            <a:ext cx="3429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r>
              <a:rPr lang="en-GB" altLang="en-US" sz="1200" dirty="0"/>
              <a:t>Acceleration is a vector and is the rate of change of velocity.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Acceleration = Change in velocity ÷ Time taken 	(</a:t>
            </a:r>
            <a:r>
              <a:rPr lang="en-GB" altLang="en-US" sz="1200" b="1" dirty="0">
                <a:solidFill>
                  <a:srgbClr val="FF0000"/>
                </a:solidFill>
              </a:rPr>
              <a:t>a = </a:t>
            </a:r>
            <a:r>
              <a:rPr lang="el-GR" altLang="en-US" sz="1200" b="1" dirty="0">
                <a:solidFill>
                  <a:srgbClr val="FF0000"/>
                </a:solidFill>
              </a:rPr>
              <a:t>Δ</a:t>
            </a:r>
            <a:r>
              <a:rPr lang="en-GB" altLang="en-US" sz="1200" b="1" dirty="0">
                <a:solidFill>
                  <a:srgbClr val="FF0000"/>
                </a:solidFill>
              </a:rPr>
              <a:t>v ÷ t</a:t>
            </a:r>
            <a:r>
              <a:rPr lang="en-GB" altLang="en-US" sz="1200" dirty="0"/>
              <a:t>)</a:t>
            </a:r>
          </a:p>
          <a:p>
            <a:endParaRPr lang="en-GB" altLang="en-US" sz="1200" dirty="0"/>
          </a:p>
          <a:p>
            <a:r>
              <a:rPr lang="en-GB" altLang="en-US" sz="1200" dirty="0"/>
              <a:t>Acceleration has units of m/s</a:t>
            </a:r>
            <a:r>
              <a:rPr lang="en-GB" altLang="en-US" sz="1200" baseline="30000" dirty="0"/>
              <a:t>2</a:t>
            </a:r>
          </a:p>
          <a:p>
            <a:endParaRPr lang="en-GB" altLang="en-US" sz="1200" baseline="30000" dirty="0"/>
          </a:p>
          <a:p>
            <a:r>
              <a:rPr lang="en-GB" sz="1200" b="1" dirty="0">
                <a:solidFill>
                  <a:srgbClr val="FF0000"/>
                </a:solidFill>
              </a:rPr>
              <a:t>v</a:t>
            </a:r>
            <a:r>
              <a:rPr lang="en-GB" sz="1200" b="1" baseline="30000" dirty="0">
                <a:solidFill>
                  <a:srgbClr val="FF0000"/>
                </a:solidFill>
              </a:rPr>
              <a:t>2</a:t>
            </a:r>
            <a:r>
              <a:rPr lang="en-GB" sz="1200" b="1" dirty="0">
                <a:solidFill>
                  <a:srgbClr val="FF0000"/>
                </a:solidFill>
              </a:rPr>
              <a:t> - u</a:t>
            </a:r>
            <a:r>
              <a:rPr lang="en-GB" sz="1200" b="1" baseline="30000" dirty="0">
                <a:solidFill>
                  <a:srgbClr val="FF0000"/>
                </a:solidFill>
              </a:rPr>
              <a:t>2</a:t>
            </a:r>
            <a:r>
              <a:rPr lang="en-GB" sz="1200" b="1" dirty="0">
                <a:solidFill>
                  <a:srgbClr val="FF0000"/>
                </a:solidFill>
              </a:rPr>
              <a:t> = 2 × a × s</a:t>
            </a:r>
          </a:p>
          <a:p>
            <a:r>
              <a:rPr lang="en-GB" sz="1200" dirty="0"/>
              <a:t>where v = final velocity (in m/s)</a:t>
            </a:r>
          </a:p>
          <a:p>
            <a:r>
              <a:rPr lang="en-GB" sz="1200" dirty="0"/>
              <a:t>            u = initial velocity (in m/s)</a:t>
            </a:r>
          </a:p>
          <a:p>
            <a:r>
              <a:rPr lang="en-GB" sz="1200" dirty="0"/>
              <a:t>            a = acceleration (in m/s</a:t>
            </a:r>
            <a:r>
              <a:rPr lang="en-GB" sz="1200" baseline="30000" dirty="0"/>
              <a:t>2</a:t>
            </a:r>
            <a:r>
              <a:rPr lang="en-GB" sz="1200" dirty="0"/>
              <a:t>)</a:t>
            </a:r>
          </a:p>
          <a:p>
            <a:r>
              <a:rPr lang="en-GB" sz="1200" dirty="0"/>
              <a:t>            s = distance (in m)</a:t>
            </a:r>
          </a:p>
          <a:p>
            <a:endParaRPr lang="en-GB" altLang="en-US" sz="1200" baseline="30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999D14-2A57-4538-98C1-5ADCB409AC26}"/>
              </a:ext>
            </a:extLst>
          </p:cNvPr>
          <p:cNvSpPr txBox="1"/>
          <p:nvPr/>
        </p:nvSpPr>
        <p:spPr>
          <a:xfrm>
            <a:off x="95370" y="754117"/>
            <a:ext cx="6689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GB" sz="1200" dirty="0"/>
              <a:t>Usain Bolt’s 100m world record is run in a time of 9.58s. Calculate his average speed during the race. </a:t>
            </a:r>
          </a:p>
          <a:p>
            <a:pPr marL="228600" indent="-228600">
              <a:buAutoNum type="arabicPeriod"/>
            </a:pPr>
            <a:endParaRPr lang="en-GB" sz="1200" dirty="0"/>
          </a:p>
          <a:p>
            <a:pPr marL="228600" indent="-228600">
              <a:buAutoNum type="arabicPeriod"/>
            </a:pPr>
            <a:r>
              <a:rPr lang="en-GB" sz="1200" dirty="0"/>
              <a:t>Calculate his average kinetic energy during </a:t>
            </a:r>
            <a:r>
              <a:rPr lang="en-GB" sz="1200"/>
              <a:t>this race (his mass is 94 kg).  </a:t>
            </a:r>
            <a:endParaRPr lang="en-GB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8783EF-CDBE-4E20-8F01-5178131DF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87F64-ED86-4FEE-B238-8CB41C517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938" y="4301382"/>
            <a:ext cx="3645059" cy="5334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B2A61E-E436-4ABB-B8EC-873C70D2A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50" y="5881592"/>
            <a:ext cx="3057588" cy="389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1"/>
    </mc:Choice>
    <mc:Fallback xmlns="">
      <p:transition spd="slow" advTm="87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Distance-time and velocity-time graphs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CFA315-9B76-4F2C-AB6A-CF916E768147}"/>
              </a:ext>
            </a:extLst>
          </p:cNvPr>
          <p:cNvSpPr/>
          <p:nvPr/>
        </p:nvSpPr>
        <p:spPr>
          <a:xfrm>
            <a:off x="0" y="369903"/>
            <a:ext cx="3429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 </a:t>
            </a:r>
            <a:r>
              <a:rPr lang="en-GB" altLang="en-US" sz="1200" b="1" dirty="0"/>
              <a:t>distance-time</a:t>
            </a:r>
            <a:r>
              <a:rPr lang="en-GB" altLang="en-US" sz="1200" dirty="0"/>
              <a:t> graph can be used to see when an object is </a:t>
            </a:r>
            <a:r>
              <a:rPr lang="en-GB" altLang="en-US" sz="1200" b="1" dirty="0"/>
              <a:t>stationary</a:t>
            </a:r>
            <a:r>
              <a:rPr lang="en-GB" altLang="en-US" sz="1200" dirty="0"/>
              <a:t> or travelling at a </a:t>
            </a:r>
            <a:r>
              <a:rPr lang="en-GB" altLang="en-US" sz="1200" b="1" dirty="0"/>
              <a:t>constant speed</a:t>
            </a:r>
            <a:r>
              <a:rPr lang="en-GB" altLang="en-US" sz="1200" dirty="0"/>
              <a:t>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The steeper the </a:t>
            </a:r>
            <a:r>
              <a:rPr lang="en-GB" altLang="en-US" sz="1200" b="1" dirty="0"/>
              <a:t>slope</a:t>
            </a:r>
            <a:r>
              <a:rPr lang="en-GB" altLang="en-US" sz="1200" dirty="0"/>
              <a:t>, the faster the speed.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The </a:t>
            </a:r>
            <a:r>
              <a:rPr lang="en-GB" altLang="en-US" sz="1200" b="1" dirty="0"/>
              <a:t>speed</a:t>
            </a:r>
            <a:r>
              <a:rPr lang="en-GB" altLang="en-US" sz="1200" dirty="0"/>
              <a:t> of the car can be calculated by looking at the </a:t>
            </a:r>
            <a:r>
              <a:rPr lang="en-GB" altLang="en-US" sz="1200" b="1" dirty="0"/>
              <a:t>gradient</a:t>
            </a:r>
            <a:r>
              <a:rPr lang="en-GB" altLang="en-US" sz="1200" dirty="0"/>
              <a:t> of the distance-time graph. (i.e. change in y divided by change in x)</a:t>
            </a:r>
          </a:p>
          <a:p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F04B1-3B67-4C91-BB26-DE2BBC97C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722" y="1"/>
            <a:ext cx="3320277" cy="28019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32C10A-9D59-44E2-ABD9-7D2F3F469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60" y="2208507"/>
            <a:ext cx="3164461" cy="26073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3BCE37-892F-41BC-9E35-E62C75AB7CB1}"/>
              </a:ext>
            </a:extLst>
          </p:cNvPr>
          <p:cNvSpPr/>
          <p:nvPr/>
        </p:nvSpPr>
        <p:spPr>
          <a:xfrm>
            <a:off x="3347461" y="2837522"/>
            <a:ext cx="3429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 </a:t>
            </a:r>
            <a:r>
              <a:rPr lang="en-GB" altLang="en-US" sz="1200" b="1" dirty="0"/>
              <a:t>velocity-time </a:t>
            </a:r>
            <a:r>
              <a:rPr lang="en-GB" altLang="en-US" sz="1200" dirty="0"/>
              <a:t>graph shows how the velocity of an object changes.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Diagonally Up </a:t>
            </a:r>
            <a:r>
              <a:rPr lang="en-GB" altLang="en-US" sz="1200" b="1" dirty="0">
                <a:solidFill>
                  <a:schemeClr val="tx2"/>
                </a:solidFill>
              </a:rPr>
              <a:t>	</a:t>
            </a:r>
            <a:r>
              <a:rPr lang="en-GB" altLang="en-US" sz="1200" dirty="0">
                <a:solidFill>
                  <a:schemeClr val="hlink"/>
                </a:solidFill>
              </a:rPr>
              <a:t>Constant Acceleration</a:t>
            </a:r>
            <a:endParaRPr lang="en-GB" altLang="en-US" sz="1200" b="1" u="sng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Horizontal</a:t>
            </a:r>
            <a:r>
              <a:rPr lang="en-GB" altLang="en-US" sz="1200" b="1" dirty="0">
                <a:solidFill>
                  <a:schemeClr val="tx2"/>
                </a:solidFill>
              </a:rPr>
              <a:t>		</a:t>
            </a:r>
            <a:r>
              <a:rPr lang="en-GB" altLang="en-US" sz="1200" dirty="0">
                <a:solidFill>
                  <a:schemeClr val="hlink"/>
                </a:solidFill>
              </a:rPr>
              <a:t>Constant speed</a:t>
            </a:r>
            <a:endParaRPr lang="en-GB" altLang="en-US" sz="1200" dirty="0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Diagonally Down</a:t>
            </a:r>
            <a:r>
              <a:rPr lang="en-GB" altLang="en-US" sz="1200" b="1" dirty="0">
                <a:solidFill>
                  <a:schemeClr val="tx2"/>
                </a:solidFill>
              </a:rPr>
              <a:t>	</a:t>
            </a:r>
            <a:r>
              <a:rPr lang="en-GB" altLang="en-US" sz="1200" dirty="0">
                <a:solidFill>
                  <a:schemeClr val="hlink"/>
                </a:solidFill>
              </a:rPr>
              <a:t>Constant Deceleration</a:t>
            </a:r>
            <a:endParaRPr lang="en-GB" altLang="en-US" sz="1200" b="1" u="sng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Gradient</a:t>
            </a:r>
            <a:r>
              <a:rPr lang="en-GB" altLang="en-US" sz="1200" b="1" dirty="0">
                <a:solidFill>
                  <a:schemeClr val="tx2"/>
                </a:solidFill>
              </a:rPr>
              <a:t>		</a:t>
            </a:r>
            <a:r>
              <a:rPr lang="en-GB" altLang="en-US" sz="1200" dirty="0"/>
              <a:t>This is the </a:t>
            </a:r>
            <a:r>
              <a:rPr lang="en-GB" altLang="en-US" sz="1200" dirty="0">
                <a:solidFill>
                  <a:schemeClr val="hlink"/>
                </a:solidFill>
              </a:rPr>
              <a:t>acceleration</a:t>
            </a:r>
            <a:r>
              <a:rPr lang="en-GB" altLang="en-US" sz="1200" dirty="0"/>
              <a:t> of the 			object.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rgbClr val="003399"/>
                </a:solidFill>
              </a:rPr>
              <a:t>Area under </a:t>
            </a:r>
            <a:r>
              <a:rPr lang="en-GB" altLang="en-US" sz="1200" b="1" dirty="0">
                <a:solidFill>
                  <a:srgbClr val="003399"/>
                </a:solidFill>
              </a:rPr>
              <a:t>graph	</a:t>
            </a:r>
            <a:r>
              <a:rPr lang="en-GB" altLang="en-US" sz="1200" dirty="0"/>
              <a:t>This is the </a:t>
            </a:r>
            <a:r>
              <a:rPr lang="en-GB" altLang="en-US" sz="1200" dirty="0">
                <a:solidFill>
                  <a:srgbClr val="FF0000"/>
                </a:solidFill>
              </a:rPr>
              <a:t>distance</a:t>
            </a:r>
            <a:r>
              <a:rPr lang="en-GB" altLang="en-US" sz="1200" dirty="0"/>
              <a:t> travelled 				by the object. </a:t>
            </a:r>
          </a:p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CE38A-EC91-4AAC-91D5-03743A05B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10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E2A7EA-5CFC-43B0-93B7-90FCFB79B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60" y="4851472"/>
            <a:ext cx="3482109" cy="5054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3A0EF7-DBFC-40E1-89C0-2DEE414B5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462" y="5185636"/>
            <a:ext cx="3510538" cy="419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9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"/>
    </mc:Choice>
    <mc:Fallback xmlns="">
      <p:transition spd="slow" advTm="89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Newton’s laws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563D45-C3D2-4B4B-8615-1271A163826F}"/>
              </a:ext>
            </a:extLst>
          </p:cNvPr>
          <p:cNvSpPr/>
          <p:nvPr/>
        </p:nvSpPr>
        <p:spPr>
          <a:xfrm>
            <a:off x="0" y="317345"/>
            <a:ext cx="3429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b="1" dirty="0"/>
              <a:t>Newton’s First Law:</a:t>
            </a:r>
          </a:p>
          <a:p>
            <a:r>
              <a:rPr lang="en-GB" sz="1200" dirty="0"/>
              <a:t>If the resultant force acting on an object is zero and: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The object is stationary, the object remains stationary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The object is moving, the object continues to move at the same speed and in the same direction. So the object continues to move at the same velocity.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r>
              <a:rPr lang="en-GB" sz="1200" dirty="0"/>
              <a:t>So, when a vehicle travels at a steady speed the resistive forces balance the driving force.</a:t>
            </a:r>
          </a:p>
          <a:p>
            <a:endParaRPr lang="en-GB" sz="1200" dirty="0"/>
          </a:p>
          <a:p>
            <a:r>
              <a:rPr lang="en-GB" sz="1200" dirty="0"/>
              <a:t>So, the velocity (speed and/or direction) of an object will only change if a resultant force is acting on the object.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10866-5071-4583-B01A-5901750BF9C7}"/>
              </a:ext>
            </a:extLst>
          </p:cNvPr>
          <p:cNvSpPr/>
          <p:nvPr/>
        </p:nvSpPr>
        <p:spPr>
          <a:xfrm>
            <a:off x="3709289" y="317345"/>
            <a:ext cx="314871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Newton’s Second Law:</a:t>
            </a:r>
          </a:p>
          <a:p>
            <a:r>
              <a:rPr lang="en-GB" sz="1200" dirty="0"/>
              <a:t>The acceleration of an object is proportional to the resultant force acting on the object, and inversely proportional to the mass of the</a:t>
            </a:r>
          </a:p>
          <a:p>
            <a:r>
              <a:rPr lang="en-GB" sz="1200" dirty="0"/>
              <a:t>object.</a:t>
            </a:r>
          </a:p>
          <a:p>
            <a:endParaRPr lang="en-GB" sz="1200" dirty="0"/>
          </a:p>
          <a:p>
            <a:r>
              <a:rPr lang="en-GB" altLang="en-US" sz="1200" dirty="0"/>
              <a:t>Force = mass x acceleration</a:t>
            </a:r>
          </a:p>
          <a:p>
            <a:r>
              <a:rPr lang="en-GB" altLang="en-US" sz="1200" b="1" dirty="0">
                <a:solidFill>
                  <a:srgbClr val="0000FF"/>
                </a:solidFill>
              </a:rPr>
              <a:t>F = m × a</a:t>
            </a:r>
          </a:p>
          <a:p>
            <a:endParaRPr lang="en-GB" altLang="en-US" sz="1200" b="1" dirty="0"/>
          </a:p>
          <a:p>
            <a:r>
              <a:rPr lang="en-GB" sz="1200" b="1" dirty="0"/>
              <a:t>Newton’s Third Law:</a:t>
            </a:r>
          </a:p>
          <a:p>
            <a:r>
              <a:rPr lang="en-GB" sz="1200" dirty="0"/>
              <a:t>Whenever two objects interact, the forces they exert on each other are</a:t>
            </a:r>
          </a:p>
          <a:p>
            <a:r>
              <a:rPr lang="en-GB" sz="1200" dirty="0"/>
              <a:t>equal and opposite.</a:t>
            </a:r>
            <a:endParaRPr lang="en-GB" altLang="en-US" sz="1200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2FD135-25C1-471D-8400-0DB2AD8FE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71" y="3497012"/>
            <a:ext cx="3618876" cy="31608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20EFF3-E9C2-4283-8EE0-E10D9732E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79944"/>
            <a:ext cx="3557708" cy="2410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2B2D05-3E02-4683-919B-9F75BCD1A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805" y="2850775"/>
            <a:ext cx="3250195" cy="36606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D57A9E9-FFE3-4B61-837B-B7E6D0C6E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610" y="6511420"/>
            <a:ext cx="3071390" cy="26381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9DACD-CD31-4B16-A754-D569CAE8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8"/>
    </mc:Choice>
    <mc:Fallback xmlns="">
      <p:transition spd="slow" advTm="85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Forces and braking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C54A26-57F9-4927-ABCF-9B9BEE1ADF25}"/>
              </a:ext>
            </a:extLst>
          </p:cNvPr>
          <p:cNvSpPr/>
          <p:nvPr/>
        </p:nvSpPr>
        <p:spPr>
          <a:xfrm>
            <a:off x="0" y="317344"/>
            <a:ext cx="3429000" cy="35086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The </a:t>
            </a:r>
            <a:r>
              <a:rPr lang="en-GB" sz="1200" b="1" dirty="0"/>
              <a:t>stopping distance </a:t>
            </a:r>
            <a:r>
              <a:rPr lang="en-GB" sz="1200" dirty="0"/>
              <a:t>of a car is the minimum distance that a car can safely stop in. It is made up of the </a:t>
            </a:r>
            <a:r>
              <a:rPr lang="en-GB" sz="1200" b="1" dirty="0"/>
              <a:t>thinking distance </a:t>
            </a:r>
            <a:r>
              <a:rPr lang="en-GB" sz="1200" dirty="0"/>
              <a:t>and the </a:t>
            </a:r>
            <a:r>
              <a:rPr lang="en-GB" sz="1200" b="1" dirty="0"/>
              <a:t>braking distance.</a:t>
            </a:r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Stopping distance = thinking distance + braking distance</a:t>
            </a:r>
          </a:p>
          <a:p>
            <a:endParaRPr lang="en-GB" sz="1200" dirty="0"/>
          </a:p>
          <a:p>
            <a:r>
              <a:rPr lang="en-GB" sz="1200" b="1" dirty="0"/>
              <a:t>The thinking distance is the distance travelled by the vehicle in the time it takes for the driver to react</a:t>
            </a:r>
          </a:p>
          <a:p>
            <a:endParaRPr lang="en-GB" sz="1200" dirty="0"/>
          </a:p>
          <a:p>
            <a:r>
              <a:rPr lang="en-GB" sz="1200" b="1" dirty="0"/>
              <a:t>The breaking distance is the distance travelled by the vehicle during the time the braking force acts</a:t>
            </a:r>
          </a:p>
          <a:p>
            <a:endParaRPr lang="en-GB" sz="1200" b="1" dirty="0"/>
          </a:p>
          <a:p>
            <a:r>
              <a:rPr lang="en-GB" sz="1200" dirty="0"/>
              <a:t>Reaction times vary from person to person. Typical values range from 0.2s to 0.9s.</a:t>
            </a:r>
            <a:endParaRPr lang="en-GB" sz="1200" b="1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B230D0-AD00-4987-841E-A615B8ACC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297" y="1"/>
            <a:ext cx="3317700" cy="1648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A7917F-B7ED-45AE-830F-D4F08016760E}"/>
              </a:ext>
            </a:extLst>
          </p:cNvPr>
          <p:cNvSpPr/>
          <p:nvPr/>
        </p:nvSpPr>
        <p:spPr>
          <a:xfrm>
            <a:off x="24743" y="3545959"/>
            <a:ext cx="3537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When a force is applied to the brakes of a vehicle, work done by the </a:t>
            </a:r>
            <a:r>
              <a:rPr lang="en-GB" sz="1200" b="1" dirty="0"/>
              <a:t>friction force </a:t>
            </a:r>
            <a:r>
              <a:rPr lang="en-GB" sz="1200" dirty="0"/>
              <a:t>between the brakes and the wheel reduces the kinetic energy of the vehicle and the temperature of the brakes increases.</a:t>
            </a:r>
          </a:p>
          <a:p>
            <a:endParaRPr lang="en-GB" sz="1200" dirty="0"/>
          </a:p>
          <a:p>
            <a:r>
              <a:rPr lang="en-GB" sz="1200" dirty="0"/>
              <a:t>The greater the speed of a vehicle the greater the braking force needed to stop the vehicle in a certain distance.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1B5A5E-E778-4338-9207-AB4795338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696" y="1873753"/>
            <a:ext cx="3344301" cy="1648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D5FF62-FF22-4CD3-A0ED-D8E372F1E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8" y="5307603"/>
            <a:ext cx="3681204" cy="44055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002275-0ABE-4060-A550-361639338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743" y="3601436"/>
            <a:ext cx="3404254" cy="32029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0AD421-B55A-48F5-9DF5-0369BB0435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2292" y="6859880"/>
            <a:ext cx="3241650" cy="270674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D0463F-E657-4099-97C3-099F7A70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07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"/>
    </mc:Choice>
    <mc:Fallback xmlns="">
      <p:transition spd="slow" advTm="65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4293F-E7B8-432F-92E2-04F419E83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150D0-7A82-4777-B178-A9199AB0E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13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AE326D2-4D3A-45A1-8CC8-863B6931D77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852814"/>
              </p:ext>
            </p:extLst>
          </p:nvPr>
        </p:nvGraphicFramePr>
        <p:xfrm>
          <a:off x="64029" y="-199497"/>
          <a:ext cx="6793971" cy="10669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CAE326D2-4D3A-45A1-8CC8-863B6931D7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029" y="-199497"/>
                        <a:ext cx="6793971" cy="106693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594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7"/>
    </mc:Choice>
    <mc:Fallback xmlns="">
      <p:transition spd="slow" advTm="65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Waves revision</a:t>
            </a:r>
          </a:p>
          <a:p>
            <a:pPr algn="ctr"/>
            <a:r>
              <a:rPr lang="en-GB" sz="1100" dirty="0"/>
              <a:t>Keywords: Transverse, longitudinal, vibration, frequency, wavelength, amplitude, electromagnetic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Transverse and longitudinal waves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-Frequency</a:t>
            </a:r>
          </a:p>
          <a:p>
            <a:r>
              <a:rPr lang="en-GB" sz="1100" dirty="0"/>
              <a:t>-Wavelength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2761051" y="76623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-Speed</a:t>
            </a:r>
          </a:p>
          <a:p>
            <a:r>
              <a:rPr lang="en-GB" sz="1100" dirty="0"/>
              <a:t>-Time period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4BBBDF-FEF3-4DAC-B346-1C81AC233570}"/>
              </a:ext>
            </a:extLst>
          </p:cNvPr>
          <p:cNvSpPr/>
          <p:nvPr/>
        </p:nvSpPr>
        <p:spPr>
          <a:xfrm>
            <a:off x="-3" y="1784450"/>
            <a:ext cx="3429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Waves transfer </a:t>
            </a:r>
            <a:r>
              <a:rPr lang="en-GB" sz="1400" b="1" dirty="0"/>
              <a:t>energy</a:t>
            </a:r>
            <a:r>
              <a:rPr lang="en-GB" sz="1400" dirty="0"/>
              <a:t> from one place to another. </a:t>
            </a:r>
          </a:p>
          <a:p>
            <a:endParaRPr lang="en-GB" sz="1400" dirty="0"/>
          </a:p>
          <a:p>
            <a:r>
              <a:rPr lang="en-GB" sz="1400" dirty="0"/>
              <a:t>There are two types of wave; </a:t>
            </a:r>
            <a:r>
              <a:rPr lang="en-GB" sz="1400" b="1" dirty="0"/>
              <a:t>longitudinal</a:t>
            </a:r>
            <a:r>
              <a:rPr lang="en-GB" sz="1400" dirty="0"/>
              <a:t> and </a:t>
            </a:r>
            <a:r>
              <a:rPr lang="en-GB" sz="1400" b="1" dirty="0"/>
              <a:t>transverse</a:t>
            </a:r>
            <a:r>
              <a:rPr lang="en-GB" sz="1400" dirty="0"/>
              <a:t>. </a:t>
            </a:r>
          </a:p>
          <a:p>
            <a:endParaRPr lang="en-GB" sz="1400" dirty="0"/>
          </a:p>
          <a:p>
            <a:r>
              <a:rPr lang="en-GB" sz="1400" dirty="0"/>
              <a:t>In </a:t>
            </a:r>
            <a:r>
              <a:rPr lang="en-GB" sz="1400" b="1" dirty="0"/>
              <a:t>longitudinal waves</a:t>
            </a:r>
            <a:r>
              <a:rPr lang="en-GB" sz="1400" dirty="0"/>
              <a:t>, the vibrations are parallel to the direction of wave travel. Examples of longitudinal waves include </a:t>
            </a:r>
            <a:r>
              <a:rPr lang="en-GB" sz="1400" b="1" dirty="0"/>
              <a:t>sound</a:t>
            </a:r>
            <a:r>
              <a:rPr lang="en-GB" sz="1400" dirty="0"/>
              <a:t> and </a:t>
            </a:r>
            <a:r>
              <a:rPr lang="en-GB" sz="1400" b="1" dirty="0"/>
              <a:t>ultrasound</a:t>
            </a:r>
            <a:r>
              <a:rPr lang="en-GB" sz="1400" dirty="0"/>
              <a:t>. </a:t>
            </a:r>
          </a:p>
          <a:p>
            <a:endParaRPr lang="en-GB" sz="1400" dirty="0"/>
          </a:p>
          <a:p>
            <a:r>
              <a:rPr lang="en-GB" sz="1400" dirty="0"/>
              <a:t>In </a:t>
            </a:r>
            <a:r>
              <a:rPr lang="en-GB" sz="1400" b="1" dirty="0"/>
              <a:t>transverse waves</a:t>
            </a:r>
            <a:r>
              <a:rPr lang="en-GB" sz="1400" dirty="0"/>
              <a:t>, the vibrations are at right angles to the direction of wave travel. Examples of transverse waves include all </a:t>
            </a:r>
            <a:r>
              <a:rPr lang="en-GB" sz="1400" b="1" dirty="0"/>
              <a:t>EM</a:t>
            </a:r>
            <a:r>
              <a:rPr lang="en-GB" sz="1400" dirty="0"/>
              <a:t> waves and </a:t>
            </a:r>
            <a:r>
              <a:rPr lang="en-GB" sz="1400" b="1" dirty="0"/>
              <a:t>water</a:t>
            </a:r>
            <a:r>
              <a:rPr lang="en-GB" sz="1400" dirty="0"/>
              <a:t> waves. </a:t>
            </a:r>
          </a:p>
          <a:p>
            <a:endParaRPr lang="en-GB" dirty="0"/>
          </a:p>
        </p:txBody>
      </p:sp>
      <p:pic>
        <p:nvPicPr>
          <p:cNvPr id="5" name="Picture 4" descr="A close up of a mans face&#10;&#10;Description automatically generated">
            <a:extLst>
              <a:ext uri="{FF2B5EF4-FFF2-40B4-BE49-F238E27FC236}">
                <a16:creationId xmlns:a16="http://schemas.microsoft.com/office/drawing/2014/main" id="{3EFC06C4-3986-4821-8EDB-0D896A0D4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67" y="3010675"/>
            <a:ext cx="3456664" cy="1861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DB541-2C7D-402D-8455-7CD5D424D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7" y="1839395"/>
            <a:ext cx="3376196" cy="83644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341A58-D6A7-445A-8D78-2262E1DD1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03" y="5033520"/>
            <a:ext cx="3217794" cy="4872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1D9AB8-4603-4C0E-8252-4C39B2701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394" y="5809883"/>
            <a:ext cx="3707606" cy="20012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0FDA84-08D0-40E0-94F8-56C32E92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46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4"/>
    </mc:Choice>
    <mc:Fallback xmlns="">
      <p:transition spd="slow" advTm="88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Equations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9154B-0E3B-410F-95CE-7253C26E1BF9}"/>
              </a:ext>
            </a:extLst>
          </p:cNvPr>
          <p:cNvSpPr/>
          <p:nvPr/>
        </p:nvSpPr>
        <p:spPr>
          <a:xfrm>
            <a:off x="0" y="317345"/>
            <a:ext cx="66808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frequency measures </a:t>
            </a:r>
            <a:r>
              <a:rPr lang="en-GB" sz="1400" b="1" dirty="0"/>
              <a:t>how many waves travel past a point every second</a:t>
            </a:r>
            <a:r>
              <a:rPr lang="en-GB" sz="1400" dirty="0"/>
              <a:t>. The equation that links time period and frequency is:</a:t>
            </a:r>
          </a:p>
          <a:p>
            <a:endParaRPr lang="en-GB" sz="1400" dirty="0"/>
          </a:p>
          <a:p>
            <a:pPr algn="ctr"/>
            <a:r>
              <a:rPr lang="en-GB" sz="1400" b="1" dirty="0"/>
              <a:t>T = 1 ÷ f</a:t>
            </a:r>
          </a:p>
          <a:p>
            <a:endParaRPr lang="en-GB" sz="1400" b="1" dirty="0"/>
          </a:p>
          <a:p>
            <a:r>
              <a:rPr lang="en-GB" sz="1400" dirty="0"/>
              <a:t>where T is the time period (in </a:t>
            </a:r>
            <a:r>
              <a:rPr lang="en-GB" sz="1400" b="1" dirty="0"/>
              <a:t>seconds</a:t>
            </a:r>
            <a:r>
              <a:rPr lang="en-GB" sz="1400" dirty="0"/>
              <a:t>)</a:t>
            </a:r>
          </a:p>
          <a:p>
            <a:r>
              <a:rPr lang="en-GB" sz="1400" dirty="0"/>
              <a:t>f is the frequency (in </a:t>
            </a:r>
            <a:r>
              <a:rPr lang="en-GB" sz="1400" b="1" dirty="0"/>
              <a:t>Hertz</a:t>
            </a:r>
            <a:r>
              <a:rPr lang="en-GB" sz="14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777736B-9253-4C76-B693-D9D3B7DFAF88}"/>
                  </a:ext>
                </a:extLst>
              </p:cNvPr>
              <p:cNvSpPr/>
              <p:nvPr/>
            </p:nvSpPr>
            <p:spPr>
              <a:xfrm>
                <a:off x="-37071" y="1841550"/>
                <a:ext cx="6755028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400" dirty="0"/>
                  <a:t>The wave speed equation says that the </a:t>
                </a:r>
                <a:r>
                  <a:rPr lang="en-GB" sz="1400" b="1" dirty="0"/>
                  <a:t>velocity </a:t>
                </a:r>
              </a:p>
              <a:p>
                <a:r>
                  <a:rPr lang="en-GB" sz="1400" b="1" dirty="0"/>
                  <a:t>of a wave is equal to the frequency multiplied </a:t>
                </a:r>
              </a:p>
              <a:p>
                <a:r>
                  <a:rPr lang="en-GB" sz="1400" b="1" dirty="0"/>
                  <a:t>by the wavelength</a:t>
                </a:r>
                <a:r>
                  <a:rPr lang="en-GB" sz="1400" dirty="0"/>
                  <a:t>:</a:t>
                </a:r>
              </a:p>
              <a:p>
                <a:endParaRPr lang="en-GB" sz="1400" dirty="0"/>
              </a:p>
              <a:p>
                <a:r>
                  <a:rPr lang="en-GB" sz="1400" b="1" dirty="0"/>
                  <a:t>		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1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endParaRPr lang="en-GB" sz="1400" b="1" dirty="0"/>
              </a:p>
              <a:p>
                <a:endParaRPr lang="en-GB" sz="1400" b="1" dirty="0"/>
              </a:p>
              <a:p>
                <a:r>
                  <a:rPr lang="en-GB" sz="1400" dirty="0"/>
                  <a:t>where v is the </a:t>
                </a:r>
                <a:r>
                  <a:rPr lang="en-GB" sz="1400" b="1" dirty="0"/>
                  <a:t>velocity</a:t>
                </a:r>
                <a:r>
                  <a:rPr lang="en-GB" sz="1400" dirty="0"/>
                  <a:t> (m/s)</a:t>
                </a:r>
              </a:p>
              <a:p>
                <a:r>
                  <a:rPr lang="en-GB" sz="1400" dirty="0"/>
                  <a:t>	 f is the </a:t>
                </a:r>
                <a:r>
                  <a:rPr lang="en-GB" sz="1400" b="1" dirty="0"/>
                  <a:t>frequency</a:t>
                </a:r>
                <a:r>
                  <a:rPr lang="en-GB" sz="1400" dirty="0"/>
                  <a:t> (Hz)</a:t>
                </a:r>
              </a:p>
              <a:p>
                <a:r>
                  <a:rPr lang="en-GB" sz="1400" dirty="0"/>
                  <a:t>	 λ is the </a:t>
                </a:r>
                <a:r>
                  <a:rPr lang="en-GB" sz="1400" b="1" dirty="0"/>
                  <a:t>wavelength</a:t>
                </a:r>
                <a:r>
                  <a:rPr lang="en-GB" sz="1400" dirty="0"/>
                  <a:t> (m)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777736B-9253-4C76-B693-D9D3B7DFAF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071" y="1841550"/>
                <a:ext cx="6755028" cy="2031325"/>
              </a:xfrm>
              <a:prstGeom prst="rect">
                <a:avLst/>
              </a:prstGeom>
              <a:blipFill>
                <a:blip r:embed="rId2"/>
                <a:stretch>
                  <a:fillRect l="-271" t="-601" b="-2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35534786-8E8D-4686-9D57-1BCA56DFE1A4}"/>
              </a:ext>
            </a:extLst>
          </p:cNvPr>
          <p:cNvSpPr/>
          <p:nvPr/>
        </p:nvSpPr>
        <p:spPr>
          <a:xfrm>
            <a:off x="-74143" y="4266307"/>
            <a:ext cx="69321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wave speed equation can be used to calculate the speed of a water wave in a ripple tank. To measure the </a:t>
            </a:r>
            <a:r>
              <a:rPr lang="en-GB" sz="1400" b="1" dirty="0"/>
              <a:t>wavelength</a:t>
            </a:r>
            <a:r>
              <a:rPr lang="en-GB" sz="1400" dirty="0"/>
              <a:t> of a wave in a ripple tank, use a </a:t>
            </a:r>
            <a:r>
              <a:rPr lang="en-GB" sz="1400" b="1" dirty="0"/>
              <a:t>ruler</a:t>
            </a:r>
            <a:r>
              <a:rPr lang="en-GB" sz="1400" dirty="0"/>
              <a:t> and take a picture with a </a:t>
            </a:r>
            <a:r>
              <a:rPr lang="en-GB" sz="1400" b="1" dirty="0"/>
              <a:t>camera. </a:t>
            </a:r>
            <a:r>
              <a:rPr lang="en-GB" sz="1400" dirty="0"/>
              <a:t>To measure the </a:t>
            </a:r>
            <a:r>
              <a:rPr lang="en-GB" sz="1400" b="1" dirty="0"/>
              <a:t>frequency</a:t>
            </a:r>
            <a:r>
              <a:rPr lang="en-GB" sz="1400" dirty="0"/>
              <a:t> count the number of waves that pass a point in 10 seconds and divide by 10. We can </a:t>
            </a:r>
            <a:r>
              <a:rPr lang="en-GB" sz="1400" b="1" dirty="0"/>
              <a:t>record</a:t>
            </a:r>
            <a:r>
              <a:rPr lang="en-GB" sz="1400" dirty="0"/>
              <a:t> it and play back in </a:t>
            </a:r>
            <a:r>
              <a:rPr lang="en-GB" sz="1400" b="1" dirty="0"/>
              <a:t>slow motion</a:t>
            </a:r>
            <a:r>
              <a:rPr lang="en-GB" sz="1400" dirty="0"/>
              <a:t>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7C5EAD-8520-4CA1-BD7D-D407EA08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933" y="1252203"/>
            <a:ext cx="2996095" cy="29661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2A596F-DBB2-4B23-8217-3BC666EC7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4" y="5279789"/>
            <a:ext cx="3533858" cy="4498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CA8C04-DF3F-4117-8A41-D109815F9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928" y="5397080"/>
            <a:ext cx="3429000" cy="40921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841BE0-A0D9-4F2B-9E7A-14EC007E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"/>
    </mc:Choice>
    <mc:Fallback xmlns="">
      <p:transition spd="slow" advTm="70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Reflection and refraction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48881B-39DB-4799-8934-21300FEF93A5}"/>
              </a:ext>
            </a:extLst>
          </p:cNvPr>
          <p:cNvSpPr/>
          <p:nvPr/>
        </p:nvSpPr>
        <p:spPr>
          <a:xfrm>
            <a:off x="0" y="511614"/>
            <a:ext cx="3429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All EM waves </a:t>
            </a:r>
            <a:r>
              <a:rPr lang="en-GB" sz="1400" b="1" dirty="0"/>
              <a:t>reflect</a:t>
            </a:r>
            <a:r>
              <a:rPr lang="en-GB" sz="1400" dirty="0"/>
              <a:t> if they hit a reflective surface. Light is the most common example of this and it’s how we can see ourselves in a mirror.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F02F5A-62C8-48D5-8636-053B529D9A07}"/>
              </a:ext>
            </a:extLst>
          </p:cNvPr>
          <p:cNvSpPr txBox="1"/>
          <p:nvPr/>
        </p:nvSpPr>
        <p:spPr>
          <a:xfrm>
            <a:off x="0" y="1451199"/>
            <a:ext cx="9608471" cy="116955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Law of Reflection</a:t>
            </a:r>
          </a:p>
          <a:p>
            <a:endParaRPr lang="en-GB" sz="1400" dirty="0"/>
          </a:p>
          <a:p>
            <a:endParaRPr lang="en-GB" altLang="en-US" sz="1400" dirty="0">
              <a:sym typeface="Wingdings" panose="05000000000000000000" pitchFamily="2" charset="2"/>
            </a:endParaRPr>
          </a:p>
          <a:p>
            <a:endParaRPr lang="en-GB" altLang="en-US" sz="1400" dirty="0">
              <a:sym typeface="Wingdings" panose="05000000000000000000" pitchFamily="2" charset="2"/>
            </a:endParaRPr>
          </a:p>
          <a:p>
            <a:r>
              <a:rPr lang="en-GB" altLang="en-US" sz="1400" dirty="0">
                <a:sym typeface="Wingdings" panose="05000000000000000000" pitchFamily="2" charset="2"/>
              </a:rPr>
              <a:t>The </a:t>
            </a:r>
            <a:r>
              <a:rPr lang="en-GB" altLang="en-US" sz="1400" b="1" dirty="0">
                <a:solidFill>
                  <a:srgbClr val="286DA6"/>
                </a:solidFill>
                <a:sym typeface="Wingdings" panose="05000000000000000000" pitchFamily="2" charset="2"/>
              </a:rPr>
              <a:t>law of reflection</a:t>
            </a:r>
            <a:r>
              <a:rPr lang="en-GB" altLang="en-US" sz="1400" dirty="0">
                <a:sym typeface="Wingdings" panose="05000000000000000000" pitchFamily="2" charset="2"/>
              </a:rPr>
              <a:t> is true for any type of wave being reflected from a surface.</a:t>
            </a:r>
            <a:endParaRPr lang="en-GB" sz="1400" dirty="0"/>
          </a:p>
        </p:txBody>
      </p:sp>
      <p:grpSp>
        <p:nvGrpSpPr>
          <p:cNvPr id="13" name="Group 57">
            <a:extLst>
              <a:ext uri="{FF2B5EF4-FFF2-40B4-BE49-F238E27FC236}">
                <a16:creationId xmlns:a16="http://schemas.microsoft.com/office/drawing/2014/main" id="{99A5B39C-34AE-4EF6-BF36-F73FF05C5B6F}"/>
              </a:ext>
            </a:extLst>
          </p:cNvPr>
          <p:cNvGrpSpPr>
            <a:grpSpLocks/>
          </p:cNvGrpSpPr>
          <p:nvPr/>
        </p:nvGrpSpPr>
        <p:grpSpPr bwMode="auto">
          <a:xfrm>
            <a:off x="33669" y="1859577"/>
            <a:ext cx="4005163" cy="352793"/>
            <a:chOff x="747" y="2558"/>
            <a:chExt cx="4265" cy="383"/>
          </a:xfrm>
        </p:grpSpPr>
        <p:sp>
          <p:nvSpPr>
            <p:cNvPr id="14" name="AutoShape 40">
              <a:extLst>
                <a:ext uri="{FF2B5EF4-FFF2-40B4-BE49-F238E27FC236}">
                  <a16:creationId xmlns:a16="http://schemas.microsoft.com/office/drawing/2014/main" id="{413E4FAF-9F7D-45CB-93B4-4F4B2A681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" y="2558"/>
              <a:ext cx="4265" cy="383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6" name="Rectangle 41">
              <a:extLst>
                <a:ext uri="{FF2B5EF4-FFF2-40B4-BE49-F238E27FC236}">
                  <a16:creationId xmlns:a16="http://schemas.microsoft.com/office/drawing/2014/main" id="{40B5ABC6-0B09-479B-BBDC-264380C6C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" y="2605"/>
              <a:ext cx="4237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altLang="en-US" sz="1400" b="1" dirty="0">
                  <a:solidFill>
                    <a:srgbClr val="000066"/>
                  </a:solidFill>
                </a:rPr>
                <a:t>angle of incidence (</a:t>
              </a:r>
              <a:r>
                <a:rPr lang="en-GB" altLang="en-US" sz="1400" b="1" dirty="0">
                  <a:solidFill>
                    <a:srgbClr val="000066"/>
                  </a:solidFill>
                  <a:latin typeface="Calibri" panose="020F0502020204030204" pitchFamily="34" charset="0"/>
                </a:rPr>
                <a:t>°</a:t>
              </a:r>
              <a:r>
                <a:rPr lang="en-GB" altLang="en-US" sz="1400" b="1" dirty="0">
                  <a:solidFill>
                    <a:srgbClr val="000066"/>
                  </a:solidFill>
                </a:rPr>
                <a:t>) = angle of reflection (</a:t>
              </a:r>
              <a:r>
                <a:rPr lang="en-GB" altLang="en-US" sz="1400" b="1" dirty="0">
                  <a:solidFill>
                    <a:srgbClr val="000066"/>
                  </a:solidFill>
                  <a:latin typeface="Calibri" panose="020F0502020204030204" pitchFamily="34" charset="0"/>
                </a:rPr>
                <a:t>°</a:t>
              </a:r>
              <a:r>
                <a:rPr lang="en-GB" altLang="en-US" sz="1400" b="1" dirty="0">
                  <a:solidFill>
                    <a:srgbClr val="000066"/>
                  </a:solidFill>
                </a:rPr>
                <a:t>)</a:t>
              </a:r>
              <a:endParaRPr lang="en-GB" altLang="en-US" sz="1400" b="1" u="sng" dirty="0">
                <a:solidFill>
                  <a:srgbClr val="000066"/>
                </a:solidFill>
                <a:cs typeface="Arial" panose="020B0604020202020204" pitchFamily="34" charset="0"/>
                <a:sym typeface="Symbol" panose="05050102010706020507" pitchFamily="18" charset="2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DFEB7FE-9F86-4088-9081-95F3BDA6ADA0}"/>
              </a:ext>
            </a:extLst>
          </p:cNvPr>
          <p:cNvSpPr/>
          <p:nvPr/>
        </p:nvSpPr>
        <p:spPr>
          <a:xfrm>
            <a:off x="3429000" y="2620750"/>
            <a:ext cx="3429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When an EM wave (like light) travels into a material that is </a:t>
            </a:r>
            <a:r>
              <a:rPr lang="en-GB" sz="1400" b="1" dirty="0"/>
              <a:t>more dense </a:t>
            </a:r>
            <a:r>
              <a:rPr lang="en-GB" sz="1400" dirty="0"/>
              <a:t>(for example from air into a glass block), it refracts </a:t>
            </a:r>
            <a:r>
              <a:rPr lang="en-GB" sz="1400" b="1" dirty="0"/>
              <a:t>towards</a:t>
            </a:r>
            <a:r>
              <a:rPr lang="en-GB" sz="1400" dirty="0"/>
              <a:t> the normal.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C84495-533C-4008-8BE4-D7787287B40E}"/>
              </a:ext>
            </a:extLst>
          </p:cNvPr>
          <p:cNvSpPr/>
          <p:nvPr/>
        </p:nvSpPr>
        <p:spPr>
          <a:xfrm>
            <a:off x="3429000" y="3552141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Refraction can also be shown with </a:t>
            </a:r>
            <a:r>
              <a:rPr lang="en-GB" sz="1400" b="1" dirty="0" err="1"/>
              <a:t>wavefronts</a:t>
            </a:r>
            <a:r>
              <a:rPr lang="en-GB" sz="1400" dirty="0"/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EBB5BC-02B4-456B-B527-F0135F0E4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" y="2683139"/>
            <a:ext cx="3144517" cy="15615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336472-11A8-4795-B747-6D9EEA92E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14" y="-11105"/>
            <a:ext cx="3592286" cy="1864054"/>
          </a:xfrm>
          <a:prstGeom prst="rect">
            <a:avLst/>
          </a:prstGeom>
        </p:spPr>
      </p:pic>
      <p:pic>
        <p:nvPicPr>
          <p:cNvPr id="23" name="Picture 22" descr="A picture containing object, antenna, sky&#10;&#10;Description automatically generated">
            <a:extLst>
              <a:ext uri="{FF2B5EF4-FFF2-40B4-BE49-F238E27FC236}">
                <a16:creationId xmlns:a16="http://schemas.microsoft.com/office/drawing/2014/main" id="{B8C6BA41-1857-468A-AC4A-FB34C8698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95" y="3813751"/>
            <a:ext cx="2015216" cy="145797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50B28F1-3B15-4BB6-9DA3-FA9ADEEF3F76}"/>
              </a:ext>
            </a:extLst>
          </p:cNvPr>
          <p:cNvSpPr/>
          <p:nvPr/>
        </p:nvSpPr>
        <p:spPr>
          <a:xfrm>
            <a:off x="1369111" y="4437366"/>
            <a:ext cx="3429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In a more dense material (like glass) the wave travels more slowly. The wavelength therefore decreases.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2CCC131-0C0A-45F0-A70A-59BDBEEE2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9" y="5393575"/>
            <a:ext cx="3646007" cy="40008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2E2FF48-671B-4A7A-9038-91EA80AC3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725" y="5176030"/>
            <a:ext cx="3343275" cy="21358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AA565DE-FF3A-4140-A58F-6FB116230A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276" y="7800221"/>
            <a:ext cx="3514724" cy="21030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E58AB9-807E-4097-B0BC-B3508966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9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8"/>
    </mc:Choice>
    <mc:Fallback xmlns="">
      <p:transition spd="slow" advTm="79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Electromagnetic waves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83923E-A1E6-4032-8361-5AB444073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36" y="383412"/>
            <a:ext cx="4563264" cy="25289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8633F7-2EBD-45CB-9E2A-CE2161029837}"/>
              </a:ext>
            </a:extLst>
          </p:cNvPr>
          <p:cNvSpPr/>
          <p:nvPr/>
        </p:nvSpPr>
        <p:spPr>
          <a:xfrm>
            <a:off x="-1" y="328383"/>
            <a:ext cx="229473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</a:t>
            </a:r>
            <a:r>
              <a:rPr lang="en-GB" sz="1400" b="1" dirty="0"/>
              <a:t>electro-magnetic</a:t>
            </a:r>
            <a:r>
              <a:rPr lang="en-GB" sz="1400" dirty="0"/>
              <a:t> (EM) spectrum is a family of 7 waves. </a:t>
            </a:r>
          </a:p>
          <a:p>
            <a:endParaRPr lang="en-GB" sz="1400" dirty="0"/>
          </a:p>
          <a:p>
            <a:r>
              <a:rPr lang="en-GB" sz="1400" dirty="0"/>
              <a:t>They are all </a:t>
            </a:r>
            <a:r>
              <a:rPr lang="en-GB" sz="1400" b="1" dirty="0"/>
              <a:t>transverse</a:t>
            </a:r>
            <a:r>
              <a:rPr lang="en-GB" sz="1400" dirty="0"/>
              <a:t> and travel at the </a:t>
            </a:r>
            <a:r>
              <a:rPr lang="en-GB" sz="1400" b="1" dirty="0"/>
              <a:t>speed of light.</a:t>
            </a:r>
          </a:p>
          <a:p>
            <a:endParaRPr lang="en-GB" sz="1400" b="1" dirty="0"/>
          </a:p>
          <a:p>
            <a:r>
              <a:rPr lang="en-GB" sz="1400" dirty="0"/>
              <a:t>The three EM waves with the most energy are </a:t>
            </a:r>
            <a:r>
              <a:rPr lang="en-GB" sz="1400" b="1" dirty="0"/>
              <a:t>ionising</a:t>
            </a:r>
            <a:r>
              <a:rPr lang="en-GB" sz="1400" dirty="0"/>
              <a:t>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UV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X-rays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Gamma rays</a:t>
            </a:r>
          </a:p>
          <a:p>
            <a:endParaRPr lang="en-GB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218F9-10C1-493D-9704-022297AE8271}"/>
              </a:ext>
            </a:extLst>
          </p:cNvPr>
          <p:cNvSpPr/>
          <p:nvPr/>
        </p:nvSpPr>
        <p:spPr>
          <a:xfrm>
            <a:off x="0" y="2978467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We use a mnemonic to remember the order of the 7 EM waves (from longest wavelength to shortest) </a:t>
            </a:r>
            <a:r>
              <a:rPr lang="en-GB" sz="1400" u="sng" dirty="0"/>
              <a:t>r</a:t>
            </a:r>
            <a:r>
              <a:rPr lang="en-GB" sz="1400" dirty="0"/>
              <a:t>emember </a:t>
            </a:r>
            <a:r>
              <a:rPr lang="en-GB" sz="1400" u="sng" dirty="0"/>
              <a:t>m</a:t>
            </a:r>
            <a:r>
              <a:rPr lang="en-GB" sz="1400" dirty="0"/>
              <a:t>y </a:t>
            </a:r>
            <a:r>
              <a:rPr lang="en-GB" sz="1400" u="sng" dirty="0"/>
              <a:t>i</a:t>
            </a:r>
            <a:r>
              <a:rPr lang="en-GB" sz="1400" dirty="0"/>
              <a:t>nstructions </a:t>
            </a:r>
            <a:r>
              <a:rPr lang="en-GB" sz="1400" u="sng" dirty="0"/>
              <a:t>v</a:t>
            </a:r>
            <a:r>
              <a:rPr lang="en-GB" sz="1400" dirty="0"/>
              <a:t>isible </a:t>
            </a:r>
            <a:r>
              <a:rPr lang="en-GB" sz="1400" u="sng" dirty="0"/>
              <a:t>u</a:t>
            </a:r>
            <a:r>
              <a:rPr lang="en-GB" sz="1400" dirty="0"/>
              <a:t>nder </a:t>
            </a:r>
            <a:r>
              <a:rPr lang="en-GB" sz="1400" u="sng" dirty="0"/>
              <a:t>x</a:t>
            </a:r>
            <a:r>
              <a:rPr lang="en-GB" sz="1400" dirty="0"/>
              <a:t>-ray </a:t>
            </a:r>
            <a:r>
              <a:rPr lang="en-GB" sz="1400" u="sng" dirty="0"/>
              <a:t>g</a:t>
            </a:r>
            <a:r>
              <a:rPr lang="en-GB" sz="1400" dirty="0"/>
              <a:t>lasses. </a:t>
            </a:r>
          </a:p>
          <a:p>
            <a:endParaRPr lang="en-GB" sz="1400" dirty="0"/>
          </a:p>
          <a:p>
            <a:r>
              <a:rPr lang="en-GB" sz="1400" dirty="0"/>
              <a:t>The order of visible light is </a:t>
            </a:r>
            <a:r>
              <a:rPr lang="en-GB" sz="1400" b="1" dirty="0"/>
              <a:t>ROY G BIV</a:t>
            </a:r>
            <a:r>
              <a:rPr lang="en-GB" sz="1400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8F0BC2-9297-4BFA-A391-F5E87A9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17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F6EB5F-D856-45BF-B03C-6E0386032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1255"/>
            <a:ext cx="4202568" cy="5647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DE6DF0-359A-43C8-9E43-52ABC47C3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8" y="3830946"/>
            <a:ext cx="3344333" cy="24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0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"/>
    </mc:Choice>
    <mc:Fallback xmlns="">
      <p:transition spd="slow" advTm="80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0D96C-DCA8-46B0-8B2D-3A5A0112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4C07D-834A-4D1E-857E-92CAC9479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18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8DFEDEC-C1A5-4FAD-A76D-FBF999C2E648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3659021"/>
              </p:ext>
            </p:extLst>
          </p:nvPr>
        </p:nvGraphicFramePr>
        <p:xfrm>
          <a:off x="74613" y="-241300"/>
          <a:ext cx="6753225" cy="1062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Document" r:id="rId3" imgW="6844774" imgH="10767826" progId="Word.Document.12">
                  <p:embed/>
                </p:oleObj>
              </mc:Choice>
              <mc:Fallback>
                <p:oleObj name="Document" r:id="rId3" imgW="6844774" imgH="10767826" progId="Word.Document.12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98DFEDEC-C1A5-4FAD-A76D-FBF999C2E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613" y="-241300"/>
                        <a:ext cx="6753225" cy="10621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83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"/>
    </mc:Choice>
    <mc:Fallback xmlns="">
      <p:transition spd="slow" advTm="735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1942D01-F132-40A7-8CA3-5A55DAFD8D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6"/>
          <a:stretch/>
        </p:blipFill>
        <p:spPr>
          <a:xfrm>
            <a:off x="108996" y="4399897"/>
            <a:ext cx="3924524" cy="523898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Magnetism revision</a:t>
            </a:r>
          </a:p>
          <a:p>
            <a:pPr algn="ctr"/>
            <a:r>
              <a:rPr lang="en-GB" sz="1100" dirty="0"/>
              <a:t>Keywords: Non-contact, permanent, induced, poles, field, attract, repel, compass, electromagnet, solenoid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Magnetism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2621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GB" sz="1100" dirty="0"/>
              <a:t>What are the units of a force?</a:t>
            </a:r>
          </a:p>
          <a:p>
            <a:pPr marL="228600" indent="-228600">
              <a:buAutoNum type="arabicPeriod"/>
            </a:pPr>
            <a:r>
              <a:rPr lang="en-GB" sz="1100" dirty="0"/>
              <a:t>What do we use to measure a force?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3332767" y="765987"/>
            <a:ext cx="22621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3. What is a contact force?</a:t>
            </a:r>
          </a:p>
          <a:p>
            <a:r>
              <a:rPr lang="en-GB" sz="1100" dirty="0"/>
              <a:t>4. What is a non-contact force?</a:t>
            </a:r>
          </a:p>
          <a:p>
            <a:r>
              <a:rPr lang="en-GB" sz="1100" dirty="0"/>
              <a:t>5. Is force a scalar or a vector? Why?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4BBBDF-FEF3-4DAC-B346-1C81AC233570}"/>
              </a:ext>
            </a:extLst>
          </p:cNvPr>
          <p:cNvSpPr/>
          <p:nvPr/>
        </p:nvSpPr>
        <p:spPr>
          <a:xfrm>
            <a:off x="-3" y="1784450"/>
            <a:ext cx="43067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Bar magnets have a north and a south pole. </a:t>
            </a:r>
            <a:r>
              <a:rPr lang="en-GB" sz="1400" b="1" i="1" dirty="0">
                <a:solidFill>
                  <a:srgbClr val="C00000"/>
                </a:solidFill>
              </a:rPr>
              <a:t>Like poles repel, unlike poles attract</a:t>
            </a:r>
            <a:r>
              <a:rPr lang="en-GB" sz="1400" dirty="0"/>
              <a:t>.</a:t>
            </a:r>
          </a:p>
          <a:p>
            <a:endParaRPr lang="en-GB" sz="1400" dirty="0"/>
          </a:p>
          <a:p>
            <a:r>
              <a:rPr lang="en-GB" sz="1400" dirty="0"/>
              <a:t>Magnets can also attract (but not repel) certain metals </a:t>
            </a:r>
            <a:r>
              <a:rPr lang="en-GB" sz="1400" b="1" i="1" dirty="0"/>
              <a:t>(</a:t>
            </a:r>
            <a:r>
              <a:rPr lang="en-GB" sz="1400" b="1" i="1" dirty="0">
                <a:solidFill>
                  <a:srgbClr val="C00000"/>
                </a:solidFill>
              </a:rPr>
              <a:t>iron, cobalt, nickel and steel</a:t>
            </a:r>
            <a:r>
              <a:rPr lang="en-GB" sz="1400" dirty="0"/>
              <a:t> but no others). </a:t>
            </a:r>
          </a:p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BA4870-7B40-4F47-9C7E-EF9EEEA7D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775" y="1376187"/>
            <a:ext cx="2551222" cy="1920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9C10CB-AD2D-493E-8210-B5650CFDA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779" y="3171758"/>
            <a:ext cx="3443701" cy="19208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9A91F7-0DA8-4C99-96C3-14CE945416A1}"/>
              </a:ext>
            </a:extLst>
          </p:cNvPr>
          <p:cNvSpPr/>
          <p:nvPr/>
        </p:nvSpPr>
        <p:spPr>
          <a:xfrm>
            <a:off x="0" y="2729691"/>
            <a:ext cx="3429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1400" dirty="0"/>
          </a:p>
          <a:p>
            <a:r>
              <a:rPr lang="en-GB" sz="1400" dirty="0"/>
              <a:t>A </a:t>
            </a:r>
            <a:r>
              <a:rPr lang="en-GB" sz="1400" b="1" dirty="0">
                <a:solidFill>
                  <a:srgbClr val="C00000"/>
                </a:solidFill>
              </a:rPr>
              <a:t>permanent magnet </a:t>
            </a:r>
            <a:r>
              <a:rPr lang="en-GB" sz="1400" dirty="0"/>
              <a:t>produces its own magnetic field. </a:t>
            </a:r>
          </a:p>
          <a:p>
            <a:endParaRPr lang="en-GB" sz="1400" dirty="0"/>
          </a:p>
          <a:p>
            <a:r>
              <a:rPr lang="en-GB" sz="1400" dirty="0"/>
              <a:t>An </a:t>
            </a:r>
            <a:r>
              <a:rPr lang="en-GB" sz="1400" b="1" dirty="0">
                <a:solidFill>
                  <a:srgbClr val="C00000"/>
                </a:solidFill>
              </a:rPr>
              <a:t>induced magnet </a:t>
            </a:r>
            <a:r>
              <a:rPr lang="en-GB" sz="1400" dirty="0"/>
              <a:t>is a material that becomes a magnet when it is placed in a magnetic field.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E21827-1085-48B3-9398-766166462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2294" y="5162330"/>
            <a:ext cx="3076710" cy="46935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F9523-9FC0-41EB-A55A-50A58780E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06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9"/>
    </mc:Choice>
    <mc:Fallback xmlns="">
      <p:transition spd="slow" advTm="87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Magnetic Fields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F9291B-3F78-432C-BD2C-E452C4FD1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850" y="-1"/>
            <a:ext cx="3792150" cy="18158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AE0F27-C615-4FC9-AB64-00A4135248EB}"/>
              </a:ext>
            </a:extLst>
          </p:cNvPr>
          <p:cNvSpPr/>
          <p:nvPr/>
        </p:nvSpPr>
        <p:spPr>
          <a:xfrm>
            <a:off x="-1" y="317345"/>
            <a:ext cx="31708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region around a magnet where a force acts on another magnet or on a magnetic material (iron, steel, cobalt and nickel) is called the </a:t>
            </a:r>
            <a:r>
              <a:rPr lang="en-GB" sz="1400" b="1" dirty="0">
                <a:solidFill>
                  <a:srgbClr val="FF0000"/>
                </a:solidFill>
              </a:rPr>
              <a:t>magnetic field</a:t>
            </a:r>
            <a:r>
              <a:rPr lang="en-GB" sz="1400" dirty="0"/>
              <a:t>.</a:t>
            </a:r>
          </a:p>
          <a:p>
            <a:endParaRPr lang="en-GB" sz="1400" dirty="0"/>
          </a:p>
          <a:p>
            <a:r>
              <a:rPr lang="en-GB" sz="1400" dirty="0"/>
              <a:t>The magnetic field flows from the </a:t>
            </a:r>
            <a:r>
              <a:rPr lang="en-GB" sz="1400" b="1" dirty="0">
                <a:solidFill>
                  <a:srgbClr val="FF0000"/>
                </a:solidFill>
              </a:rPr>
              <a:t>North Pole to the South Pole</a:t>
            </a:r>
            <a:r>
              <a:rPr lang="en-GB" sz="1400" dirty="0"/>
              <a:t>. It is strongest neat the poles.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7C04F-869C-4CAE-820F-BD0DDEEEE131}"/>
              </a:ext>
            </a:extLst>
          </p:cNvPr>
          <p:cNvSpPr/>
          <p:nvPr/>
        </p:nvSpPr>
        <p:spPr>
          <a:xfrm>
            <a:off x="3065850" y="1925935"/>
            <a:ext cx="39318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A </a:t>
            </a:r>
            <a:r>
              <a:rPr lang="en-GB" sz="1400" b="1" dirty="0">
                <a:solidFill>
                  <a:srgbClr val="FF0000"/>
                </a:solidFill>
              </a:rPr>
              <a:t>compass</a:t>
            </a:r>
            <a:r>
              <a:rPr lang="en-GB" sz="1400" dirty="0"/>
              <a:t> contains a small bar magnet. It always points towards the south pole of a magnet. </a:t>
            </a:r>
          </a:p>
          <a:p>
            <a:endParaRPr lang="en-GB" sz="1400" dirty="0"/>
          </a:p>
          <a:p>
            <a:r>
              <a:rPr lang="en-GB" sz="1400" dirty="0"/>
              <a:t>The Earth has a </a:t>
            </a:r>
            <a:r>
              <a:rPr lang="en-GB" sz="1400" b="1" dirty="0">
                <a:solidFill>
                  <a:srgbClr val="FF0000"/>
                </a:solidFill>
              </a:rPr>
              <a:t>magnetic field </a:t>
            </a:r>
            <a:r>
              <a:rPr lang="en-GB" sz="1400" dirty="0"/>
              <a:t>caused by molten (liquid) iron in the Earth’s outer core. The Earth is like a big bar magnet.</a:t>
            </a:r>
          </a:p>
          <a:p>
            <a:endParaRPr lang="en-GB" sz="1400" dirty="0"/>
          </a:p>
          <a:p>
            <a:r>
              <a:rPr lang="en-GB" sz="1400" dirty="0"/>
              <a:t>The north pole of the Earth is actually magnetic south. </a:t>
            </a:r>
            <a:r>
              <a:rPr lang="en-GB" sz="1400" b="1" dirty="0">
                <a:solidFill>
                  <a:srgbClr val="FF0000"/>
                </a:solidFill>
              </a:rPr>
              <a:t>Compasses point north. </a:t>
            </a:r>
          </a:p>
          <a:p>
            <a:endParaRPr lang="en-GB" dirty="0"/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9E9A42B9-B10D-4C1D-A906-49A4F1BE7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8" y="2327960"/>
            <a:ext cx="2789594" cy="1210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7BAEBF-F5BE-4D2C-AE27-83E495E8A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030" y="4011366"/>
            <a:ext cx="3275970" cy="36629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DFD8CA-EA3D-4FE4-96D7-3B6296952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76040"/>
            <a:ext cx="3429000" cy="45002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057A-8038-4A5C-88EE-4375EBFC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5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3"/>
    </mc:Choice>
    <mc:Fallback xmlns="">
      <p:transition spd="slow" advTm="893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Electromagnetism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4CCF14-C3E7-4D70-864B-8AB15970C268}"/>
              </a:ext>
            </a:extLst>
          </p:cNvPr>
          <p:cNvSpPr/>
          <p:nvPr/>
        </p:nvSpPr>
        <p:spPr>
          <a:xfrm>
            <a:off x="0" y="385002"/>
            <a:ext cx="3429000" cy="18004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400" dirty="0">
                <a:sym typeface="Wingdings" panose="05000000000000000000" pitchFamily="2" charset="2"/>
              </a:rPr>
              <a:t>Any current flowing through a wire creates a magnetic field. This is called an electro-magnet. </a:t>
            </a:r>
            <a:r>
              <a:rPr lang="en-GB" sz="1400" dirty="0"/>
              <a:t>Grip the wire with your right hand; thumb gives direction of the current. </a:t>
            </a:r>
          </a:p>
          <a:p>
            <a:r>
              <a:rPr lang="en-GB" sz="1400" dirty="0"/>
              <a:t>Your fingers curled around the wire will point in the direction of the magnetic field. </a:t>
            </a:r>
          </a:p>
          <a:p>
            <a:pPr>
              <a:spcBef>
                <a:spcPct val="50000"/>
              </a:spcBef>
            </a:pPr>
            <a:endParaRPr lang="en-GB" altLang="en-US" dirty="0">
              <a:solidFill>
                <a:srgbClr val="010066"/>
              </a:solidFill>
              <a:sym typeface="Wingdings" panose="05000000000000000000" pitchFamily="2" charset="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296BB0-394A-437E-A682-3781722A13B1}"/>
              </a:ext>
            </a:extLst>
          </p:cNvPr>
          <p:cNvSpPr/>
          <p:nvPr/>
        </p:nvSpPr>
        <p:spPr>
          <a:xfrm>
            <a:off x="139699" y="3275360"/>
            <a:ext cx="3429000" cy="14927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 dirty="0">
                <a:sym typeface="Wingdings" panose="05000000000000000000" pitchFamily="2" charset="2"/>
              </a:rPr>
              <a:t>To increase strength of electromagnet: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>
                <a:sym typeface="Wingdings" panose="05000000000000000000" pitchFamily="2" charset="2"/>
              </a:rPr>
              <a:t>Wind the wire so it has </a:t>
            </a: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more loops</a:t>
            </a:r>
            <a:r>
              <a:rPr lang="en-GB" altLang="en-US" sz="1400" dirty="0">
                <a:sym typeface="Wingdings" panose="05000000000000000000" pitchFamily="2" charset="2"/>
              </a:rPr>
              <a:t>.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Increase the current </a:t>
            </a:r>
            <a:r>
              <a:rPr lang="en-GB" altLang="en-US" sz="1400" dirty="0">
                <a:sym typeface="Wingdings" panose="05000000000000000000" pitchFamily="2" charset="2"/>
              </a:rPr>
              <a:t>in the wire.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>
                <a:sym typeface="Wingdings" panose="05000000000000000000" pitchFamily="2" charset="2"/>
              </a:rPr>
              <a:t>Add an “</a:t>
            </a: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iron core</a:t>
            </a:r>
            <a:r>
              <a:rPr lang="en-GB" altLang="en-US" sz="1400" dirty="0">
                <a:sym typeface="Wingdings" panose="05000000000000000000" pitchFamily="2" charset="2"/>
              </a:rPr>
              <a:t>” to the centre of the loops of wire.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151884B-0551-4064-AF47-D66F61169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612" y="0"/>
            <a:ext cx="2933388" cy="18004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F111F0-7CE9-426C-B737-12A290F34509}"/>
              </a:ext>
            </a:extLst>
          </p:cNvPr>
          <p:cNvSpPr/>
          <p:nvPr/>
        </p:nvSpPr>
        <p:spPr>
          <a:xfrm>
            <a:off x="3429000" y="1890242"/>
            <a:ext cx="3429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 </a:t>
            </a:r>
            <a:r>
              <a:rPr lang="en-GB" sz="1400" b="1" dirty="0">
                <a:solidFill>
                  <a:srgbClr val="FF0000"/>
                </a:solidFill>
              </a:rPr>
              <a:t>solenoid</a:t>
            </a:r>
            <a:r>
              <a:rPr lang="en-GB" sz="1400" dirty="0"/>
              <a:t> creates a field like a bar magnet.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field is strongest inside the solenoid.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You can also use the </a:t>
            </a:r>
            <a:r>
              <a:rPr lang="en-GB" sz="1400" b="1" dirty="0">
                <a:solidFill>
                  <a:srgbClr val="FF0000"/>
                </a:solidFill>
              </a:rPr>
              <a:t>right hand grip rule </a:t>
            </a:r>
            <a:r>
              <a:rPr lang="en-GB" sz="1400" dirty="0"/>
              <a:t>for a solenoid. 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DB449FF0-A7EE-41C2-89EF-8D777F6E4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 t="36632" r="4179" b="35345"/>
          <a:stretch>
            <a:fillRect/>
          </a:stretch>
        </p:blipFill>
        <p:spPr bwMode="auto">
          <a:xfrm flipV="1">
            <a:off x="3568699" y="4368567"/>
            <a:ext cx="3065553" cy="43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7" descr="A close up of a logo&#10;&#10;Description generated with high confidence">
            <a:extLst>
              <a:ext uri="{FF2B5EF4-FFF2-40B4-BE49-F238E27FC236}">
                <a16:creationId xmlns:a16="http://schemas.microsoft.com/office/drawing/2014/main" id="{692C26C1-15E1-4BF3-B1AE-95912C92A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739264"/>
            <a:ext cx="2795561" cy="15074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DCA85B1-5211-4A8D-8A53-8053AA04D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182" y="2986857"/>
            <a:ext cx="2358585" cy="1351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9B69BA-36FA-475F-A991-7B124FC14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99" y="4768076"/>
            <a:ext cx="3163567" cy="5086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F435D2-9D1D-47F9-9AA3-B91034AB0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9759" y="4837870"/>
            <a:ext cx="2987481" cy="506813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91BEB-33E0-44D6-8EDA-BDFE3C667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44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"/>
    </mc:Choice>
    <mc:Fallback xmlns="">
      <p:transition spd="slow" advTm="93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Fleming’s left hand rule &amp; force on a current carrying wire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DDCBA0-AF13-415D-A8CC-9358573F8311}"/>
              </a:ext>
            </a:extLst>
          </p:cNvPr>
          <p:cNvSpPr/>
          <p:nvPr/>
        </p:nvSpPr>
        <p:spPr>
          <a:xfrm>
            <a:off x="-3" y="317344"/>
            <a:ext cx="315453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When a conductor carrying a current is placed in a magnetic field the magnet producing the field and the conductor exert a force on each other. This is called the </a:t>
            </a:r>
            <a:r>
              <a:rPr lang="en-GB" sz="1200" b="1" dirty="0">
                <a:solidFill>
                  <a:srgbClr val="FF0000"/>
                </a:solidFill>
              </a:rPr>
              <a:t>motor effect</a:t>
            </a:r>
            <a:r>
              <a:rPr lang="en-GB" sz="1200" dirty="0"/>
              <a:t>. </a:t>
            </a:r>
          </a:p>
          <a:p>
            <a:endParaRPr lang="en-GB" sz="1200" dirty="0"/>
          </a:p>
          <a:p>
            <a:r>
              <a:rPr lang="en-GB" sz="1200" b="1" dirty="0">
                <a:solidFill>
                  <a:srgbClr val="FF0000"/>
                </a:solidFill>
              </a:rPr>
              <a:t>Fleming’s left hand rule</a:t>
            </a:r>
            <a:r>
              <a:rPr lang="en-GB" sz="1200" dirty="0"/>
              <a:t> can help us identify which direction the force/field/current will be in. </a:t>
            </a:r>
          </a:p>
          <a:p>
            <a:endParaRPr lang="en-GB" sz="1200" dirty="0"/>
          </a:p>
          <a:p>
            <a:r>
              <a:rPr lang="en-GB" sz="1200" dirty="0"/>
              <a:t>The force on a current carrying wire can be calculated using </a:t>
            </a:r>
            <a:r>
              <a:rPr lang="en-GB" sz="1200" b="1" dirty="0">
                <a:solidFill>
                  <a:srgbClr val="FF0000"/>
                </a:solidFill>
              </a:rPr>
              <a:t>F = B × I × l</a:t>
            </a:r>
          </a:p>
          <a:p>
            <a:endParaRPr lang="en-GB" sz="1200" dirty="0"/>
          </a:p>
          <a:p>
            <a:r>
              <a:rPr lang="en-GB" sz="1200" dirty="0"/>
              <a:t>Where F is force in N</a:t>
            </a:r>
          </a:p>
          <a:p>
            <a:r>
              <a:rPr lang="en-GB" sz="1200" dirty="0"/>
              <a:t>             B is magnetic flux density in T</a:t>
            </a:r>
          </a:p>
          <a:p>
            <a:r>
              <a:rPr lang="en-GB" sz="1200" dirty="0"/>
              <a:t>             I is current in A</a:t>
            </a:r>
          </a:p>
          <a:p>
            <a:r>
              <a:rPr lang="en-GB" sz="1200" dirty="0"/>
              <a:t>	l is length of wire in m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FC3186-8E3C-48DA-9C2D-F8F2D9EC3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510" y="-2"/>
            <a:ext cx="3386490" cy="16764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D643B9-4AE9-45E7-966A-9AA7A6EF8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398" y="2619912"/>
            <a:ext cx="3173446" cy="21063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AFD130-6A8E-4FA4-B464-E691A5BABC5C}"/>
              </a:ext>
            </a:extLst>
          </p:cNvPr>
          <p:cNvSpPr/>
          <p:nvPr/>
        </p:nvSpPr>
        <p:spPr>
          <a:xfrm>
            <a:off x="3400063" y="1745826"/>
            <a:ext cx="3429000" cy="87408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</a:pPr>
            <a:r>
              <a:rPr lang="en-GB" sz="1200" dirty="0">
                <a:ea typeface="Times New Roman" panose="02020603050405020304" pitchFamily="18" charset="0"/>
                <a:cs typeface="Calibri" panose="020F0502020204030204" pitchFamily="34" charset="0"/>
              </a:rPr>
              <a:t>This effect is used in an electric motor. A coil of wire carrying a current in a magnetic field experiences a force that makes it rotate. A </a:t>
            </a:r>
            <a:r>
              <a:rPr lang="en-GB" sz="1200" b="1" dirty="0">
                <a:solidFill>
                  <a:srgbClr val="FF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split ring commutator </a:t>
            </a:r>
            <a:r>
              <a:rPr lang="en-GB" sz="1200" dirty="0">
                <a:ea typeface="Times New Roman" panose="02020603050405020304" pitchFamily="18" charset="0"/>
                <a:cs typeface="Calibri" panose="020F0502020204030204" pitchFamily="34" charset="0"/>
              </a:rPr>
              <a:t>changes the current direction every half turn. </a:t>
            </a:r>
            <a:endParaRPr lang="en-GB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132568-157C-40B9-95FA-1279EC33F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57657"/>
            <a:ext cx="3613352" cy="44436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914C9F-A950-431D-A125-113C0D73B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0" y="8051923"/>
            <a:ext cx="3455064" cy="16932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C4B34E-2CDA-4C9C-8B8B-C9D5670C9E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r="805" b="50900"/>
          <a:stretch/>
        </p:blipFill>
        <p:spPr>
          <a:xfrm>
            <a:off x="3261932" y="4776919"/>
            <a:ext cx="3567131" cy="18609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C6A682-5C78-4324-97BB-2FDAF43A0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0833" y="6453165"/>
            <a:ext cx="2833908" cy="3414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9EB633-6556-4B8E-BF6A-BCA38C195103}"/>
              </a:ext>
            </a:extLst>
          </p:cNvPr>
          <p:cNvSpPr/>
          <p:nvPr/>
        </p:nvSpPr>
        <p:spPr>
          <a:xfrm>
            <a:off x="3428998" y="6453165"/>
            <a:ext cx="331834" cy="235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4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2"/>
    </mc:Choice>
    <mc:Fallback xmlns="">
      <p:transition spd="slow" advTm="90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F5DA6-8664-44B7-A27C-DC6897F78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FE758-3FE0-44CE-B82B-EB72899FC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0B3F30-2E99-4EC0-9F7A-0BE5C5292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872"/>
            <a:ext cx="3529468" cy="5023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161A2A-C9DA-4251-9079-10A0482D0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478" y="75454"/>
            <a:ext cx="3529521" cy="5020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AA96D1-BFB8-48D1-86AB-A53120C77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952998"/>
            <a:ext cx="3429000" cy="4860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7864D2-CF4D-4336-A5EF-80DE4746C3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4952999"/>
            <a:ext cx="3429000" cy="488504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A558F2-73EF-47F4-A918-1A67E05F1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8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3"/>
    </mc:Choice>
    <mc:Fallback xmlns="">
      <p:transition spd="slow" advTm="653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6EAD4-A2CF-43DF-ABAE-2DABF8489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A7F57-BDBC-4BDC-B7BD-F56C17DC2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B93BC0-58AE-45CA-8292-9D5A2FEBD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900"/>
            <a:ext cx="3353378" cy="29763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F35A7A-CB9C-4ADF-9DB9-2A539AB94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68" y="0"/>
            <a:ext cx="3468332" cy="49218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3A2D44-EC5F-4C01-828F-85BC36954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21876"/>
            <a:ext cx="3451049" cy="4871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832227-472A-4950-9DED-50A881F29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6956" y="4921875"/>
            <a:ext cx="3451044" cy="4872515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33B8B6-C11D-4D55-B59A-F691635F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1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"/>
    </mc:Choice>
    <mc:Fallback xmlns="">
      <p:transition spd="slow" advTm="66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4DF85-D1E7-493A-9D4C-B84EF40E9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9105-01CC-4F06-8297-C35C7E705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A624C-19F4-4FDB-83A6-C40F98500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13"/>
            <a:ext cx="3429000" cy="48422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260E35-23CC-4377-93CB-1E95D1DA5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8" y="106782"/>
            <a:ext cx="3429001" cy="48462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DD2D5D-7096-4635-9BF4-50FAD662A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53000"/>
            <a:ext cx="3429000" cy="4853079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3ADB594-68FF-4F54-B06C-A26D68278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25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9778D3-3CA7-4C3B-AFA3-31B54C8414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46" y="4952924"/>
            <a:ext cx="3429053" cy="485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"/>
    </mc:Choice>
    <mc:Fallback xmlns="">
      <p:transition spd="slow" advTm="70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6F1F9-F8BA-4EFB-B150-79454376C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79BAD-031F-412D-96B8-1BB3B974B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656108-5778-4D86-8A03-D2D9CAC15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312"/>
            <a:ext cx="3619157" cy="51206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C40054-F67D-4A0A-9D3C-72AEEB4FC4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484"/>
          <a:stretch/>
        </p:blipFill>
        <p:spPr>
          <a:xfrm>
            <a:off x="3299154" y="16312"/>
            <a:ext cx="3558846" cy="30006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D45C4A-A6AF-4A8D-9179-94B9BE48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37936"/>
            <a:ext cx="3368874" cy="47590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5BFED5-B187-458A-B0CC-1B56BAC58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126" y="5038007"/>
            <a:ext cx="3368874" cy="4762977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46FCD6D-25ED-4D94-8098-C9F98813A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64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"/>
    </mc:Choice>
    <mc:Fallback xmlns="">
      <p:transition spd="slow" advTm="684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B91D-2507-4D49-B2DB-5D94AD3FB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0C033-9701-41A2-BBF3-674C53183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A4B0A-394D-423E-BCC9-FE261DEF9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6114"/>
            <a:ext cx="3480636" cy="4940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8E9407-7A62-4527-9D19-1A1B38774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862" y="109665"/>
            <a:ext cx="3474137" cy="490709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F637E-65E6-42DE-AAA6-6E460078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27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24E565-73CA-40B9-ACA0-CBD67FDAF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34619"/>
            <a:ext cx="3480636" cy="493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2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4"/>
    </mc:Choice>
    <mc:Fallback xmlns="">
      <p:transition spd="slow" advTm="1094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2551</TotalTime>
  <Words>2612</Words>
  <Application>Microsoft Office PowerPoint</Application>
  <PresentationFormat>A4 Paper (210x297 mm)</PresentationFormat>
  <Paragraphs>323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Calibri Light</vt:lpstr>
      <vt:lpstr>Times New Roman</vt:lpstr>
      <vt:lpstr>Arial</vt:lpstr>
      <vt:lpstr>Cambria Math</vt:lpstr>
      <vt:lpstr>Calibri</vt:lpstr>
      <vt:lpstr>Office Theme</vt:lpstr>
      <vt:lpstr>Microsoft Word Document</vt:lpstr>
      <vt:lpstr>Document</vt:lpstr>
      <vt:lpstr>Physics Paper 2 revision booklet (H tier)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</cp:lastModifiedBy>
  <cp:revision>102</cp:revision>
  <cp:lastPrinted>2018-05-16T18:51:17Z</cp:lastPrinted>
  <dcterms:created xsi:type="dcterms:W3CDTF">2018-03-06T21:04:47Z</dcterms:created>
  <dcterms:modified xsi:type="dcterms:W3CDTF">2020-01-16T10:46:59Z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