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50"/>
  </p:notesMasterIdLst>
  <p:sldIdLst>
    <p:sldId id="264" r:id="rId5"/>
    <p:sldId id="295" r:id="rId6"/>
    <p:sldId id="293" r:id="rId7"/>
    <p:sldId id="298" r:id="rId8"/>
    <p:sldId id="296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10" r:id="rId20"/>
    <p:sldId id="309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9" r:id="rId29"/>
    <p:sldId id="318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  <p:sldId id="335" r:id="rId46"/>
    <p:sldId id="336" r:id="rId47"/>
    <p:sldId id="337" r:id="rId48"/>
    <p:sldId id="338" r:id="rId49"/>
  </p:sldIdLst>
  <p:sldSz cx="6858000" cy="9906000" type="A4"/>
  <p:notesSz cx="9931400" cy="143637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Calibri Light" panose="020F0302020204030204" pitchFamily="34" charset="0"/>
      <p:regular r:id="rId55"/>
      <p:italic r:id="rId56"/>
    </p:embeddedFont>
    <p:embeddedFont>
      <p:font typeface="Cambria Math" panose="02040503050406030204" pitchFamily="18" charset="0"/>
      <p:regular r:id="rId5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5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C20F11-51AF-4DDC-8A47-9B24E005DE9C}" v="277" dt="2020-02-08T22:09:06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2589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7.fntdata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6.fntdata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d1f765671a8bc918" providerId="OrgId" clId="{01565E33-E8D8-42C1-ABC6-CC2732E249BA}"/>
    <pc:docChg chg="undo custSel modSld">
      <pc:chgData name="Peter EDMUNDS (HAB)" userId="d1f765671a8bc918" providerId="OrgId" clId="{01565E33-E8D8-42C1-ABC6-CC2732E249BA}" dt="2019-12-06T11:25:33.151" v="436" actId="1076"/>
      <pc:docMkLst>
        <pc:docMk/>
      </pc:docMkLst>
      <pc:sldChg chg="addSp delSp modSp">
        <pc:chgData name="Peter EDMUNDS (HAB)" userId="d1f765671a8bc918" providerId="OrgId" clId="{01565E33-E8D8-42C1-ABC6-CC2732E249BA}" dt="2019-12-06T11:25:33.151" v="436" actId="1076"/>
        <pc:sldMkLst>
          <pc:docMk/>
          <pc:sldMk cId="1257269346" sldId="256"/>
        </pc:sldMkLst>
        <pc:spChg chg="mod">
          <ac:chgData name="Peter EDMUNDS (HAB)" userId="d1f765671a8bc918" providerId="OrgId" clId="{01565E33-E8D8-42C1-ABC6-CC2732E249BA}" dt="2019-12-06T11:25:14.874" v="429" actId="20577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d1f765671a8bc918" providerId="OrgId" clId="{01565E33-E8D8-42C1-ABC6-CC2732E249BA}" dt="2019-12-06T11:21:12.966" v="204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d1f765671a8bc918" providerId="OrgId" clId="{01565E33-E8D8-42C1-ABC6-CC2732E249BA}" dt="2019-12-06T11:25:27.439" v="433" actId="1076"/>
          <ac:spMkLst>
            <pc:docMk/>
            <pc:sldMk cId="1257269346" sldId="256"/>
            <ac:spMk id="6" creationId="{FC9A91F7-0DA8-4C99-96C3-14CE945416A1}"/>
          </ac:spMkLst>
        </pc:spChg>
        <pc:spChg chg="mod">
          <ac:chgData name="Peter EDMUNDS (HAB)" userId="d1f765671a8bc918" providerId="OrgId" clId="{01565E33-E8D8-42C1-ABC6-CC2732E249BA}" dt="2019-12-06T11:21:34.382" v="205" actId="20577"/>
          <ac:spMkLst>
            <pc:docMk/>
            <pc:sldMk cId="1257269346" sldId="256"/>
            <ac:spMk id="19" creationId="{91689243-74F8-44AA-B720-4388D7CBB27E}"/>
          </ac:spMkLst>
        </pc:spChg>
        <pc:spChg chg="mod">
          <ac:chgData name="Peter EDMUNDS (HAB)" userId="d1f765671a8bc918" providerId="OrgId" clId="{01565E33-E8D8-42C1-ABC6-CC2732E249BA}" dt="2019-12-06T11:23:01.784" v="408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 (HAB)" userId="d1f765671a8bc918" providerId="OrgId" clId="{01565E33-E8D8-42C1-ABC6-CC2732E249BA}" dt="2019-12-06T11:21:59.094" v="275" actId="20577"/>
          <ac:spMkLst>
            <pc:docMk/>
            <pc:sldMk cId="1257269346" sldId="256"/>
            <ac:spMk id="23" creationId="{93CD071A-2076-4ABA-A9C4-116DA93A396F}"/>
          </ac:spMkLst>
        </pc:spChg>
        <pc:spChg chg="mod">
          <ac:chgData name="Peter EDMUNDS (HAB)" userId="d1f765671a8bc918" providerId="OrgId" clId="{01565E33-E8D8-42C1-ABC6-CC2732E249BA}" dt="2019-12-06T11:22:49.668" v="399" actId="14100"/>
          <ac:spMkLst>
            <pc:docMk/>
            <pc:sldMk cId="1257269346" sldId="256"/>
            <ac:spMk id="31" creationId="{7EF7B392-B2D4-45C8-B8C6-8A0F4B6E0950}"/>
          </ac:spMkLst>
        </pc:spChg>
        <pc:picChg chg="add mod">
          <ac:chgData name="Peter EDMUNDS (HAB)" userId="d1f765671a8bc918" providerId="OrgId" clId="{01565E33-E8D8-42C1-ABC6-CC2732E249BA}" dt="2019-12-06T11:25:33.151" v="436" actId="1076"/>
          <ac:picMkLst>
            <pc:docMk/>
            <pc:sldMk cId="1257269346" sldId="256"/>
            <ac:picMk id="3" creationId="{699C10CB-AD2D-493E-8210-B5650CFDA277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8" creationId="{A29DB541-2C7D-402D-8455-7CD5D424DCD9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9" creationId="{A7341A58-D6A7-445A-8D78-2262E1DD10BB}"/>
          </ac:picMkLst>
        </pc:picChg>
        <pc:picChg chg="del">
          <ac:chgData name="Peter EDMUNDS (HAB)" userId="d1f765671a8bc918" providerId="OrgId" clId="{01565E33-E8D8-42C1-ABC6-CC2732E249BA}" dt="2019-12-06T11:23:06.175" v="409" actId="478"/>
          <ac:picMkLst>
            <pc:docMk/>
            <pc:sldMk cId="1257269346" sldId="256"/>
            <ac:picMk id="10" creationId="{B81D9AB8-4603-4C0E-8252-4C39B270161D}"/>
          </ac:picMkLst>
        </pc:picChg>
        <pc:picChg chg="add mod">
          <ac:chgData name="Peter EDMUNDS (HAB)" userId="d1f765671a8bc918" providerId="OrgId" clId="{01565E33-E8D8-42C1-ABC6-CC2732E249BA}" dt="2019-12-06T11:23:24.981" v="414" actId="1076"/>
          <ac:picMkLst>
            <pc:docMk/>
            <pc:sldMk cId="1257269346" sldId="256"/>
            <ac:picMk id="13" creationId="{4CBA4870-7B40-4F47-9C7E-EF9EEEA7DF9F}"/>
          </ac:picMkLst>
        </pc:picChg>
      </pc:sldChg>
    </pc:docChg>
  </pc:docChgLst>
  <pc:docChgLst>
    <pc:chgData name="Peter EDMUNDS (HAB)" userId="57fb2244-f77a-4291-bf83-84bcf6856161" providerId="ADAL" clId="{5AF676A9-5B28-48C1-B101-C976FD837E5A}"/>
    <pc:docChg chg="undo custSel modSld sldOrd">
      <pc:chgData name="Peter EDMUNDS (HAB)" userId="57fb2244-f77a-4291-bf83-84bcf6856161" providerId="ADAL" clId="{5AF676A9-5B28-48C1-B101-C976FD837E5A}" dt="2020-01-03T20:10:23.747" v="767" actId="1076"/>
      <pc:docMkLst>
        <pc:docMk/>
      </pc:docMkLst>
      <pc:sldChg chg="addSp delSp modSp">
        <pc:chgData name="Peter EDMUNDS (HAB)" userId="57fb2244-f77a-4291-bf83-84bcf6856161" providerId="ADAL" clId="{5AF676A9-5B28-48C1-B101-C976FD837E5A}" dt="2020-01-03T19:56:00.677" v="695" actId="1076"/>
        <pc:sldMkLst>
          <pc:docMk/>
          <pc:sldMk cId="1257269346" sldId="256"/>
        </pc:sldMkLst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 (HAB)" userId="57fb2244-f77a-4291-bf83-84bcf6856161" providerId="ADAL" clId="{5AF676A9-5B28-48C1-B101-C976FD837E5A}" dt="2020-01-03T19:48:22.916" v="668" actId="20577"/>
          <ac:spMkLst>
            <pc:docMk/>
            <pc:sldMk cId="1257269346" sldId="256"/>
            <ac:spMk id="4" creationId="{FCD870EF-5536-48CF-B7BF-F05592F86512}"/>
          </ac:spMkLst>
        </pc:spChg>
        <pc:spChg chg="add mod">
          <ac:chgData name="Peter EDMUNDS (HAB)" userId="57fb2244-f77a-4291-bf83-84bcf6856161" providerId="ADAL" clId="{5AF676A9-5B28-48C1-B101-C976FD837E5A}" dt="2020-01-03T19:11:13.825" v="132" actId="20577"/>
          <ac:spMkLst>
            <pc:docMk/>
            <pc:sldMk cId="1257269346" sldId="256"/>
            <ac:spMk id="5" creationId="{F797A92E-9FA9-472F-9AEA-FF9BB8DC5E4E}"/>
          </ac:spMkLst>
        </pc:spChg>
        <pc:spChg chg="del">
          <ac:chgData name="Peter EDMUNDS (HAB)" userId="57fb2244-f77a-4291-bf83-84bcf6856161" providerId="ADAL" clId="{5AF676A9-5B28-48C1-B101-C976FD837E5A}" dt="2020-01-03T19:02:21.684" v="10" actId="478"/>
          <ac:spMkLst>
            <pc:docMk/>
            <pc:sldMk cId="1257269346" sldId="256"/>
            <ac:spMk id="6" creationId="{FC9A91F7-0DA8-4C99-96C3-14CE945416A1}"/>
          </ac:spMkLst>
        </pc:spChg>
        <pc:spChg chg="add mod">
          <ac:chgData name="Peter EDMUNDS (HAB)" userId="57fb2244-f77a-4291-bf83-84bcf6856161" providerId="ADAL" clId="{5AF676A9-5B28-48C1-B101-C976FD837E5A}" dt="2020-01-03T19:55:02.662" v="677" actId="1076"/>
          <ac:spMkLst>
            <pc:docMk/>
            <pc:sldMk cId="1257269346" sldId="256"/>
            <ac:spMk id="8" creationId="{889E9D6A-19C3-48A3-9267-BF08E065CCD0}"/>
          </ac:spMkLst>
        </pc:spChg>
        <pc:spChg chg="add mod">
          <ac:chgData name="Peter EDMUNDS (HAB)" userId="57fb2244-f77a-4291-bf83-84bcf6856161" providerId="ADAL" clId="{5AF676A9-5B28-48C1-B101-C976FD837E5A}" dt="2020-01-03T19:16:15.801" v="247" actId="1076"/>
          <ac:spMkLst>
            <pc:docMk/>
            <pc:sldMk cId="1257269346" sldId="256"/>
            <ac:spMk id="12" creationId="{77339A75-F6BD-4CDB-8508-AB6E1FF49DA9}"/>
          </ac:spMkLst>
        </pc:spChg>
        <pc:spChg chg="mod">
          <ac:chgData name="Peter EDMUNDS (HAB)" userId="57fb2244-f77a-4291-bf83-84bcf6856161" providerId="ADAL" clId="{5AF676A9-5B28-48C1-B101-C976FD837E5A}" dt="2020-01-03T19:15:48.902" v="155" actId="20577"/>
          <ac:spMkLst>
            <pc:docMk/>
            <pc:sldMk cId="1257269346" sldId="256"/>
            <ac:spMk id="19" creationId="{91689243-74F8-44AA-B720-4388D7CBB27E}"/>
          </ac:spMkLst>
        </pc:spChg>
        <pc:spChg chg="add mod">
          <ac:chgData name="Peter EDMUNDS (HAB)" userId="57fb2244-f77a-4291-bf83-84bcf6856161" providerId="ADAL" clId="{5AF676A9-5B28-48C1-B101-C976FD837E5A}" dt="2020-01-03T19:17:28.359" v="403" actId="1076"/>
          <ac:spMkLst>
            <pc:docMk/>
            <pc:sldMk cId="1257269346" sldId="256"/>
            <ac:spMk id="21" creationId="{B409A7D7-B2AD-4265-A4ED-2C5431BE0528}"/>
          </ac:spMkLst>
        </pc:spChg>
        <pc:spChg chg="mod">
          <ac:chgData name="Peter EDMUNDS (HAB)" userId="57fb2244-f77a-4291-bf83-84bcf6856161" providerId="ADAL" clId="{5AF676A9-5B28-48C1-B101-C976FD837E5A}" dt="2020-01-03T19:03:03.699" v="32" actId="20577"/>
          <ac:spMkLst>
            <pc:docMk/>
            <pc:sldMk cId="1257269346" sldId="256"/>
            <ac:spMk id="22" creationId="{D154BACA-8366-4BBA-B7F0-6B0D57E19D4A}"/>
          </ac:spMkLst>
        </pc:spChg>
        <pc:spChg chg="del">
          <ac:chgData name="Peter EDMUNDS (HAB)" userId="57fb2244-f77a-4291-bf83-84bcf6856161" providerId="ADAL" clId="{5AF676A9-5B28-48C1-B101-C976FD837E5A}" dt="2020-01-03T19:02:54.485" v="12" actId="478"/>
          <ac:spMkLst>
            <pc:docMk/>
            <pc:sldMk cId="1257269346" sldId="256"/>
            <ac:spMk id="23" creationId="{93CD071A-2076-4ABA-A9C4-116DA93A396F}"/>
          </ac:spMkLst>
        </pc:spChg>
        <pc:spChg chg="del">
          <ac:chgData name="Peter EDMUNDS (HAB)" userId="57fb2244-f77a-4291-bf83-84bcf6856161" providerId="ADAL" clId="{5AF676A9-5B28-48C1-B101-C976FD837E5A}" dt="2020-01-03T19:02:53.221" v="11" actId="478"/>
          <ac:spMkLst>
            <pc:docMk/>
            <pc:sldMk cId="1257269346" sldId="256"/>
            <ac:spMk id="31" creationId="{7EF7B392-B2D4-45C8-B8C6-8A0F4B6E0950}"/>
          </ac:spMkLst>
        </pc:sp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3" creationId="{699C10CB-AD2D-493E-8210-B5650CFDA277}"/>
          </ac:picMkLst>
        </pc:picChg>
        <pc:picChg chg="add mod">
          <ac:chgData name="Peter EDMUNDS (HAB)" userId="57fb2244-f77a-4291-bf83-84bcf6856161" providerId="ADAL" clId="{5AF676A9-5B28-48C1-B101-C976FD837E5A}" dt="2020-01-03T19:11:08.481" v="124" actId="1076"/>
          <ac:picMkLst>
            <pc:docMk/>
            <pc:sldMk cId="1257269346" sldId="256"/>
            <ac:picMk id="7" creationId="{93CDFA53-F35F-49EC-A80E-9212643E41BE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9" creationId="{E1942D01-F132-40A7-8CA3-5A55DAFD8D9F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0" creationId="{6AE21827-1085-48B3-9398-7661664626E8}"/>
          </ac:picMkLst>
        </pc:picChg>
        <pc:picChg chg="add mod">
          <ac:chgData name="Peter EDMUNDS (HAB)" userId="57fb2244-f77a-4291-bf83-84bcf6856161" providerId="ADAL" clId="{5AF676A9-5B28-48C1-B101-C976FD837E5A}" dt="2020-01-03T19:55:03.825" v="678" actId="1076"/>
          <ac:picMkLst>
            <pc:docMk/>
            <pc:sldMk cId="1257269346" sldId="256"/>
            <ac:picMk id="11" creationId="{2E54ED3F-3503-4A97-9939-C85719F974A7}"/>
          </ac:picMkLst>
        </pc:picChg>
        <pc:picChg chg="del">
          <ac:chgData name="Peter EDMUNDS (HAB)" userId="57fb2244-f77a-4291-bf83-84bcf6856161" providerId="ADAL" clId="{5AF676A9-5B28-48C1-B101-C976FD837E5A}" dt="2020-01-03T19:02:21.684" v="10" actId="478"/>
          <ac:picMkLst>
            <pc:docMk/>
            <pc:sldMk cId="1257269346" sldId="256"/>
            <ac:picMk id="13" creationId="{4CBA4870-7B40-4F47-9C7E-EF9EEEA7DF9F}"/>
          </ac:picMkLst>
        </pc:picChg>
        <pc:picChg chg="add mod">
          <ac:chgData name="Peter EDMUNDS (HAB)" userId="57fb2244-f77a-4291-bf83-84bcf6856161" providerId="ADAL" clId="{5AF676A9-5B28-48C1-B101-C976FD837E5A}" dt="2020-01-03T19:56:00.677" v="695" actId="1076"/>
          <ac:picMkLst>
            <pc:docMk/>
            <pc:sldMk cId="1257269346" sldId="256"/>
            <ac:picMk id="14" creationId="{F365A70D-E52F-41E1-9914-88D49E429E9A}"/>
          </ac:picMkLst>
        </pc:picChg>
        <pc:picChg chg="add mod">
          <ac:chgData name="Peter EDMUNDS (HAB)" userId="57fb2244-f77a-4291-bf83-84bcf6856161" providerId="ADAL" clId="{5AF676A9-5B28-48C1-B101-C976FD837E5A}" dt="2020-01-03T19:55:32.696" v="685" actId="1076"/>
          <ac:picMkLst>
            <pc:docMk/>
            <pc:sldMk cId="1257269346" sldId="256"/>
            <ac:picMk id="15" creationId="{50D9D92A-673D-44C5-8F57-26294B36A728}"/>
          </ac:picMkLst>
        </pc:picChg>
        <pc:picChg chg="add mod modCrop">
          <ac:chgData name="Peter EDMUNDS (HAB)" userId="57fb2244-f77a-4291-bf83-84bcf6856161" providerId="ADAL" clId="{5AF676A9-5B28-48C1-B101-C976FD837E5A}" dt="2020-01-03T19:55:58.386" v="694" actId="1076"/>
          <ac:picMkLst>
            <pc:docMk/>
            <pc:sldMk cId="1257269346" sldId="256"/>
            <ac:picMk id="16" creationId="{A487DF56-70CE-45E5-8503-CE616F882AEC}"/>
          </ac:picMkLst>
        </pc:picChg>
        <pc:picChg chg="add mod modCrop">
          <ac:chgData name="Peter EDMUNDS (HAB)" userId="57fb2244-f77a-4291-bf83-84bcf6856161" providerId="ADAL" clId="{5AF676A9-5B28-48C1-B101-C976FD837E5A}" dt="2020-01-03T19:55:49.865" v="691" actId="1076"/>
          <ac:picMkLst>
            <pc:docMk/>
            <pc:sldMk cId="1257269346" sldId="256"/>
            <ac:picMk id="24" creationId="{9C99E788-CE09-4A58-9439-4064EF02B3C2}"/>
          </ac:picMkLst>
        </pc:picChg>
      </pc:sldChg>
      <pc:sldChg chg="addSp delSp modSp modAnim">
        <pc:chgData name="Peter EDMUNDS (HAB)" userId="57fb2244-f77a-4291-bf83-84bcf6856161" providerId="ADAL" clId="{5AF676A9-5B28-48C1-B101-C976FD837E5A}" dt="2020-01-03T20:10:23.747" v="767" actId="1076"/>
        <pc:sldMkLst>
          <pc:docMk/>
          <pc:sldMk cId="830485102" sldId="257"/>
        </pc:sldMkLst>
        <pc:spChg chg="add mod">
          <ac:chgData name="Peter EDMUNDS (HAB)" userId="57fb2244-f77a-4291-bf83-84bcf6856161" providerId="ADAL" clId="{5AF676A9-5B28-48C1-B101-C976FD837E5A}" dt="2020-01-03T19:47:10.937" v="541" actId="20577"/>
          <ac:spMkLst>
            <pc:docMk/>
            <pc:sldMk cId="830485102" sldId="257"/>
            <ac:spMk id="2" creationId="{AAE86A37-C29A-4F1A-829A-A4CCA2A9D614}"/>
          </ac:spMkLst>
        </pc:spChg>
        <pc:spChg chg="add mod">
          <ac:chgData name="Peter EDMUNDS (HAB)" userId="57fb2244-f77a-4291-bf83-84bcf6856161" providerId="ADAL" clId="{5AF676A9-5B28-48C1-B101-C976FD837E5A}" dt="2020-01-03T19:47:15.610" v="542" actId="1076"/>
          <ac:spMkLst>
            <pc:docMk/>
            <pc:sldMk cId="830485102" sldId="257"/>
            <ac:spMk id="5" creationId="{FE180D60-95D7-499A-A24D-EA956B4DEDBD}"/>
          </ac:spMkLst>
        </pc:spChg>
        <pc:spChg chg="add mod">
          <ac:chgData name="Peter EDMUNDS (HAB)" userId="57fb2244-f77a-4291-bf83-84bcf6856161" providerId="ADAL" clId="{5AF676A9-5B28-48C1-B101-C976FD837E5A}" dt="2020-01-03T20:08:55.313" v="762" actId="1076"/>
          <ac:spMkLst>
            <pc:docMk/>
            <pc:sldMk cId="830485102" sldId="257"/>
            <ac:spMk id="6" creationId="{303D86A1-D685-42F8-B4DF-E0FF81B1399C}"/>
          </ac:spMkLst>
        </pc:spChg>
        <pc:spChg chg="mod">
          <ac:chgData name="Peter EDMUNDS (HAB)" userId="57fb2244-f77a-4291-bf83-84bcf6856161" providerId="ADAL" clId="{5AF676A9-5B28-48C1-B101-C976FD837E5A}" dt="2020-01-03T19:06:35.713" v="88" actId="20577"/>
          <ac:spMkLst>
            <pc:docMk/>
            <pc:sldMk cId="830485102" sldId="257"/>
            <ac:spMk id="11" creationId="{168A24C7-D1BB-40B4-8799-57F950B60D3F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3" creationId="{6B4E3F40-2118-42CF-9736-196DDF103594}"/>
          </ac:spMkLst>
        </pc:spChg>
        <pc:spChg chg="del">
          <ac:chgData name="Peter EDMUNDS (HAB)" userId="57fb2244-f77a-4291-bf83-84bcf6856161" providerId="ADAL" clId="{5AF676A9-5B28-48C1-B101-C976FD837E5A}" dt="2020-01-03T19:06:28.137" v="60" actId="478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3" creationId="{18A060AA-CF1B-475E-87E5-D4661FE016C1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4" creationId="{7CC00766-2473-4CC3-B1C1-47A0705DD426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7" creationId="{1E6DB38F-4E04-47D9-80DE-57BB25F6DC0A}"/>
          </ac:picMkLst>
        </pc:picChg>
        <pc:picChg chg="del mod">
          <ac:chgData name="Peter EDMUNDS (HAB)" userId="57fb2244-f77a-4291-bf83-84bcf6856161" providerId="ADAL" clId="{5AF676A9-5B28-48C1-B101-C976FD837E5A}" dt="2020-01-03T19:06:28.137" v="60" actId="478"/>
          <ac:picMkLst>
            <pc:docMk/>
            <pc:sldMk cId="830485102" sldId="257"/>
            <ac:picMk id="8" creationId="{D8D82264-9528-40BA-8366-4D818284F0BD}"/>
          </ac:picMkLst>
        </pc:picChg>
        <pc:picChg chg="add mod">
          <ac:chgData name="Peter EDMUNDS (HAB)" userId="57fb2244-f77a-4291-bf83-84bcf6856161" providerId="ADAL" clId="{5AF676A9-5B28-48C1-B101-C976FD837E5A}" dt="2020-01-03T20:10:06.599" v="764" actId="14100"/>
          <ac:picMkLst>
            <pc:docMk/>
            <pc:sldMk cId="830485102" sldId="257"/>
            <ac:picMk id="9" creationId="{F581A925-858E-47D0-80F1-3D179DEDF8CA}"/>
          </ac:picMkLst>
        </pc:picChg>
        <pc:picChg chg="add mod">
          <ac:chgData name="Peter EDMUNDS (HAB)" userId="57fb2244-f77a-4291-bf83-84bcf6856161" providerId="ADAL" clId="{5AF676A9-5B28-48C1-B101-C976FD837E5A}" dt="2020-01-03T20:10:23.747" v="767" actId="1076"/>
          <ac:picMkLst>
            <pc:docMk/>
            <pc:sldMk cId="830485102" sldId="257"/>
            <ac:picMk id="10" creationId="{CC5D9000-AF03-4521-9457-BB07A2257D95}"/>
          </ac:picMkLst>
        </pc:picChg>
        <pc:picChg chg="add mod">
          <ac:chgData name="Peter EDMUNDS (HAB)" userId="57fb2244-f77a-4291-bf83-84bcf6856161" providerId="ADAL" clId="{5AF676A9-5B28-48C1-B101-C976FD837E5A}" dt="2020-01-03T19:47:17.902" v="543" actId="1076"/>
          <ac:picMkLst>
            <pc:docMk/>
            <pc:sldMk cId="830485102" sldId="257"/>
            <ac:picMk id="15" creationId="{963E703E-13FF-4B23-8A3D-0C97254678DD}"/>
          </ac:picMkLst>
        </pc:picChg>
        <pc:picChg chg="add mod">
          <ac:chgData name="Peter EDMUNDS (HAB)" userId="57fb2244-f77a-4291-bf83-84bcf6856161" providerId="ADAL" clId="{5AF676A9-5B28-48C1-B101-C976FD837E5A}" dt="2020-01-03T19:47:43.736" v="553" actId="1076"/>
          <ac:picMkLst>
            <pc:docMk/>
            <pc:sldMk cId="830485102" sldId="257"/>
            <ac:picMk id="16" creationId="{31C724EE-9647-4822-A9AA-1E5B11CF31FC}"/>
          </ac:picMkLst>
        </pc:picChg>
        <pc:picChg chg="add mod">
          <ac:chgData name="Peter EDMUNDS (HAB)" userId="57fb2244-f77a-4291-bf83-84bcf6856161" providerId="ADAL" clId="{5AF676A9-5B28-48C1-B101-C976FD837E5A}" dt="2020-01-03T19:47:42.596" v="552" actId="1076"/>
          <ac:picMkLst>
            <pc:docMk/>
            <pc:sldMk cId="830485102" sldId="257"/>
            <ac:picMk id="18" creationId="{07B020C6-BFC8-407F-92A2-2DF4CD83CD07}"/>
          </ac:picMkLst>
        </pc:picChg>
      </pc:sldChg>
      <pc:sldChg chg="addSp delSp modSp">
        <pc:chgData name="Peter EDMUNDS (HAB)" userId="57fb2244-f77a-4291-bf83-84bcf6856161" providerId="ADAL" clId="{5AF676A9-5B28-48C1-B101-C976FD837E5A}" dt="2020-01-03T20:04:23.715" v="741" actId="14100"/>
        <pc:sldMkLst>
          <pc:docMk/>
          <pc:sldMk cId="1359017385" sldId="261"/>
        </pc:sldMkLst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5AF676A9-5B28-48C1-B101-C976FD837E5A}" dt="2020-01-03T19:06:08.033" v="57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 (HAB)" userId="57fb2244-f77a-4291-bf83-84bcf6856161" providerId="ADAL" clId="{5AF676A9-5B28-48C1-B101-C976FD837E5A}" dt="2020-01-03T19:30:47.894" v="429" actId="1076"/>
          <ac:spMkLst>
            <pc:docMk/>
            <pc:sldMk cId="1359017385" sldId="261"/>
            <ac:spMk id="4" creationId="{B1FBEE75-F877-419B-AE05-A4B2FF9119C5}"/>
          </ac:spMkLst>
        </pc:spChg>
        <pc:spChg chg="del">
          <ac:chgData name="Peter EDMUNDS (HAB)" userId="57fb2244-f77a-4291-bf83-84bcf6856161" providerId="ADAL" clId="{5AF676A9-5B28-48C1-B101-C976FD837E5A}" dt="2020-01-03T19:06:00.228" v="33" actId="478"/>
          <ac:spMkLst>
            <pc:docMk/>
            <pc:sldMk cId="1359017385" sldId="261"/>
            <ac:spMk id="6" creationId="{7577C04F-869C-4CAE-820F-BD0DDEEEE131}"/>
          </ac:spMkLst>
        </pc:spChg>
        <pc:picChg chg="add mod modCrop">
          <ac:chgData name="Peter EDMUNDS (HAB)" userId="57fb2244-f77a-4291-bf83-84bcf6856161" providerId="ADAL" clId="{5AF676A9-5B28-48C1-B101-C976FD837E5A}" dt="2020-01-03T20:04:23.715" v="741" actId="14100"/>
          <ac:picMkLst>
            <pc:docMk/>
            <pc:sldMk cId="1359017385" sldId="261"/>
            <ac:picMk id="5" creationId="{6FAC44ED-61FA-47B8-AF63-58269069DBB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7" creationId="{EA7BAEBF-F5BE-4D2C-AE27-83E495E8A4FC}"/>
          </ac:picMkLst>
        </pc:picChg>
        <pc:picChg chg="add del mod or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8" creationId="{00910E2D-AE9B-4DD6-A3D7-E4CE1575198C}"/>
          </ac:picMkLst>
        </pc:picChg>
        <pc:picChg chg="add del mod">
          <ac:chgData name="Peter EDMUNDS (HAB)" userId="57fb2244-f77a-4291-bf83-84bcf6856161" providerId="ADAL" clId="{5AF676A9-5B28-48C1-B101-C976FD837E5A}" dt="2020-01-03T20:00:41.056" v="716" actId="478"/>
          <ac:picMkLst>
            <pc:docMk/>
            <pc:sldMk cId="1359017385" sldId="261"/>
            <ac:picMk id="9" creationId="{09F65F61-B772-4105-A2E6-624900C47520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0" creationId="{7BF9291B-3F78-432C-BD2C-E452C4FD1CDC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1" creationId="{4EDFD8CA-EA3D-4FE4-96D7-3B6296952EE6}"/>
          </ac:picMkLst>
        </pc:picChg>
        <pc:picChg chg="add mod">
          <ac:chgData name="Peter EDMUNDS (HAB)" userId="57fb2244-f77a-4291-bf83-84bcf6856161" providerId="ADAL" clId="{5AF676A9-5B28-48C1-B101-C976FD837E5A}" dt="2020-01-03T19:31:25.451" v="445" actId="1076"/>
          <ac:picMkLst>
            <pc:docMk/>
            <pc:sldMk cId="1359017385" sldId="261"/>
            <ac:picMk id="12" creationId="{F10A80BB-0E31-4438-B8C2-6154BF72E396}"/>
          </ac:picMkLst>
        </pc:picChg>
        <pc:picChg chg="add mod">
          <ac:chgData name="Peter EDMUNDS (HAB)" userId="57fb2244-f77a-4291-bf83-84bcf6856161" providerId="ADAL" clId="{5AF676A9-5B28-48C1-B101-C976FD837E5A}" dt="2020-01-03T19:31:06.708" v="433" actId="1076"/>
          <ac:picMkLst>
            <pc:docMk/>
            <pc:sldMk cId="1359017385" sldId="261"/>
            <ac:picMk id="13" creationId="{1C1B3D36-9797-4DDF-AAFC-22F89A005EC9}"/>
          </ac:picMkLst>
        </pc:picChg>
        <pc:picChg chg="del">
          <ac:chgData name="Peter EDMUNDS (HAB)" userId="57fb2244-f77a-4291-bf83-84bcf6856161" providerId="ADAL" clId="{5AF676A9-5B28-48C1-B101-C976FD837E5A}" dt="2020-01-03T19:06:00.228" v="33" actId="478"/>
          <ac:picMkLst>
            <pc:docMk/>
            <pc:sldMk cId="1359017385" sldId="261"/>
            <ac:picMk id="14" creationId="{9E9A42B9-B10D-4C1D-A906-49A4F1BE72DB}"/>
          </ac:picMkLst>
        </pc:picChg>
        <pc:picChg chg="add del mod">
          <ac:chgData name="Peter EDMUNDS (HAB)" userId="57fb2244-f77a-4291-bf83-84bcf6856161" providerId="ADAL" clId="{5AF676A9-5B28-48C1-B101-C976FD837E5A}" dt="2020-01-03T20:02:06.603" v="720" actId="478"/>
          <ac:picMkLst>
            <pc:docMk/>
            <pc:sldMk cId="1359017385" sldId="261"/>
            <ac:picMk id="15" creationId="{5789618F-C48E-48EF-ADC7-648E68EB8FC3}"/>
          </ac:picMkLst>
        </pc:picChg>
        <pc:picChg chg="add mod">
          <ac:chgData name="Peter EDMUNDS (HAB)" userId="57fb2244-f77a-4291-bf83-84bcf6856161" providerId="ADAL" clId="{5AF676A9-5B28-48C1-B101-C976FD837E5A}" dt="2020-01-03T20:03:35.527" v="730" actId="14100"/>
          <ac:picMkLst>
            <pc:docMk/>
            <pc:sldMk cId="1359017385" sldId="261"/>
            <ac:picMk id="16" creationId="{5B14FD51-A541-46E2-877D-FCE32961EBA4}"/>
          </ac:picMkLst>
        </pc:picChg>
        <pc:picChg chg="add mod">
          <ac:chgData name="Peter EDMUNDS (HAB)" userId="57fb2244-f77a-4291-bf83-84bcf6856161" providerId="ADAL" clId="{5AF676A9-5B28-48C1-B101-C976FD837E5A}" dt="2020-01-03T20:03:42.546" v="732" actId="14100"/>
          <ac:picMkLst>
            <pc:docMk/>
            <pc:sldMk cId="1359017385" sldId="261"/>
            <ac:picMk id="17" creationId="{C5A2BA94-4070-43A6-85F9-3897B0127D5D}"/>
          </ac:picMkLst>
        </pc:picChg>
        <pc:picChg chg="add mod">
          <ac:chgData name="Peter EDMUNDS (HAB)" userId="57fb2244-f77a-4291-bf83-84bcf6856161" providerId="ADAL" clId="{5AF676A9-5B28-48C1-B101-C976FD837E5A}" dt="2020-01-03T20:04:12.519" v="736" actId="14100"/>
          <ac:picMkLst>
            <pc:docMk/>
            <pc:sldMk cId="1359017385" sldId="261"/>
            <ac:picMk id="18" creationId="{31369DEC-4065-4C57-91E9-445E0FDCC69F}"/>
          </ac:picMkLst>
        </pc:picChg>
      </pc:sldChg>
      <pc:sldChg chg="addSp delSp modSp ord modAnim">
        <pc:chgData name="Peter EDMUNDS (HAB)" userId="57fb2244-f77a-4291-bf83-84bcf6856161" providerId="ADAL" clId="{5AF676A9-5B28-48C1-B101-C976FD837E5A}" dt="2020-01-03T20:06:43.394" v="757" actId="1076"/>
        <pc:sldMkLst>
          <pc:docMk/>
          <pc:sldMk cId="2273095663" sldId="262"/>
        </pc:sldMkLst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2" creationId="{BA4CCF14-C3E7-4D70-864B-8AB15970C268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3" creationId="{12296BB0-394A-437E-A682-3781722A13B1}"/>
          </ac:spMkLst>
        </pc:spChg>
        <pc:spChg chg="del">
          <ac:chgData name="Peter EDMUNDS (HAB)" userId="57fb2244-f77a-4291-bf83-84bcf6856161" providerId="ADAL" clId="{5AF676A9-5B28-48C1-B101-C976FD837E5A}" dt="2020-01-03T19:06:47.803" v="89" actId="478"/>
          <ac:spMkLst>
            <pc:docMk/>
            <pc:sldMk cId="2273095663" sldId="262"/>
            <ac:spMk id="4" creationId="{58F111F0-7CE9-426C-B737-12A290F34509}"/>
          </ac:spMkLst>
        </pc:spChg>
        <pc:spChg chg="add mod">
          <ac:chgData name="Peter EDMUNDS (HAB)" userId="57fb2244-f77a-4291-bf83-84bcf6856161" providerId="ADAL" clId="{5AF676A9-5B28-48C1-B101-C976FD837E5A}" dt="2020-01-03T19:42:23.061" v="483" actId="1076"/>
          <ac:spMkLst>
            <pc:docMk/>
            <pc:sldMk cId="2273095663" sldId="262"/>
            <ac:spMk id="5" creationId="{98B76161-700F-45A0-A182-06D447B67159}"/>
          </ac:spMkLst>
        </pc:spChg>
        <pc:spChg chg="mod">
          <ac:chgData name="Peter EDMUNDS (HAB)" userId="57fb2244-f77a-4291-bf83-84bcf6856161" providerId="ADAL" clId="{5AF676A9-5B28-48C1-B101-C976FD837E5A}" dt="2020-01-03T19:06:52.524" v="105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 (HAB)" userId="57fb2244-f77a-4291-bf83-84bcf6856161" providerId="ADAL" clId="{5AF676A9-5B28-48C1-B101-C976FD837E5A}" dt="2020-01-03T20:06:30.437" v="753" actId="1076"/>
          <ac:spMkLst>
            <pc:docMk/>
            <pc:sldMk cId="2273095663" sldId="262"/>
            <ac:spMk id="9" creationId="{1C547ABD-6D31-4678-A09A-BDB0817121E8}"/>
          </ac:spMkLst>
        </pc:spChg>
        <pc:spChg chg="add mod">
          <ac:chgData name="Peter EDMUNDS (HAB)" userId="57fb2244-f77a-4291-bf83-84bcf6856161" providerId="ADAL" clId="{5AF676A9-5B28-48C1-B101-C976FD837E5A}" dt="2020-01-03T19:42:26.708" v="484" actId="1076"/>
          <ac:spMkLst>
            <pc:docMk/>
            <pc:sldMk cId="2273095663" sldId="262"/>
            <ac:spMk id="12" creationId="{4F73E440-AA92-4A34-A7B8-48F0D87C9D6D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4" creationId="{34285833-CB01-4CFA-8C6B-86F84A008B2F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5" creationId="{93B8DF6E-23BC-4CA7-B08C-7AC7D8195295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6" creationId="{03A901AA-1EEB-4FE3-A64C-55E117E6C30E}"/>
          </ac:spMkLst>
        </pc:spChg>
        <pc:spChg chg="add del mod">
          <ac:chgData name="Peter EDMUNDS (HAB)" userId="57fb2244-f77a-4291-bf83-84bcf6856161" providerId="ADAL" clId="{5AF676A9-5B28-48C1-B101-C976FD837E5A}" dt="2020-01-03T19:35:19.194" v="454" actId="478"/>
          <ac:spMkLst>
            <pc:docMk/>
            <pc:sldMk cId="2273095663" sldId="262"/>
            <ac:spMk id="17" creationId="{C53AF401-47E1-460D-9ABD-0DC743357AD7}"/>
          </ac:spMkLst>
        </pc:spChg>
        <pc:spChg chg="add mod">
          <ac:chgData name="Peter EDMUNDS (HAB)" userId="57fb2244-f77a-4291-bf83-84bcf6856161" providerId="ADAL" clId="{5AF676A9-5B28-48C1-B101-C976FD837E5A}" dt="2020-01-03T20:06:42.363" v="756" actId="1076"/>
          <ac:spMkLst>
            <pc:docMk/>
            <pc:sldMk cId="2273095663" sldId="262"/>
            <ac:spMk id="18" creationId="{25E05E10-043D-48C2-A2A0-93D6412BF5AE}"/>
          </ac:spMkLst>
        </pc:sp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6" creationId="{D89B69BA-36FA-475F-A991-7B124FC14BCC}"/>
          </ac:picMkLst>
        </pc:picChg>
        <pc:picChg chg="add mod">
          <ac:chgData name="Peter EDMUNDS (HAB)" userId="57fb2244-f77a-4291-bf83-84bcf6856161" providerId="ADAL" clId="{5AF676A9-5B28-48C1-B101-C976FD837E5A}" dt="2020-01-03T20:06:30.437" v="753" actId="1076"/>
          <ac:picMkLst>
            <pc:docMk/>
            <pc:sldMk cId="2273095663" sldId="262"/>
            <ac:picMk id="7" creationId="{7FF8D1B6-D43D-4C5E-8750-D8D6F14A77D0}"/>
          </ac:picMkLst>
        </pc:picChg>
        <pc:picChg chg="add mod">
          <ac:chgData name="Peter EDMUNDS (HAB)" userId="57fb2244-f77a-4291-bf83-84bcf6856161" providerId="ADAL" clId="{5AF676A9-5B28-48C1-B101-C976FD837E5A}" dt="2020-01-03T19:42:26.708" v="484" actId="1076"/>
          <ac:picMkLst>
            <pc:docMk/>
            <pc:sldMk cId="2273095663" sldId="262"/>
            <ac:picMk id="10" creationId="{57794EA4-505B-44B8-9355-1B6BAD3EC5CE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1" creationId="{0BF435D2-9D1D-47F9-9AA3-B91034AB04E1}"/>
          </ac:picMkLst>
        </pc:picChg>
        <pc:picChg chg="add del mod">
          <ac:chgData name="Peter EDMUNDS (HAB)" userId="57fb2244-f77a-4291-bf83-84bcf6856161" providerId="ADAL" clId="{5AF676A9-5B28-48C1-B101-C976FD837E5A}" dt="2020-01-03T19:35:19.194" v="454" actId="478"/>
          <ac:picMkLst>
            <pc:docMk/>
            <pc:sldMk cId="2273095663" sldId="262"/>
            <ac:picMk id="13" creationId="{8F4DEFD3-61E9-41F6-9FBB-1CA2E1012718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19" creationId="{3151884B-0551-4064-AF47-D66F611691B0}"/>
          </ac:picMkLst>
        </pc:picChg>
        <pc:picChg chg="add mod">
          <ac:chgData name="Peter EDMUNDS (HAB)" userId="57fb2244-f77a-4291-bf83-84bcf6856161" providerId="ADAL" clId="{5AF676A9-5B28-48C1-B101-C976FD837E5A}" dt="2020-01-03T20:06:43.394" v="757" actId="1076"/>
          <ac:picMkLst>
            <pc:docMk/>
            <pc:sldMk cId="2273095663" sldId="262"/>
            <ac:picMk id="20" creationId="{DD0C0A3D-EBC5-4608-87B8-FFB8650DCB87}"/>
          </ac:picMkLst>
        </pc:picChg>
        <pc:picChg chg="add mod">
          <ac:chgData name="Peter EDMUNDS (HAB)" userId="57fb2244-f77a-4291-bf83-84bcf6856161" providerId="ADAL" clId="{5AF676A9-5B28-48C1-B101-C976FD837E5A}" dt="2020-01-03T20:06:36.639" v="755" actId="1076"/>
          <ac:picMkLst>
            <pc:docMk/>
            <pc:sldMk cId="2273095663" sldId="262"/>
            <ac:picMk id="21" creationId="{06A5BB1D-5DF2-4DCB-A361-0692B4E81E23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8" creationId="{692C26C1-15E1-4BF3-B1AE-95912C92A229}"/>
          </ac:picMkLst>
        </pc:picChg>
        <pc:picChg chg="del">
          <ac:chgData name="Peter EDMUNDS (HAB)" userId="57fb2244-f77a-4291-bf83-84bcf6856161" providerId="ADAL" clId="{5AF676A9-5B28-48C1-B101-C976FD837E5A}" dt="2020-01-03T19:06:47.803" v="89" actId="478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723C8015-2048-44EA-9046-0DB8150FE46B}"/>
  </pc:docChgLst>
  <pc:docChgLst>
    <pc:chgData name="Peter EDMUNDS (HAB)" userId="57fb2244-f77a-4291-bf83-84bcf6856161" providerId="ADAL" clId="{2A9BA189-2243-4345-AC23-2C5D752A5BC3}"/>
    <pc:docChg chg="custSel modSld">
      <pc:chgData name="Peter EDMUNDS (HAB)" userId="57fb2244-f77a-4291-bf83-84bcf6856161" providerId="ADAL" clId="{2A9BA189-2243-4345-AC23-2C5D752A5BC3}" dt="2019-12-08T15:36:13.552" v="444" actId="1076"/>
      <pc:docMkLst>
        <pc:docMk/>
      </pc:docMkLst>
      <pc:sldChg chg="addSp delSp modSp">
        <pc:chgData name="Peter EDMUNDS (HAB)" userId="57fb2244-f77a-4291-bf83-84bcf6856161" providerId="ADAL" clId="{2A9BA189-2243-4345-AC23-2C5D752A5BC3}" dt="2019-12-08T15:20:28.720" v="370" actId="1076"/>
        <pc:sldMkLst>
          <pc:docMk/>
          <pc:sldMk cId="1257269346" sldId="256"/>
        </pc:sldMkLst>
        <pc:spChg chg="add del mod">
          <ac:chgData name="Peter EDMUNDS (HAB)" userId="57fb2244-f77a-4291-bf83-84bcf6856161" providerId="ADAL" clId="{2A9BA189-2243-4345-AC23-2C5D752A5BC3}" dt="2019-12-08T14:49:58.422" v="72" actId="478"/>
          <ac:spMkLst>
            <pc:docMk/>
            <pc:sldMk cId="1257269346" sldId="256"/>
            <ac:spMk id="14" creationId="{333F6735-A8EE-41F5-8EDF-E1B660DC1445}"/>
          </ac:spMkLst>
        </pc:spChg>
        <pc:picChg chg="mod">
          <ac:chgData name="Peter EDMUNDS (HAB)" userId="57fb2244-f77a-4291-bf83-84bcf6856161" providerId="ADAL" clId="{2A9BA189-2243-4345-AC23-2C5D752A5BC3}" dt="2019-12-08T15:20:27.016" v="369" actId="1076"/>
          <ac:picMkLst>
            <pc:docMk/>
            <pc:sldMk cId="1257269346" sldId="256"/>
            <ac:picMk id="3" creationId="{699C10CB-AD2D-493E-8210-B5650CFDA277}"/>
          </ac:picMkLst>
        </pc:picChg>
        <pc:picChg chg="add del mod">
          <ac:chgData name="Peter EDMUNDS (HAB)" userId="57fb2244-f77a-4291-bf83-84bcf6856161" providerId="ADAL" clId="{2A9BA189-2243-4345-AC23-2C5D752A5BC3}" dt="2019-12-08T15:20:02.463" v="359" actId="478"/>
          <ac:picMkLst>
            <pc:docMk/>
            <pc:sldMk cId="1257269346" sldId="256"/>
            <ac:picMk id="5" creationId="{685924A8-0F5E-48FD-AE9D-9977794E02F6}"/>
          </ac:picMkLst>
        </pc:picChg>
        <pc:picChg chg="add del mod">
          <ac:chgData name="Peter EDMUNDS (HAB)" userId="57fb2244-f77a-4291-bf83-84bcf6856161" providerId="ADAL" clId="{2A9BA189-2243-4345-AC23-2C5D752A5BC3}" dt="2019-12-08T15:15:29.380" v="343" actId="478"/>
          <ac:picMkLst>
            <pc:docMk/>
            <pc:sldMk cId="1257269346" sldId="256"/>
            <ac:picMk id="7" creationId="{AF2B57C5-FC4A-4CBE-83B5-FC0070DAC1B4}"/>
          </ac:picMkLst>
        </pc:picChg>
        <pc:picChg chg="add del mod">
          <ac:chgData name="Peter EDMUNDS (HAB)" userId="57fb2244-f77a-4291-bf83-84bcf6856161" providerId="ADAL" clId="{2A9BA189-2243-4345-AC23-2C5D752A5BC3}" dt="2019-12-08T15:17:26.865" v="348" actId="478"/>
          <ac:picMkLst>
            <pc:docMk/>
            <pc:sldMk cId="1257269346" sldId="256"/>
            <ac:picMk id="8" creationId="{9F61BB04-6D99-4173-B8A5-15B23504E4DE}"/>
          </ac:picMkLst>
        </pc:picChg>
        <pc:picChg chg="add mod ord modCrop">
          <ac:chgData name="Peter EDMUNDS (HAB)" userId="57fb2244-f77a-4291-bf83-84bcf6856161" providerId="ADAL" clId="{2A9BA189-2243-4345-AC23-2C5D752A5BC3}" dt="2019-12-08T15:20:14.202" v="365" actId="167"/>
          <ac:picMkLst>
            <pc:docMk/>
            <pc:sldMk cId="1257269346" sldId="256"/>
            <ac:picMk id="9" creationId="{E1942D01-F132-40A7-8CA3-5A55DAFD8D9F}"/>
          </ac:picMkLst>
        </pc:picChg>
        <pc:picChg chg="add mod ord">
          <ac:chgData name="Peter EDMUNDS (HAB)" userId="57fb2244-f77a-4291-bf83-84bcf6856161" providerId="ADAL" clId="{2A9BA189-2243-4345-AC23-2C5D752A5BC3}" dt="2019-12-08T15:20:28.720" v="370" actId="1076"/>
          <ac:picMkLst>
            <pc:docMk/>
            <pc:sldMk cId="1257269346" sldId="256"/>
            <ac:picMk id="10" creationId="{6AE21827-1085-48B3-9398-7661664626E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36:13.552" v="444" actId="1076"/>
        <pc:sldMkLst>
          <pc:docMk/>
          <pc:sldMk cId="830485102" sldId="257"/>
        </pc:sldMkLst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5" creationId="{198633F7-2EBD-45CB-9E2A-CE2161029837}"/>
          </ac:spMkLst>
        </pc:spChg>
        <pc:spChg chg="del">
          <ac:chgData name="Peter EDMUNDS (HAB)" userId="57fb2244-f77a-4291-bf83-84bcf6856161" providerId="ADAL" clId="{2A9BA189-2243-4345-AC23-2C5D752A5BC3}" dt="2019-12-08T14:56:09.085" v="258" actId="478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 (HAB)" userId="57fb2244-f77a-4291-bf83-84bcf6856161" providerId="ADAL" clId="{2A9BA189-2243-4345-AC23-2C5D752A5BC3}" dt="2019-12-08T15:34:46.251" v="389" actId="20577"/>
          <ac:spMkLst>
            <pc:docMk/>
            <pc:sldMk cId="830485102" sldId="257"/>
            <ac:spMk id="11" creationId="{168A24C7-D1BB-40B4-8799-57F950B60D3F}"/>
          </ac:spMkLst>
        </pc:spChg>
        <pc:spChg chg="add mod">
          <ac:chgData name="Peter EDMUNDS (HAB)" userId="57fb2244-f77a-4291-bf83-84bcf6856161" providerId="ADAL" clId="{2A9BA189-2243-4345-AC23-2C5D752A5BC3}" dt="2019-12-08T15:35:59.384" v="408" actId="1582"/>
          <ac:spMkLst>
            <pc:docMk/>
            <pc:sldMk cId="830485102" sldId="257"/>
            <ac:spMk id="13" creationId="{6B4E3F40-2118-42CF-9736-196DDF103594}"/>
          </ac:spMkLst>
        </pc:spChg>
        <pc:spChg chg="add mod">
          <ac:chgData name="Peter EDMUNDS (HAB)" userId="57fb2244-f77a-4291-bf83-84bcf6856161" providerId="ADAL" clId="{2A9BA189-2243-4345-AC23-2C5D752A5BC3}" dt="2019-12-08T15:36:13.552" v="444" actId="1076"/>
          <ac:spMkLst>
            <pc:docMk/>
            <pc:sldMk cId="830485102" sldId="257"/>
            <ac:spMk id="14" creationId="{973543AD-8C07-4B27-A891-92C9505D9B17}"/>
          </ac:spMkLst>
        </pc:sp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2" creationId="{6A83923E-A1E6-4032-8361-5AB444073649}"/>
          </ac:picMkLst>
        </pc:picChg>
        <pc:picChg chg="add mod">
          <ac:chgData name="Peter EDMUNDS (HAB)" userId="57fb2244-f77a-4291-bf83-84bcf6856161" providerId="ADAL" clId="{2A9BA189-2243-4345-AC23-2C5D752A5BC3}" dt="2019-12-08T15:34:50.314" v="391" actId="1076"/>
          <ac:picMkLst>
            <pc:docMk/>
            <pc:sldMk cId="830485102" sldId="257"/>
            <ac:picMk id="3" creationId="{18A060AA-CF1B-475E-87E5-D4661FE016C1}"/>
          </ac:picMkLst>
        </pc:picChg>
        <pc:picChg chg="add mod">
          <ac:chgData name="Peter EDMUNDS (HAB)" userId="57fb2244-f77a-4291-bf83-84bcf6856161" providerId="ADAL" clId="{2A9BA189-2243-4345-AC23-2C5D752A5BC3}" dt="2019-12-08T15:35:15.561" v="394" actId="1076"/>
          <ac:picMkLst>
            <pc:docMk/>
            <pc:sldMk cId="830485102" sldId="257"/>
            <ac:picMk id="4" creationId="{7CC00766-2473-4CC3-B1C1-47A0705DD426}"/>
          </ac:picMkLst>
        </pc:picChg>
        <pc:picChg chg="add mod">
          <ac:chgData name="Peter EDMUNDS (HAB)" userId="57fb2244-f77a-4291-bf83-84bcf6856161" providerId="ADAL" clId="{2A9BA189-2243-4345-AC23-2C5D752A5BC3}" dt="2019-12-08T15:35:21.859" v="398" actId="14100"/>
          <ac:picMkLst>
            <pc:docMk/>
            <pc:sldMk cId="830485102" sldId="257"/>
            <ac:picMk id="7" creationId="{1E6DB38F-4E04-47D9-80DE-57BB25F6DC0A}"/>
          </ac:picMkLst>
        </pc:picChg>
        <pc:picChg chg="add mod">
          <ac:chgData name="Peter EDMUNDS (HAB)" userId="57fb2244-f77a-4291-bf83-84bcf6856161" providerId="ADAL" clId="{2A9BA189-2243-4345-AC23-2C5D752A5BC3}" dt="2019-12-08T15:35:41.083" v="403" actId="1076"/>
          <ac:picMkLst>
            <pc:docMk/>
            <pc:sldMk cId="830485102" sldId="257"/>
            <ac:picMk id="8" creationId="{D8D82264-9528-40BA-8366-4D818284F0BD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9" creationId="{8D3B6AEB-2392-4824-8123-4E0E977FB98F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0" creationId="{7B627902-0980-4DA1-B181-705FBFE8B7E6}"/>
          </ac:picMkLst>
        </pc:picChg>
        <pc:picChg chg="del">
          <ac:chgData name="Peter EDMUNDS (HAB)" userId="57fb2244-f77a-4291-bf83-84bcf6856161" providerId="ADAL" clId="{2A9BA189-2243-4345-AC23-2C5D752A5BC3}" dt="2019-12-08T14:56:09.085" v="258" actId="478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 (HAB)" userId="57fb2244-f77a-4291-bf83-84bcf6856161" providerId="ADAL" clId="{2A9BA189-2243-4345-AC23-2C5D752A5BC3}" dt="2019-12-08T15:21:48.394" v="376" actId="1076"/>
        <pc:sldMkLst>
          <pc:docMk/>
          <pc:sldMk cId="1359017385" sldId="261"/>
        </pc:sldMkLst>
        <pc:spChg chg="add mod">
          <ac:chgData name="Peter EDMUNDS (HAB)" userId="57fb2244-f77a-4291-bf83-84bcf6856161" providerId="ADAL" clId="{2A9BA189-2243-4345-AC23-2C5D752A5BC3}" dt="2019-12-08T14:51:44.524" v="228" actId="207"/>
          <ac:spMkLst>
            <pc:docMk/>
            <pc:sldMk cId="1359017385" sldId="261"/>
            <ac:spMk id="2" creationId="{E3AE0F27-C615-4FC9-AB64-00A4135248EB}"/>
          </ac:spMkLst>
        </pc:spChg>
        <pc:spChg chg="mod">
          <ac:chgData name="Peter EDMUNDS (HAB)" userId="57fb2244-f77a-4291-bf83-84bcf6856161" providerId="ADAL" clId="{2A9BA189-2243-4345-AC23-2C5D752A5BC3}" dt="2019-12-08T14:50:08.951" v="91" actId="20577"/>
          <ac:spMkLst>
            <pc:docMk/>
            <pc:sldMk cId="1359017385" sldId="261"/>
            <ac:spMk id="3" creationId="{A72A2AD2-80F4-4D6A-9EB1-CE34731F0754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4" creationId="{BB99154B-0E3B-410F-95CE-7253C26E1BF9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5" creationId="{D777736B-9253-4C76-B693-D9D3B7DFAF88}"/>
          </ac:spMkLst>
        </pc:spChg>
        <pc:spChg chg="add mod">
          <ac:chgData name="Peter EDMUNDS (HAB)" userId="57fb2244-f77a-4291-bf83-84bcf6856161" providerId="ADAL" clId="{2A9BA189-2243-4345-AC23-2C5D752A5BC3}" dt="2019-12-08T14:55:15.403" v="256" actId="207"/>
          <ac:spMkLst>
            <pc:docMk/>
            <pc:sldMk cId="1359017385" sldId="261"/>
            <ac:spMk id="6" creationId="{7577C04F-869C-4CAE-820F-BD0DDEEEE131}"/>
          </ac:spMkLst>
        </pc:spChg>
        <pc:spChg chg="del">
          <ac:chgData name="Peter EDMUNDS (HAB)" userId="57fb2244-f77a-4291-bf83-84bcf6856161" providerId="ADAL" clId="{2A9BA189-2243-4345-AC23-2C5D752A5BC3}" dt="2019-12-08T14:49:53.340" v="71" actId="478"/>
          <ac:spMkLst>
            <pc:docMk/>
            <pc:sldMk cId="1359017385" sldId="261"/>
            <ac:spMk id="12" creationId="{35534786-8E8D-4686-9D57-1BCA56DFE1A4}"/>
          </ac:spMkLst>
        </pc:spChg>
        <pc:picChg chg="add mod">
          <ac:chgData name="Peter EDMUNDS (HAB)" userId="57fb2244-f77a-4291-bf83-84bcf6856161" providerId="ADAL" clId="{2A9BA189-2243-4345-AC23-2C5D752A5BC3}" dt="2019-12-08T15:21:48.394" v="376" actId="1076"/>
          <ac:picMkLst>
            <pc:docMk/>
            <pc:sldMk cId="1359017385" sldId="261"/>
            <ac:picMk id="7" creationId="{EA7BAEBF-F5BE-4D2C-AE27-83E495E8A4FC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8" creationId="{212A596F-DBB2-4B23-8217-3BC666EC7682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 (HAB)" userId="57fb2244-f77a-4291-bf83-84bcf6856161" providerId="ADAL" clId="{2A9BA189-2243-4345-AC23-2C5D752A5BC3}" dt="2019-12-08T14:51:11.129" v="222" actId="14100"/>
          <ac:picMkLst>
            <pc:docMk/>
            <pc:sldMk cId="1359017385" sldId="261"/>
            <ac:picMk id="10" creationId="{7BF9291B-3F78-432C-BD2C-E452C4FD1CDC}"/>
          </ac:picMkLst>
        </pc:picChg>
        <pc:picChg chg="add mod">
          <ac:chgData name="Peter EDMUNDS (HAB)" userId="57fb2244-f77a-4291-bf83-84bcf6856161" providerId="ADAL" clId="{2A9BA189-2243-4345-AC23-2C5D752A5BC3}" dt="2019-12-08T15:21:42.813" v="374" actId="1076"/>
          <ac:picMkLst>
            <pc:docMk/>
            <pc:sldMk cId="1359017385" sldId="261"/>
            <ac:picMk id="11" creationId="{4EDFD8CA-EA3D-4FE4-96D7-3B6296952EE6}"/>
          </ac:picMkLst>
        </pc:picChg>
        <pc:picChg chg="del">
          <ac:chgData name="Peter EDMUNDS (HAB)" userId="57fb2244-f77a-4291-bf83-84bcf6856161" providerId="ADAL" clId="{2A9BA189-2243-4345-AC23-2C5D752A5BC3}" dt="2019-12-08T14:49:53.340" v="71" actId="478"/>
          <ac:picMkLst>
            <pc:docMk/>
            <pc:sldMk cId="1359017385" sldId="261"/>
            <ac:picMk id="13" creationId="{C27C5EAD-8520-4CA1-BD7D-D407EA086849}"/>
          </ac:picMkLst>
        </pc:picChg>
        <pc:picChg chg="add mod">
          <ac:chgData name="Peter EDMUNDS (HAB)" userId="57fb2244-f77a-4291-bf83-84bcf6856161" providerId="ADAL" clId="{2A9BA189-2243-4345-AC23-2C5D752A5BC3}" dt="2019-12-08T14:55:05.543" v="252" actId="1076"/>
          <ac:picMkLst>
            <pc:docMk/>
            <pc:sldMk cId="1359017385" sldId="261"/>
            <ac:picMk id="14" creationId="{9E9A42B9-B10D-4C1D-A906-49A4F1BE72DB}"/>
          </ac:picMkLst>
        </pc:picChg>
      </pc:sldChg>
      <pc:sldChg chg="addSp delSp modSp modAnim">
        <pc:chgData name="Peter EDMUNDS (HAB)" userId="57fb2244-f77a-4291-bf83-84bcf6856161" providerId="ADAL" clId="{2A9BA189-2243-4345-AC23-2C5D752A5BC3}" dt="2019-12-08T15:32:43.064" v="385" actId="1076"/>
        <pc:sldMkLst>
          <pc:docMk/>
          <pc:sldMk cId="2273095663" sldId="262"/>
        </pc:sldMkLst>
        <pc:spChg chg="add mod">
          <ac:chgData name="Peter EDMUNDS (HAB)" userId="57fb2244-f77a-4291-bf83-84bcf6856161" providerId="ADAL" clId="{2A9BA189-2243-4345-AC23-2C5D752A5BC3}" dt="2019-12-08T15:05:22.412" v="300" actId="255"/>
          <ac:spMkLst>
            <pc:docMk/>
            <pc:sldMk cId="2273095663" sldId="262"/>
            <ac:spMk id="2" creationId="{BA4CCF14-C3E7-4D70-864B-8AB15970C268}"/>
          </ac:spMkLst>
        </pc:spChg>
        <pc:spChg chg="add mod">
          <ac:chgData name="Peter EDMUNDS (HAB)" userId="57fb2244-f77a-4291-bf83-84bcf6856161" providerId="ADAL" clId="{2A9BA189-2243-4345-AC23-2C5D752A5BC3}" dt="2019-12-08T15:08:12.421" v="325" actId="207"/>
          <ac:spMkLst>
            <pc:docMk/>
            <pc:sldMk cId="2273095663" sldId="262"/>
            <ac:spMk id="3" creationId="{12296BB0-394A-437E-A682-3781722A13B1}"/>
          </ac:spMkLst>
        </pc:spChg>
        <pc:spChg chg="add mod">
          <ac:chgData name="Peter EDMUNDS (HAB)" userId="57fb2244-f77a-4291-bf83-84bcf6856161" providerId="ADAL" clId="{2A9BA189-2243-4345-AC23-2C5D752A5BC3}" dt="2019-12-08T15:10:02.900" v="334" actId="1076"/>
          <ac:spMkLst>
            <pc:docMk/>
            <pc:sldMk cId="2273095663" sldId="262"/>
            <ac:spMk id="4" creationId="{58F111F0-7CE9-426C-B737-12A290F34509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5" creationId="{9D48881B-39DB-4799-8934-21300FEF93A5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 (HAB)" userId="57fb2244-f77a-4291-bf83-84bcf6856161" providerId="ADAL" clId="{2A9BA189-2243-4345-AC23-2C5D752A5BC3}" dt="2019-12-08T14:56:14.571" v="274" actId="20577"/>
          <ac:spMkLst>
            <pc:docMk/>
            <pc:sldMk cId="2273095663" sldId="262"/>
            <ac:spMk id="8" creationId="{97D56910-61FD-4A9E-B6BA-35ED2C890C11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9" creationId="{14C84495-533C-4008-8BE4-D7787287B40E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 (HAB)" userId="57fb2244-f77a-4291-bf83-84bcf6856161" providerId="ADAL" clId="{2A9BA189-2243-4345-AC23-2C5D752A5BC3}" dt="2019-12-08T14:55:25.707" v="257" actId="478"/>
          <ac:spMkLst>
            <pc:docMk/>
            <pc:sldMk cId="2273095663" sldId="262"/>
            <ac:spMk id="24" creationId="{550B28F1-3B15-4BB6-9DA3-FA9ADEEF3F76}"/>
          </ac:spMkLst>
        </pc:spChg>
        <pc:grpChg chg="del">
          <ac:chgData name="Peter EDMUNDS (HAB)" userId="57fb2244-f77a-4291-bf83-84bcf6856161" providerId="ADAL" clId="{2A9BA189-2243-4345-AC23-2C5D752A5BC3}" dt="2019-12-08T14:55:25.707" v="257" actId="478"/>
          <ac:grpSpMkLst>
            <pc:docMk/>
            <pc:sldMk cId="2273095663" sldId="262"/>
            <ac:grpSpMk id="13" creationId="{99A5B39C-34AE-4EF6-BF36-F73FF05C5B6F}"/>
          </ac:grpSpMkLst>
        </pc:grpChg>
        <pc:picChg chg="add mod">
          <ac:chgData name="Peter EDMUNDS (HAB)" userId="57fb2244-f77a-4291-bf83-84bcf6856161" providerId="ADAL" clId="{2A9BA189-2243-4345-AC23-2C5D752A5BC3}" dt="2019-12-08T15:32:15.706" v="382" actId="1076"/>
          <ac:picMkLst>
            <pc:docMk/>
            <pc:sldMk cId="2273095663" sldId="262"/>
            <ac:picMk id="6" creationId="{D89B69BA-36FA-475F-A991-7B124FC14BCC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10" creationId="{2EEBB5BC-02B4-456B-B527-F0135F0E4229}"/>
          </ac:picMkLst>
        </pc:picChg>
        <pc:picChg chg="add mod">
          <ac:chgData name="Peter EDMUNDS (HAB)" userId="57fb2244-f77a-4291-bf83-84bcf6856161" providerId="ADAL" clId="{2A9BA189-2243-4345-AC23-2C5D752A5BC3}" dt="2019-12-08T15:32:43.064" v="385" actId="1076"/>
          <ac:picMkLst>
            <pc:docMk/>
            <pc:sldMk cId="2273095663" sldId="262"/>
            <ac:picMk id="11" creationId="{0BF435D2-9D1D-47F9-9AA3-B91034AB04E1}"/>
          </ac:picMkLst>
        </pc:picChg>
        <pc:picChg chg="add mod">
          <ac:chgData name="Peter EDMUNDS (HAB)" userId="57fb2244-f77a-4291-bf83-84bcf6856161" providerId="ADAL" clId="{2A9BA189-2243-4345-AC23-2C5D752A5BC3}" dt="2019-12-08T14:57:41.604" v="284" actId="1076"/>
          <ac:picMkLst>
            <pc:docMk/>
            <pc:sldMk cId="2273095663" sldId="262"/>
            <ac:picMk id="19" creationId="{3151884B-0551-4064-AF47-D66F611691B0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 (HAB)" userId="57fb2244-f77a-4291-bf83-84bcf6856161" providerId="ADAL" clId="{2A9BA189-2243-4345-AC23-2C5D752A5BC3}" dt="2019-12-08T15:09:58.864" v="331" actId="1076"/>
          <ac:picMkLst>
            <pc:docMk/>
            <pc:sldMk cId="2273095663" sldId="262"/>
            <ac:picMk id="22" creationId="{DB449FF0-A7EE-41C2-89EF-8D777F6E4BE6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3" creationId="{B8C6BA41-1857-468A-AC4A-FB34C8698897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5" creationId="{32CCC131-0C0A-45F0-A70A-59BDBEEE2EC5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6" creationId="{52E2FF48-671B-4A7A-9038-91EA80AC37C3}"/>
          </ac:picMkLst>
        </pc:picChg>
        <pc:picChg chg="del">
          <ac:chgData name="Peter EDMUNDS (HAB)" userId="57fb2244-f77a-4291-bf83-84bcf6856161" providerId="ADAL" clId="{2A9BA189-2243-4345-AC23-2C5D752A5BC3}" dt="2019-12-08T14:55:25.707" v="257" actId="478"/>
          <ac:picMkLst>
            <pc:docMk/>
            <pc:sldMk cId="2273095663" sldId="262"/>
            <ac:picMk id="27" creationId="{DAA565DE-FF3A-4140-A58F-6FB116230A5C}"/>
          </ac:picMkLst>
        </pc:picChg>
        <pc:picChg chg="add mod">
          <ac:chgData name="Peter EDMUNDS (HAB)" userId="57fb2244-f77a-4291-bf83-84bcf6856161" providerId="ADAL" clId="{2A9BA189-2243-4345-AC23-2C5D752A5BC3}" dt="2019-12-08T15:05:49.943" v="313" actId="1076"/>
          <ac:picMkLst>
            <pc:docMk/>
            <pc:sldMk cId="2273095663" sldId="262"/>
            <ac:picMk id="28" creationId="{692C26C1-15E1-4BF3-B1AE-95912C92A229}"/>
          </ac:picMkLst>
        </pc:picChg>
        <pc:picChg chg="add mod">
          <ac:chgData name="Peter EDMUNDS (HAB)" userId="57fb2244-f77a-4291-bf83-84bcf6856161" providerId="ADAL" clId="{2A9BA189-2243-4345-AC23-2C5D752A5BC3}" dt="2019-12-08T15:10:08.031" v="336" actId="1076"/>
          <ac:picMkLst>
            <pc:docMk/>
            <pc:sldMk cId="2273095663" sldId="262"/>
            <ac:picMk id="29" creationId="{8DCA85B1-5211-4A8D-8A53-8053AA04D39D}"/>
          </ac:picMkLst>
        </pc:picChg>
      </pc:sldChg>
    </pc:docChg>
  </pc:docChgLst>
  <pc:docChgLst>
    <pc:chgData name="Peter EDMUNDS (HAB)" userId="57fb2244-f77a-4291-bf83-84bcf6856161" providerId="ADAL" clId="{A95AC981-6947-4731-8C58-CC22361B0856}"/>
  </pc:docChgLst>
  <pc:docChgLst>
    <pc:chgData name="Peter EDMUNDS" userId="57fb2244-f77a-4291-bf83-84bcf6856161" providerId="ADAL" clId="{0487F8F0-A801-4CD4-BEA9-3D5AA154CC89}"/>
  </pc:docChgLst>
  <pc:docChgLst>
    <pc:chgData name="Peter EDMUNDS (HAB)" userId="57fb2244-f77a-4291-bf83-84bcf6856161" providerId="ADAL" clId="{8BFB72AB-0CBB-49BE-83EF-B12693572A14}"/>
  </pc:docChgLst>
  <pc:docChgLst>
    <pc:chgData name="Peter EDMUNDS (HAB)" userId="57fb2244-f77a-4291-bf83-84bcf6856161" providerId="ADAL" clId="{83581357-8421-4B78-B357-26B792FD34D4}"/>
  </pc:docChgLst>
  <pc:docChgLst>
    <pc:chgData name="Peter EDMUNDS (HAB)" userId="57fb2244-f77a-4291-bf83-84bcf6856161" providerId="ADAL" clId="{06CD2DC9-3F62-45F5-BE77-2CEDCEA9D712}"/>
  </pc:docChgLst>
  <pc:docChgLst>
    <pc:chgData name="Peter EDMUNDS" userId="57fb2244-f77a-4291-bf83-84bcf6856161" providerId="ADAL" clId="{BC99CBFF-AA42-47E2-9D8C-074726D0E8D2}"/>
    <pc:docChg chg="undo custSel modSld">
      <pc:chgData name="Peter EDMUNDS" userId="57fb2244-f77a-4291-bf83-84bcf6856161" providerId="ADAL" clId="{BC99CBFF-AA42-47E2-9D8C-074726D0E8D2}" dt="2019-10-25T17:49:43.467" v="937" actId="1076"/>
      <pc:docMkLst>
        <pc:docMk/>
      </pc:docMkLst>
      <pc:sldChg chg="addSp delSp modSp modAnim">
        <pc:chgData name="Peter EDMUNDS" userId="57fb2244-f77a-4291-bf83-84bcf6856161" providerId="ADAL" clId="{BC99CBFF-AA42-47E2-9D8C-074726D0E8D2}" dt="2019-10-25T17:25:38.875" v="903" actId="1076"/>
        <pc:sldMkLst>
          <pc:docMk/>
          <pc:sldMk cId="1257269346" sldId="256"/>
        </pc:sldMkLst>
        <pc:spChg chg="add mod">
          <ac:chgData name="Peter EDMUNDS" userId="57fb2244-f77a-4291-bf83-84bcf6856161" providerId="ADAL" clId="{BC99CBFF-AA42-47E2-9D8C-074726D0E8D2}" dt="2019-10-25T16:17:03.803" v="328" actId="113"/>
          <ac:spMkLst>
            <pc:docMk/>
            <pc:sldMk cId="1257269346" sldId="256"/>
            <ac:spMk id="2" creationId="{334BBBDF-FEF3-4DAC-B346-1C81AC233570}"/>
          </ac:spMkLst>
        </pc:spChg>
        <pc:spChg chg="mod">
          <ac:chgData name="Peter EDMUNDS" userId="57fb2244-f77a-4291-bf83-84bcf6856161" providerId="ADAL" clId="{BC99CBFF-AA42-47E2-9D8C-074726D0E8D2}" dt="2019-10-25T17:10:14.292" v="856" actId="20577"/>
          <ac:spMkLst>
            <pc:docMk/>
            <pc:sldMk cId="1257269346" sldId="256"/>
            <ac:spMk id="4" creationId="{FCD870EF-5536-48CF-B7BF-F05592F86512}"/>
          </ac:spMkLst>
        </pc:spChg>
        <pc:spChg chg="mod">
          <ac:chgData name="Peter EDMUNDS" userId="57fb2244-f77a-4291-bf83-84bcf6856161" providerId="ADAL" clId="{BC99CBFF-AA42-47E2-9D8C-074726D0E8D2}" dt="2019-10-25T15:51:17.755" v="54" actId="20577"/>
          <ac:spMkLst>
            <pc:docMk/>
            <pc:sldMk cId="1257269346" sldId="256"/>
            <ac:spMk id="22" creationId="{D154BACA-8366-4BBA-B7F0-6B0D57E19D4A}"/>
          </ac:spMkLst>
        </pc:spChg>
        <pc:spChg chg="mod">
          <ac:chgData name="Peter EDMUNDS" userId="57fb2244-f77a-4291-bf83-84bcf6856161" providerId="ADAL" clId="{BC99CBFF-AA42-47E2-9D8C-074726D0E8D2}" dt="2019-10-25T17:10:31.663" v="877" actId="20577"/>
          <ac:spMkLst>
            <pc:docMk/>
            <pc:sldMk cId="1257269346" sldId="256"/>
            <ac:spMk id="23" creationId="{93CD071A-2076-4ABA-A9C4-116DA93A396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4" creationId="{C3009435-178E-4A6A-B1B5-8BBEBD083BC6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25" creationId="{DE289777-1E47-4758-B681-F3AF8452494A}"/>
          </ac:spMkLst>
        </pc:spChg>
        <pc:spChg chg="del">
          <ac:chgData name="Peter EDMUNDS" userId="57fb2244-f77a-4291-bf83-84bcf6856161" providerId="ADAL" clId="{BC99CBFF-AA42-47E2-9D8C-074726D0E8D2}" dt="2019-10-25T17:10:56.781" v="895" actId="478"/>
          <ac:spMkLst>
            <pc:docMk/>
            <pc:sldMk cId="1257269346" sldId="256"/>
            <ac:spMk id="27" creationId="{259D7DAF-E4ED-4582-819F-3AF7BFB9B03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8" creationId="{E8BD3C58-3775-4851-99E6-5DE01776054F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29" creationId="{79CA21C4-BF94-4381-9E72-237CD46AC248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0" creationId="{71EAC6C7-4E01-4ACC-97AE-A316EDFB5DAC}"/>
          </ac:spMkLst>
        </pc:spChg>
        <pc:spChg chg="mod">
          <ac:chgData name="Peter EDMUNDS" userId="57fb2244-f77a-4291-bf83-84bcf6856161" providerId="ADAL" clId="{BC99CBFF-AA42-47E2-9D8C-074726D0E8D2}" dt="2019-10-25T17:11:02.166" v="896" actId="1076"/>
          <ac:spMkLst>
            <pc:docMk/>
            <pc:sldMk cId="1257269346" sldId="256"/>
            <ac:spMk id="31" creationId="{7EF7B392-B2D4-45C8-B8C6-8A0F4B6E0950}"/>
          </ac:spMkLst>
        </pc:spChg>
        <pc:spChg chg="del">
          <ac:chgData name="Peter EDMUNDS" userId="57fb2244-f77a-4291-bf83-84bcf6856161" providerId="ADAL" clId="{BC99CBFF-AA42-47E2-9D8C-074726D0E8D2}" dt="2019-10-25T17:10:53.892" v="894" actId="478"/>
          <ac:spMkLst>
            <pc:docMk/>
            <pc:sldMk cId="1257269346" sldId="256"/>
            <ac:spMk id="32" creationId="{F8AEC1D9-87B8-4436-AD5E-0A2D77FAE6F5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3" creationId="{82C30962-CAF5-4A08-8137-410906418336}"/>
          </ac:spMkLst>
        </pc:spChg>
        <pc:spChg chg="add del mod">
          <ac:chgData name="Peter EDMUNDS" userId="57fb2244-f77a-4291-bf83-84bcf6856161" providerId="ADAL" clId="{BC99CBFF-AA42-47E2-9D8C-074726D0E8D2}" dt="2019-10-25T16:15:50.788" v="166" actId="478"/>
          <ac:spMkLst>
            <pc:docMk/>
            <pc:sldMk cId="1257269346" sldId="256"/>
            <ac:spMk id="34" creationId="{8985D315-4364-421B-90D6-D76402489378}"/>
          </ac:spMkLst>
        </pc:spChg>
        <pc:spChg chg="del">
          <ac:chgData name="Peter EDMUNDS" userId="57fb2244-f77a-4291-bf83-84bcf6856161" providerId="ADAL" clId="{BC99CBFF-AA42-47E2-9D8C-074726D0E8D2}" dt="2019-10-25T15:48:46.375" v="16" actId="478"/>
          <ac:spMkLst>
            <pc:docMk/>
            <pc:sldMk cId="1257269346" sldId="256"/>
            <ac:spMk id="35" creationId="{99183DCD-B8FE-4B57-B509-E589668092A2}"/>
          </ac:spMkLst>
        </pc:spChg>
        <pc:graphicFrameChg chg="add del mod modGraphic">
          <ac:chgData name="Peter EDMUNDS" userId="57fb2244-f77a-4291-bf83-84bcf6856161" providerId="ADAL" clId="{BC99CBFF-AA42-47E2-9D8C-074726D0E8D2}" dt="2019-10-25T16:16:15.425" v="190" actId="478"/>
          <ac:graphicFrameMkLst>
            <pc:docMk/>
            <pc:sldMk cId="1257269346" sldId="256"/>
            <ac:graphicFrameMk id="21" creationId="{9BBCE262-8537-4DD0-823C-C95F6D609133}"/>
          </ac:graphicFrameMkLst>
        </pc:graphicFrameChg>
        <pc:picChg chg="add mod">
          <ac:chgData name="Peter EDMUNDS" userId="57fb2244-f77a-4291-bf83-84bcf6856161" providerId="ADAL" clId="{BC99CBFF-AA42-47E2-9D8C-074726D0E8D2}" dt="2019-10-25T16:17:08.519" v="329" actId="1076"/>
          <ac:picMkLst>
            <pc:docMk/>
            <pc:sldMk cId="1257269346" sldId="256"/>
            <ac:picMk id="5" creationId="{3EFC06C4-3986-4821-8EDB-0D896A0D4D4C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6" creationId="{5345DF4F-96F7-48FD-83B8-1A332C0A1B6E}"/>
          </ac:picMkLst>
        </pc:picChg>
        <pc:picChg chg="add mod">
          <ac:chgData name="Peter EDMUNDS" userId="57fb2244-f77a-4291-bf83-84bcf6856161" providerId="ADAL" clId="{BC99CBFF-AA42-47E2-9D8C-074726D0E8D2}" dt="2019-10-25T16:17:10.674" v="330" actId="1076"/>
          <ac:picMkLst>
            <pc:docMk/>
            <pc:sldMk cId="1257269346" sldId="256"/>
            <ac:picMk id="8" creationId="{A29DB541-2C7D-402D-8455-7CD5D424DCD9}"/>
          </ac:picMkLst>
        </pc:picChg>
        <pc:picChg chg="add mod">
          <ac:chgData name="Peter EDMUNDS" userId="57fb2244-f77a-4291-bf83-84bcf6856161" providerId="ADAL" clId="{BC99CBFF-AA42-47E2-9D8C-074726D0E8D2}" dt="2019-10-25T17:24:58.146" v="899" actId="1076"/>
          <ac:picMkLst>
            <pc:docMk/>
            <pc:sldMk cId="1257269346" sldId="256"/>
            <ac:picMk id="9" creationId="{A7341A58-D6A7-445A-8D78-2262E1DD10BB}"/>
          </ac:picMkLst>
        </pc:picChg>
        <pc:picChg chg="add mod">
          <ac:chgData name="Peter EDMUNDS" userId="57fb2244-f77a-4291-bf83-84bcf6856161" providerId="ADAL" clId="{BC99CBFF-AA42-47E2-9D8C-074726D0E8D2}" dt="2019-10-25T17:25:38.875" v="903" actId="1076"/>
          <ac:picMkLst>
            <pc:docMk/>
            <pc:sldMk cId="1257269346" sldId="256"/>
            <ac:picMk id="10" creationId="{B81D9AB8-4603-4C0E-8252-4C39B270161D}"/>
          </ac:picMkLst>
        </pc:picChg>
        <pc:picChg chg="del">
          <ac:chgData name="Peter EDMUNDS" userId="57fb2244-f77a-4291-bf83-84bcf6856161" providerId="ADAL" clId="{BC99CBFF-AA42-47E2-9D8C-074726D0E8D2}" dt="2019-10-25T15:48:46.375" v="16" actId="478"/>
          <ac:picMkLst>
            <pc:docMk/>
            <pc:sldMk cId="1257269346" sldId="256"/>
            <ac:picMk id="26" creationId="{E9C9A4D6-0559-4324-ACC7-BCDB1EE87A72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49:43.467" v="937" actId="1076"/>
        <pc:sldMkLst>
          <pc:docMk/>
          <pc:sldMk cId="830485102" sldId="257"/>
        </pc:sldMkLst>
        <pc:spChg chg="add mod">
          <ac:chgData name="Peter EDMUNDS" userId="57fb2244-f77a-4291-bf83-84bcf6856161" providerId="ADAL" clId="{BC99CBFF-AA42-47E2-9D8C-074726D0E8D2}" dt="2019-10-25T17:08:49.542" v="717" actId="20577"/>
          <ac:spMkLst>
            <pc:docMk/>
            <pc:sldMk cId="830485102" sldId="257"/>
            <ac:spMk id="5" creationId="{198633F7-2EBD-45CB-9E2A-CE2161029837}"/>
          </ac:spMkLst>
        </pc:spChg>
        <pc:spChg chg="add mod">
          <ac:chgData name="Peter EDMUNDS" userId="57fb2244-f77a-4291-bf83-84bcf6856161" providerId="ADAL" clId="{BC99CBFF-AA42-47E2-9D8C-074726D0E8D2}" dt="2019-10-25T17:09:24.987" v="769" actId="113"/>
          <ac:spMkLst>
            <pc:docMk/>
            <pc:sldMk cId="830485102" sldId="257"/>
            <ac:spMk id="6" creationId="{8C5218F9-10C1-493D-9704-022297AE8271}"/>
          </ac:spMkLst>
        </pc:spChg>
        <pc:spChg chg="mod">
          <ac:chgData name="Peter EDMUNDS" userId="57fb2244-f77a-4291-bf83-84bcf6856161" providerId="ADAL" clId="{BC99CBFF-AA42-47E2-9D8C-074726D0E8D2}" dt="2019-10-25T15:51:46.161" v="133" actId="20577"/>
          <ac:spMkLst>
            <pc:docMk/>
            <pc:sldMk cId="830485102" sldId="257"/>
            <ac:spMk id="11" creationId="{168A24C7-D1BB-40B4-8799-57F950B60D3F}"/>
          </ac:spMkLst>
        </pc:spChg>
        <pc:picChg chg="add mod">
          <ac:chgData name="Peter EDMUNDS" userId="57fb2244-f77a-4291-bf83-84bcf6856161" providerId="ADAL" clId="{BC99CBFF-AA42-47E2-9D8C-074726D0E8D2}" dt="2019-10-25T17:09:34.505" v="770" actId="1076"/>
          <ac:picMkLst>
            <pc:docMk/>
            <pc:sldMk cId="830485102" sldId="257"/>
            <ac:picMk id="2" creationId="{6A83923E-A1E6-4032-8361-5AB444073649}"/>
          </ac:picMkLst>
        </pc:picChg>
        <pc:picChg chg="del">
          <ac:chgData name="Peter EDMUNDS" userId="57fb2244-f77a-4291-bf83-84bcf6856161" providerId="ADAL" clId="{BC99CBFF-AA42-47E2-9D8C-074726D0E8D2}" dt="2019-10-25T15:49:03.062" v="19" actId="478"/>
          <ac:picMkLst>
            <pc:docMk/>
            <pc:sldMk cId="830485102" sldId="257"/>
            <ac:picMk id="3" creationId="{E95AE042-651B-44DB-A00B-7A95745C13F4}"/>
          </ac:picMkLst>
        </pc:picChg>
        <pc:picChg chg="del">
          <ac:chgData name="Peter EDMUNDS" userId="57fb2244-f77a-4291-bf83-84bcf6856161" providerId="ADAL" clId="{BC99CBFF-AA42-47E2-9D8C-074726D0E8D2}" dt="2019-10-25T15:49:05.678" v="21" actId="478"/>
          <ac:picMkLst>
            <pc:docMk/>
            <pc:sldMk cId="830485102" sldId="257"/>
            <ac:picMk id="4" creationId="{0263A754-9889-438E-ACF4-542583E4524C}"/>
          </ac:picMkLst>
        </pc:picChg>
        <pc:picChg chg="add del mod">
          <ac:chgData name="Peter EDMUNDS" userId="57fb2244-f77a-4291-bf83-84bcf6856161" providerId="ADAL" clId="{BC99CBFF-AA42-47E2-9D8C-074726D0E8D2}" dt="2019-10-25T17:49:33.013" v="934" actId="478"/>
          <ac:picMkLst>
            <pc:docMk/>
            <pc:sldMk cId="830485102" sldId="257"/>
            <ac:picMk id="7" creationId="{D1B4E6CD-7F0A-431E-B069-E6F9EDCC86C1}"/>
          </ac:picMkLst>
        </pc:picChg>
        <pc:picChg chg="del">
          <ac:chgData name="Peter EDMUNDS" userId="57fb2244-f77a-4291-bf83-84bcf6856161" providerId="ADAL" clId="{BC99CBFF-AA42-47E2-9D8C-074726D0E8D2}" dt="2019-10-25T15:49:04.362" v="20" actId="478"/>
          <ac:picMkLst>
            <pc:docMk/>
            <pc:sldMk cId="830485102" sldId="257"/>
            <ac:picMk id="8" creationId="{F3F69006-8A8A-49A3-9F58-978AF876FDFD}"/>
          </ac:picMkLst>
        </pc:picChg>
        <pc:picChg chg="add mod">
          <ac:chgData name="Peter EDMUNDS" userId="57fb2244-f77a-4291-bf83-84bcf6856161" providerId="ADAL" clId="{BC99CBFF-AA42-47E2-9D8C-074726D0E8D2}" dt="2019-10-25T17:47:54.905" v="926" actId="14100"/>
          <ac:picMkLst>
            <pc:docMk/>
            <pc:sldMk cId="830485102" sldId="257"/>
            <ac:picMk id="9" creationId="{8D3B6AEB-2392-4824-8123-4E0E977FB98F}"/>
          </ac:picMkLst>
        </pc:picChg>
        <pc:picChg chg="add mod modCrop">
          <ac:chgData name="Peter EDMUNDS" userId="57fb2244-f77a-4291-bf83-84bcf6856161" providerId="ADAL" clId="{BC99CBFF-AA42-47E2-9D8C-074726D0E8D2}" dt="2019-10-25T17:48:34.810" v="931" actId="1076"/>
          <ac:picMkLst>
            <pc:docMk/>
            <pc:sldMk cId="830485102" sldId="257"/>
            <ac:picMk id="10" creationId="{7B627902-0980-4DA1-B181-705FBFE8B7E6}"/>
          </ac:picMkLst>
        </pc:picChg>
        <pc:picChg chg="add mod">
          <ac:chgData name="Peter EDMUNDS" userId="57fb2244-f77a-4291-bf83-84bcf6856161" providerId="ADAL" clId="{BC99CBFF-AA42-47E2-9D8C-074726D0E8D2}" dt="2019-10-25T17:49:43.467" v="937" actId="1076"/>
          <ac:picMkLst>
            <pc:docMk/>
            <pc:sldMk cId="830485102" sldId="257"/>
            <ac:picMk id="12" creationId="{75D51DB5-E3EB-4DC3-9AA2-3FCB9D84D0F8}"/>
          </ac:picMkLst>
        </pc:picChg>
      </pc:sldChg>
      <pc:sldChg chg="addSp delSp modSp">
        <pc:chgData name="Peter EDMUNDS" userId="57fb2244-f77a-4291-bf83-84bcf6856161" providerId="ADAL" clId="{BC99CBFF-AA42-47E2-9D8C-074726D0E8D2}" dt="2019-10-25T17:33:50.118" v="910" actId="1076"/>
        <pc:sldMkLst>
          <pc:docMk/>
          <pc:sldMk cId="1359017385" sldId="261"/>
        </pc:sldMkLst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2" creationId="{B4158AE9-7567-489B-ABA6-B9637235F4EE}"/>
          </ac:spMkLst>
        </pc:spChg>
        <pc:spChg chg="mod">
          <ac:chgData name="Peter EDMUNDS" userId="57fb2244-f77a-4291-bf83-84bcf6856161" providerId="ADAL" clId="{BC99CBFF-AA42-47E2-9D8C-074726D0E8D2}" dt="2019-10-25T15:51:23.452" v="63" actId="20577"/>
          <ac:spMkLst>
            <pc:docMk/>
            <pc:sldMk cId="1359017385" sldId="261"/>
            <ac:spMk id="3" creationId="{A72A2AD2-80F4-4D6A-9EB1-CE34731F0754}"/>
          </ac:spMkLst>
        </pc:spChg>
        <pc:spChg chg="add mod">
          <ac:chgData name="Peter EDMUNDS" userId="57fb2244-f77a-4291-bf83-84bcf6856161" providerId="ADAL" clId="{BC99CBFF-AA42-47E2-9D8C-074726D0E8D2}" dt="2019-10-25T16:26:24.347" v="460" actId="255"/>
          <ac:spMkLst>
            <pc:docMk/>
            <pc:sldMk cId="1359017385" sldId="261"/>
            <ac:spMk id="4" creationId="{BB99154B-0E3B-410F-95CE-7253C26E1BF9}"/>
          </ac:spMkLst>
        </pc:spChg>
        <pc:spChg chg="add mod">
          <ac:chgData name="Peter EDMUNDS" userId="57fb2244-f77a-4291-bf83-84bcf6856161" providerId="ADAL" clId="{BC99CBFF-AA42-47E2-9D8C-074726D0E8D2}" dt="2019-10-25T16:26:34.712" v="462" actId="1076"/>
          <ac:spMkLst>
            <pc:docMk/>
            <pc:sldMk cId="1359017385" sldId="261"/>
            <ac:spMk id="5" creationId="{D777736B-9253-4C76-B693-D9D3B7DFAF88}"/>
          </ac:spMkLst>
        </pc:spChg>
        <pc:spChg chg="del">
          <ac:chgData name="Peter EDMUNDS" userId="57fb2244-f77a-4291-bf83-84bcf6856161" providerId="ADAL" clId="{BC99CBFF-AA42-47E2-9D8C-074726D0E8D2}" dt="2019-10-25T15:48:54.197" v="17" actId="478"/>
          <ac:spMkLst>
            <pc:docMk/>
            <pc:sldMk cId="1359017385" sldId="261"/>
            <ac:spMk id="7" creationId="{6E467EF9-ED39-4C35-BDB0-46CE3472953D}"/>
          </ac:spMkLst>
        </pc:spChg>
        <pc:spChg chg="add mod">
          <ac:chgData name="Peter EDMUNDS" userId="57fb2244-f77a-4291-bf83-84bcf6856161" providerId="ADAL" clId="{BC99CBFF-AA42-47E2-9D8C-074726D0E8D2}" dt="2019-10-25T16:27:13.066" v="468" actId="1076"/>
          <ac:spMkLst>
            <pc:docMk/>
            <pc:sldMk cId="1359017385" sldId="261"/>
            <ac:spMk id="12" creationId="{35534786-8E8D-4686-9D57-1BCA56DFE1A4}"/>
          </ac:spMkLst>
        </pc:sp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6" creationId="{DD7B84B3-7198-4DD8-80ED-258DFE216F10}"/>
          </ac:picMkLst>
        </pc:picChg>
        <pc:picChg chg="add mod">
          <ac:chgData name="Peter EDMUNDS" userId="57fb2244-f77a-4291-bf83-84bcf6856161" providerId="ADAL" clId="{BC99CBFF-AA42-47E2-9D8C-074726D0E8D2}" dt="2019-10-25T17:31:45.082" v="907" actId="14100"/>
          <ac:picMkLst>
            <pc:docMk/>
            <pc:sldMk cId="1359017385" sldId="261"/>
            <ac:picMk id="8" creationId="{212A596F-DBB2-4B23-8217-3BC666EC7682}"/>
          </ac:picMkLst>
        </pc:picChg>
        <pc:picChg chg="add mod">
          <ac:chgData name="Peter EDMUNDS" userId="57fb2244-f77a-4291-bf83-84bcf6856161" providerId="ADAL" clId="{BC99CBFF-AA42-47E2-9D8C-074726D0E8D2}" dt="2019-10-25T17:33:50.118" v="910" actId="1076"/>
          <ac:picMkLst>
            <pc:docMk/>
            <pc:sldMk cId="1359017385" sldId="261"/>
            <ac:picMk id="9" creationId="{20CA8C04-DF3F-4117-8A41-D109815F9E86}"/>
          </ac:picMkLst>
        </pc:picChg>
        <pc:picChg chg="add mod">
          <ac:chgData name="Peter EDMUNDS" userId="57fb2244-f77a-4291-bf83-84bcf6856161" providerId="ADAL" clId="{BC99CBFF-AA42-47E2-9D8C-074726D0E8D2}" dt="2019-10-25T16:27:03.783" v="466" actId="1076"/>
          <ac:picMkLst>
            <pc:docMk/>
            <pc:sldMk cId="1359017385" sldId="261"/>
            <ac:picMk id="13" creationId="{C27C5EAD-8520-4CA1-BD7D-D407EA08684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4" creationId="{33FFF4BB-7EAD-4EEF-9B62-43FAC95212E9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19" creationId="{76E3BCB9-3B2A-4EC7-8F8B-27D6BA58AB76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0" creationId="{B39B6564-BB80-46A9-92B9-46370231CAB1}"/>
          </ac:picMkLst>
        </pc:picChg>
        <pc:picChg chg="del">
          <ac:chgData name="Peter EDMUNDS" userId="57fb2244-f77a-4291-bf83-84bcf6856161" providerId="ADAL" clId="{BC99CBFF-AA42-47E2-9D8C-074726D0E8D2}" dt="2019-10-25T15:48:54.197" v="17" actId="478"/>
          <ac:picMkLst>
            <pc:docMk/>
            <pc:sldMk cId="1359017385" sldId="261"/>
            <ac:picMk id="21" creationId="{E65057C1-4AB1-4465-8883-3E55FACBA14B}"/>
          </ac:picMkLst>
        </pc:picChg>
      </pc:sldChg>
      <pc:sldChg chg="addSp delSp modSp modAnim">
        <pc:chgData name="Peter EDMUNDS" userId="57fb2244-f77a-4291-bf83-84bcf6856161" providerId="ADAL" clId="{BC99CBFF-AA42-47E2-9D8C-074726D0E8D2}" dt="2019-10-25T17:42:24.437" v="919" actId="1076"/>
        <pc:sldMkLst>
          <pc:docMk/>
          <pc:sldMk cId="2273095663" sldId="262"/>
        </pc:sldMkLst>
        <pc:spChg chg="add mod">
          <ac:chgData name="Peter EDMUNDS" userId="57fb2244-f77a-4291-bf83-84bcf6856161" providerId="ADAL" clId="{BC99CBFF-AA42-47E2-9D8C-074726D0E8D2}" dt="2019-10-25T16:47:55.571" v="495" actId="255"/>
          <ac:spMkLst>
            <pc:docMk/>
            <pc:sldMk cId="2273095663" sldId="262"/>
            <ac:spMk id="5" creationId="{9D48881B-39DB-4799-8934-21300FEF93A5}"/>
          </ac:spMkLst>
        </pc:spChg>
        <pc:spChg chg="add mod">
          <ac:chgData name="Peter EDMUNDS" userId="57fb2244-f77a-4291-bf83-84bcf6856161" providerId="ADAL" clId="{BC99CBFF-AA42-47E2-9D8C-074726D0E8D2}" dt="2019-10-25T16:50:21.882" v="524" actId="1076"/>
          <ac:spMkLst>
            <pc:docMk/>
            <pc:sldMk cId="2273095663" sldId="262"/>
            <ac:spMk id="7" creationId="{8DFEB7FE-9F86-4088-9081-95F3BDA6ADA0}"/>
          </ac:spMkLst>
        </pc:spChg>
        <pc:spChg chg="mod">
          <ac:chgData name="Peter EDMUNDS" userId="57fb2244-f77a-4291-bf83-84bcf6856161" providerId="ADAL" clId="{BC99CBFF-AA42-47E2-9D8C-074726D0E8D2}" dt="2019-10-25T15:51:37.038" v="110" actId="20577"/>
          <ac:spMkLst>
            <pc:docMk/>
            <pc:sldMk cId="2273095663" sldId="262"/>
            <ac:spMk id="8" creationId="{97D56910-61FD-4A9E-B6BA-35ED2C890C11}"/>
          </ac:spMkLst>
        </pc:spChg>
        <pc:spChg chg="add mod">
          <ac:chgData name="Peter EDMUNDS" userId="57fb2244-f77a-4291-bf83-84bcf6856161" providerId="ADAL" clId="{BC99CBFF-AA42-47E2-9D8C-074726D0E8D2}" dt="2019-10-25T16:56:32.347" v="533" actId="20577"/>
          <ac:spMkLst>
            <pc:docMk/>
            <pc:sldMk cId="2273095663" sldId="262"/>
            <ac:spMk id="9" creationId="{14C84495-533C-4008-8BE4-D7787287B40E}"/>
          </ac:spMkLst>
        </pc:spChg>
        <pc:spChg chg="add mod">
          <ac:chgData name="Peter EDMUNDS" userId="57fb2244-f77a-4291-bf83-84bcf6856161" providerId="ADAL" clId="{BC99CBFF-AA42-47E2-9D8C-074726D0E8D2}" dt="2019-10-25T16:48:48.070" v="503" actId="1076"/>
          <ac:spMkLst>
            <pc:docMk/>
            <pc:sldMk cId="2273095663" sldId="262"/>
            <ac:spMk id="12" creationId="{00F02F5A-62C8-48D5-8636-053B529D9A07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15" creationId="{43A3028E-C035-40CE-8615-DCF3CCC09B13}"/>
          </ac:spMkLst>
        </pc:spChg>
        <pc:spChg chg="mod">
          <ac:chgData name="Peter EDMUNDS" userId="57fb2244-f77a-4291-bf83-84bcf6856161" providerId="ADAL" clId="{BC99CBFF-AA42-47E2-9D8C-074726D0E8D2}" dt="2019-10-25T16:49:37.657" v="512" actId="1076"/>
          <ac:spMkLst>
            <pc:docMk/>
            <pc:sldMk cId="2273095663" sldId="262"/>
            <ac:spMk id="16" creationId="{40B5ABC6-0B09-479B-BBDC-264380C6C436}"/>
          </ac:spMkLst>
        </pc:spChg>
        <pc:spChg chg="del">
          <ac:chgData name="Peter EDMUNDS" userId="57fb2244-f77a-4291-bf83-84bcf6856161" providerId="ADAL" clId="{BC99CBFF-AA42-47E2-9D8C-074726D0E8D2}" dt="2019-10-25T15:49:00.093" v="18" actId="478"/>
          <ac:spMkLst>
            <pc:docMk/>
            <pc:sldMk cId="2273095663" sldId="262"/>
            <ac:spMk id="20" creationId="{235BF3D4-F6F6-4E40-B50A-1FB4D4ABA55B}"/>
          </ac:spMkLst>
        </pc:spChg>
        <pc:spChg chg="add mod">
          <ac:chgData name="Peter EDMUNDS" userId="57fb2244-f77a-4291-bf83-84bcf6856161" providerId="ADAL" clId="{BC99CBFF-AA42-47E2-9D8C-074726D0E8D2}" dt="2019-10-25T16:56:50.565" v="540" actId="1076"/>
          <ac:spMkLst>
            <pc:docMk/>
            <pc:sldMk cId="2273095663" sldId="262"/>
            <ac:spMk id="24" creationId="{550B28F1-3B15-4BB6-9DA3-FA9ADEEF3F76}"/>
          </ac:spMkLst>
        </pc:spChg>
        <pc:grpChg chg="add mod">
          <ac:chgData name="Peter EDMUNDS" userId="57fb2244-f77a-4291-bf83-84bcf6856161" providerId="ADAL" clId="{BC99CBFF-AA42-47E2-9D8C-074726D0E8D2}" dt="2019-10-25T16:49:44.047" v="513" actId="1076"/>
          <ac:grpSpMkLst>
            <pc:docMk/>
            <pc:sldMk cId="2273095663" sldId="262"/>
            <ac:grpSpMk id="13" creationId="{99A5B39C-34AE-4EF6-BF36-F73FF05C5B6F}"/>
          </ac:grpSpMkLst>
        </pc:grpChg>
        <pc:grpChg chg="add del mod">
          <ac:chgData name="Peter EDMUNDS" userId="57fb2244-f77a-4291-bf83-84bcf6856161" providerId="ADAL" clId="{BC99CBFF-AA42-47E2-9D8C-074726D0E8D2}" dt="2019-10-25T16:48:00.780" v="496" actId="478"/>
          <ac:grpSpMkLst>
            <pc:docMk/>
            <pc:sldMk cId="2273095663" sldId="262"/>
            <ac:grpSpMk id="17" creationId="{50FF906A-A933-4248-9018-DE3166EC1CCD}"/>
          </ac:grpSpMkLst>
        </pc:grp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2" creationId="{7BF32F7D-862E-40A6-8034-C1654CE5067C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3" creationId="{C48530F9-3652-42D4-8899-3388DEA6CDB2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4" creationId="{25CA5F47-6F16-4A1E-8EDA-E52DC3ADB640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6" creationId="{48A824B2-1B41-411E-83FB-36653BBA7F84}"/>
          </ac:picMkLst>
        </pc:picChg>
        <pc:picChg chg="add mod">
          <ac:chgData name="Peter EDMUNDS" userId="57fb2244-f77a-4291-bf83-84bcf6856161" providerId="ADAL" clId="{BC99CBFF-AA42-47E2-9D8C-074726D0E8D2}" dt="2019-10-25T16:56:46.455" v="539" actId="1076"/>
          <ac:picMkLst>
            <pc:docMk/>
            <pc:sldMk cId="2273095663" sldId="262"/>
            <ac:picMk id="10" creationId="{2EEBB5BC-02B4-456B-B527-F0135F0E4229}"/>
          </ac:picMkLst>
        </pc:picChg>
        <pc:picChg chg="del">
          <ac:chgData name="Peter EDMUNDS" userId="57fb2244-f77a-4291-bf83-84bcf6856161" providerId="ADAL" clId="{BC99CBFF-AA42-47E2-9D8C-074726D0E8D2}" dt="2019-10-25T15:49:00.093" v="18" actId="478"/>
          <ac:picMkLst>
            <pc:docMk/>
            <pc:sldMk cId="2273095663" sldId="262"/>
            <ac:picMk id="11" creationId="{7A8A144C-ECFC-4358-A38C-74B4AD7353EE}"/>
          </ac:picMkLst>
        </pc:picChg>
        <pc:picChg chg="add mod">
          <ac:chgData name="Peter EDMUNDS" userId="57fb2244-f77a-4291-bf83-84bcf6856161" providerId="ADAL" clId="{BC99CBFF-AA42-47E2-9D8C-074726D0E8D2}" dt="2019-10-25T16:47:52.398" v="494" actId="1076"/>
          <ac:picMkLst>
            <pc:docMk/>
            <pc:sldMk cId="2273095663" sldId="262"/>
            <ac:picMk id="21" creationId="{E4336472-11A8-4795-B747-6D9EEA92EFCE}"/>
          </ac:picMkLst>
        </pc:picChg>
        <pc:picChg chg="add mod">
          <ac:chgData name="Peter EDMUNDS" userId="57fb2244-f77a-4291-bf83-84bcf6856161" providerId="ADAL" clId="{BC99CBFF-AA42-47E2-9D8C-074726D0E8D2}" dt="2019-10-25T16:56:37.258" v="535" actId="1076"/>
          <ac:picMkLst>
            <pc:docMk/>
            <pc:sldMk cId="2273095663" sldId="262"/>
            <ac:picMk id="23" creationId="{B8C6BA41-1857-468A-AC4A-FB34C8698897}"/>
          </ac:picMkLst>
        </pc:picChg>
        <pc:picChg chg="add mod">
          <ac:chgData name="Peter EDMUNDS" userId="57fb2244-f77a-4291-bf83-84bcf6856161" providerId="ADAL" clId="{BC99CBFF-AA42-47E2-9D8C-074726D0E8D2}" dt="2019-10-25T17:36:49.813" v="913" actId="1076"/>
          <ac:picMkLst>
            <pc:docMk/>
            <pc:sldMk cId="2273095663" sldId="262"/>
            <ac:picMk id="25" creationId="{32CCC131-0C0A-45F0-A70A-59BDBEEE2EC5}"/>
          </ac:picMkLst>
        </pc:picChg>
        <pc:picChg chg="add mod">
          <ac:chgData name="Peter EDMUNDS" userId="57fb2244-f77a-4291-bf83-84bcf6856161" providerId="ADAL" clId="{BC99CBFF-AA42-47E2-9D8C-074726D0E8D2}" dt="2019-10-25T17:42:00.650" v="916" actId="1076"/>
          <ac:picMkLst>
            <pc:docMk/>
            <pc:sldMk cId="2273095663" sldId="262"/>
            <ac:picMk id="26" creationId="{52E2FF48-671B-4A7A-9038-91EA80AC37C3}"/>
          </ac:picMkLst>
        </pc:picChg>
        <pc:picChg chg="add mod">
          <ac:chgData name="Peter EDMUNDS" userId="57fb2244-f77a-4291-bf83-84bcf6856161" providerId="ADAL" clId="{BC99CBFF-AA42-47E2-9D8C-074726D0E8D2}" dt="2019-10-25T17:42:24.437" v="919" actId="1076"/>
          <ac:picMkLst>
            <pc:docMk/>
            <pc:sldMk cId="2273095663" sldId="262"/>
            <ac:picMk id="27" creationId="{DAA565DE-FF3A-4140-A58F-6FB116230A5C}"/>
          </ac:picMkLst>
        </pc:picChg>
      </pc:sldChg>
    </pc:docChg>
  </pc:docChgLst>
  <pc:docChgLst>
    <pc:chgData name="Peter EDMUNDS (HAB)" userId="57fb2244-f77a-4291-bf83-84bcf6856161" providerId="ADAL" clId="{4CB03061-E547-4F02-BDD3-18DE02935000}"/>
  </pc:docChgLst>
  <pc:docChgLst>
    <pc:chgData name="Peter EDMUNDS (HAB)" userId="57fb2244-f77a-4291-bf83-84bcf6856161" providerId="ADAL" clId="{52C20F11-51AF-4DDC-8A47-9B24E005DE9C}"/>
    <pc:docChg chg="undo redo custSel addSld delSld modSld sldOrd">
      <pc:chgData name="Peter EDMUNDS (HAB)" userId="57fb2244-f77a-4291-bf83-84bcf6856161" providerId="ADAL" clId="{52C20F11-51AF-4DDC-8A47-9B24E005DE9C}" dt="2020-02-08T22:11:37.683" v="2966" actId="1076"/>
      <pc:docMkLst>
        <pc:docMk/>
      </pc:docMkLst>
      <pc:sldChg chg="del">
        <pc:chgData name="Peter EDMUNDS (HAB)" userId="57fb2244-f77a-4291-bf83-84bcf6856161" providerId="ADAL" clId="{52C20F11-51AF-4DDC-8A47-9B24E005DE9C}" dt="2020-02-08T18:02:27.412" v="898" actId="2696"/>
        <pc:sldMkLst>
          <pc:docMk/>
          <pc:sldMk cId="1257269346" sldId="256"/>
        </pc:sldMkLst>
      </pc:sldChg>
      <pc:sldChg chg="del">
        <pc:chgData name="Peter EDMUNDS (HAB)" userId="57fb2244-f77a-4291-bf83-84bcf6856161" providerId="ADAL" clId="{52C20F11-51AF-4DDC-8A47-9B24E005DE9C}" dt="2020-02-08T18:02:27.444" v="901" actId="2696"/>
        <pc:sldMkLst>
          <pc:docMk/>
          <pc:sldMk cId="830485102" sldId="257"/>
        </pc:sldMkLst>
      </pc:sldChg>
      <pc:sldChg chg="del">
        <pc:chgData name="Peter EDMUNDS (HAB)" userId="57fb2244-f77a-4291-bf83-84bcf6856161" providerId="ADAL" clId="{52C20F11-51AF-4DDC-8A47-9B24E005DE9C}" dt="2020-02-08T18:02:27.438" v="900" actId="2696"/>
        <pc:sldMkLst>
          <pc:docMk/>
          <pc:sldMk cId="1359017385" sldId="261"/>
        </pc:sldMkLst>
      </pc:sldChg>
      <pc:sldChg chg="del">
        <pc:chgData name="Peter EDMUNDS (HAB)" userId="57fb2244-f77a-4291-bf83-84bcf6856161" providerId="ADAL" clId="{52C20F11-51AF-4DDC-8A47-9B24E005DE9C}" dt="2020-02-08T18:02:27.425" v="899" actId="2696"/>
        <pc:sldMkLst>
          <pc:docMk/>
          <pc:sldMk cId="2273095663" sldId="262"/>
        </pc:sldMkLst>
      </pc:sldChg>
      <pc:sldChg chg="del">
        <pc:chgData name="Peter EDMUNDS (HAB)" userId="57fb2244-f77a-4291-bf83-84bcf6856161" providerId="ADAL" clId="{52C20F11-51AF-4DDC-8A47-9B24E005DE9C}" dt="2020-02-08T18:02:27.670" v="912" actId="2696"/>
        <pc:sldMkLst>
          <pc:docMk/>
          <pc:sldMk cId="1868374687" sldId="263"/>
        </pc:sldMkLst>
      </pc:sldChg>
      <pc:sldChg chg="addSp delSp modSp">
        <pc:chgData name="Peter EDMUNDS (HAB)" userId="57fb2244-f77a-4291-bf83-84bcf6856161" providerId="ADAL" clId="{52C20F11-51AF-4DDC-8A47-9B24E005DE9C}" dt="2020-02-08T22:11:37.683" v="2966" actId="1076"/>
        <pc:sldMkLst>
          <pc:docMk/>
          <pc:sldMk cId="1722436250" sldId="264"/>
        </pc:sldMkLst>
        <pc:spChg chg="mod">
          <ac:chgData name="Peter EDMUNDS (HAB)" userId="57fb2244-f77a-4291-bf83-84bcf6856161" providerId="ADAL" clId="{52C20F11-51AF-4DDC-8A47-9B24E005DE9C}" dt="2020-02-08T17:04:42.442" v="4" actId="20577"/>
          <ac:spMkLst>
            <pc:docMk/>
            <pc:sldMk cId="1722436250" sldId="264"/>
            <ac:spMk id="2" creationId="{F7B96FDA-F7C5-43E4-B02E-BACEF5596118}"/>
          </ac:spMkLst>
        </pc:spChg>
        <pc:spChg chg="mod">
          <ac:chgData name="Peter EDMUNDS (HAB)" userId="57fb2244-f77a-4291-bf83-84bcf6856161" providerId="ADAL" clId="{52C20F11-51AF-4DDC-8A47-9B24E005DE9C}" dt="2020-02-08T22:11:37.683" v="2966" actId="1076"/>
          <ac:spMkLst>
            <pc:docMk/>
            <pc:sldMk cId="1722436250" sldId="264"/>
            <ac:spMk id="3" creationId="{87E19D70-4F1C-4523-97AB-14D7748B8E20}"/>
          </ac:spMkLst>
        </pc:spChg>
        <pc:spChg chg="mod">
          <ac:chgData name="Peter EDMUNDS (HAB)" userId="57fb2244-f77a-4291-bf83-84bcf6856161" providerId="ADAL" clId="{52C20F11-51AF-4DDC-8A47-9B24E005DE9C}" dt="2020-02-08T17:05:45.040" v="17" actId="20577"/>
          <ac:spMkLst>
            <pc:docMk/>
            <pc:sldMk cId="1722436250" sldId="264"/>
            <ac:spMk id="4" creationId="{BB898C02-5416-4D23-AC6D-A3D2267E179F}"/>
          </ac:spMkLst>
        </pc:spChg>
        <pc:spChg chg="mod">
          <ac:chgData name="Peter EDMUNDS (HAB)" userId="57fb2244-f77a-4291-bf83-84bcf6856161" providerId="ADAL" clId="{52C20F11-51AF-4DDC-8A47-9B24E005DE9C}" dt="2020-02-08T17:27:41.132" v="536" actId="1076"/>
          <ac:spMkLst>
            <pc:docMk/>
            <pc:sldMk cId="1722436250" sldId="264"/>
            <ac:spMk id="7" creationId="{F83EB0F8-854F-4F80-943C-5AB973192217}"/>
          </ac:spMkLst>
        </pc:spChg>
        <pc:spChg chg="mod">
          <ac:chgData name="Peter EDMUNDS (HAB)" userId="57fb2244-f77a-4291-bf83-84bcf6856161" providerId="ADAL" clId="{52C20F11-51AF-4DDC-8A47-9B24E005DE9C}" dt="2020-02-08T17:27:31.935" v="532" actId="1076"/>
          <ac:spMkLst>
            <pc:docMk/>
            <pc:sldMk cId="1722436250" sldId="264"/>
            <ac:spMk id="18" creationId="{B1F6FE29-2779-4A6A-A0F8-DD1E7BD4C6E7}"/>
          </ac:spMkLst>
        </pc:spChg>
        <pc:picChg chg="add mod">
          <ac:chgData name="Peter EDMUNDS (HAB)" userId="57fb2244-f77a-4291-bf83-84bcf6856161" providerId="ADAL" clId="{52C20F11-51AF-4DDC-8A47-9B24E005DE9C}" dt="2020-02-08T17:24:46.713" v="506" actId="1076"/>
          <ac:picMkLst>
            <pc:docMk/>
            <pc:sldMk cId="1722436250" sldId="264"/>
            <ac:picMk id="8" creationId="{F315F920-5EF2-4783-8C6A-DAF81DA5E6FF}"/>
          </ac:picMkLst>
        </pc:picChg>
        <pc:picChg chg="del">
          <ac:chgData name="Peter EDMUNDS (HAB)" userId="57fb2244-f77a-4291-bf83-84bcf6856161" providerId="ADAL" clId="{52C20F11-51AF-4DDC-8A47-9B24E005DE9C}" dt="2020-02-08T17:09:36.500" v="110" actId="478"/>
          <ac:picMkLst>
            <pc:docMk/>
            <pc:sldMk cId="1722436250" sldId="264"/>
            <ac:picMk id="9" creationId="{E4AE3827-29FD-4A85-8753-31C9622CD428}"/>
          </ac:picMkLst>
        </pc:picChg>
        <pc:picChg chg="del">
          <ac:chgData name="Peter EDMUNDS (HAB)" userId="57fb2244-f77a-4291-bf83-84bcf6856161" providerId="ADAL" clId="{52C20F11-51AF-4DDC-8A47-9B24E005DE9C}" dt="2020-02-08T17:16:45.300" v="444" actId="478"/>
          <ac:picMkLst>
            <pc:docMk/>
            <pc:sldMk cId="1722436250" sldId="264"/>
            <ac:picMk id="11" creationId="{C639DD2F-44C8-4D95-85BB-3CAA4D640847}"/>
          </ac:picMkLst>
        </pc:picChg>
        <pc:picChg chg="add mod">
          <ac:chgData name="Peter EDMUNDS (HAB)" userId="57fb2244-f77a-4291-bf83-84bcf6856161" providerId="ADAL" clId="{52C20F11-51AF-4DDC-8A47-9B24E005DE9C}" dt="2020-02-08T17:25:43.070" v="520" actId="1076"/>
          <ac:picMkLst>
            <pc:docMk/>
            <pc:sldMk cId="1722436250" sldId="264"/>
            <ac:picMk id="12" creationId="{0FA33ED8-1587-4E95-84CD-27089F9503AF}"/>
          </ac:picMkLst>
        </pc:picChg>
        <pc:picChg chg="del">
          <ac:chgData name="Peter EDMUNDS (HAB)" userId="57fb2244-f77a-4291-bf83-84bcf6856161" providerId="ADAL" clId="{52C20F11-51AF-4DDC-8A47-9B24E005DE9C}" dt="2020-02-08T17:16:45.300" v="444" actId="478"/>
          <ac:picMkLst>
            <pc:docMk/>
            <pc:sldMk cId="1722436250" sldId="264"/>
            <ac:picMk id="13" creationId="{5FBF99FD-0B7A-49DA-804E-5D7F56D6A0A4}"/>
          </ac:picMkLst>
        </pc:picChg>
        <pc:picChg chg="del">
          <ac:chgData name="Peter EDMUNDS (HAB)" userId="57fb2244-f77a-4291-bf83-84bcf6856161" providerId="ADAL" clId="{52C20F11-51AF-4DDC-8A47-9B24E005DE9C}" dt="2020-02-08T17:16:45.300" v="444" actId="478"/>
          <ac:picMkLst>
            <pc:docMk/>
            <pc:sldMk cId="1722436250" sldId="264"/>
            <ac:picMk id="15" creationId="{68BDCBCE-238A-4FFF-8E1B-60442713DC10}"/>
          </ac:picMkLst>
        </pc:picChg>
        <pc:picChg chg="add del mod">
          <ac:chgData name="Peter EDMUNDS (HAB)" userId="57fb2244-f77a-4291-bf83-84bcf6856161" providerId="ADAL" clId="{52C20F11-51AF-4DDC-8A47-9B24E005DE9C}" dt="2020-02-08T17:27:10.485" v="528" actId="478"/>
          <ac:picMkLst>
            <pc:docMk/>
            <pc:sldMk cId="1722436250" sldId="264"/>
            <ac:picMk id="16" creationId="{08DC326B-6A51-420A-B060-1F5977608D48}"/>
          </ac:picMkLst>
        </pc:picChg>
        <pc:picChg chg="mod">
          <ac:chgData name="Peter EDMUNDS (HAB)" userId="57fb2244-f77a-4291-bf83-84bcf6856161" providerId="ADAL" clId="{52C20F11-51AF-4DDC-8A47-9B24E005DE9C}" dt="2020-02-08T17:27:34.174" v="533" actId="1076"/>
          <ac:picMkLst>
            <pc:docMk/>
            <pc:sldMk cId="1722436250" sldId="264"/>
            <ac:picMk id="17" creationId="{4E0003D1-449A-4093-9D97-EEAFFC8F4768}"/>
          </ac:picMkLst>
        </pc:picChg>
        <pc:picChg chg="del">
          <ac:chgData name="Peter EDMUNDS (HAB)" userId="57fb2244-f77a-4291-bf83-84bcf6856161" providerId="ADAL" clId="{52C20F11-51AF-4DDC-8A47-9B24E005DE9C}" dt="2020-02-08T17:09:12.251" v="33" actId="478"/>
          <ac:picMkLst>
            <pc:docMk/>
            <pc:sldMk cId="1722436250" sldId="264"/>
            <ac:picMk id="20" creationId="{F6686C59-981F-4D4F-BD8D-448A59E3FDB1}"/>
          </ac:picMkLst>
        </pc:picChg>
        <pc:picChg chg="add mod">
          <ac:chgData name="Peter EDMUNDS (HAB)" userId="57fb2244-f77a-4291-bf83-84bcf6856161" providerId="ADAL" clId="{52C20F11-51AF-4DDC-8A47-9B24E005DE9C}" dt="2020-02-08T17:25:45.054" v="521" actId="1076"/>
          <ac:picMkLst>
            <pc:docMk/>
            <pc:sldMk cId="1722436250" sldId="264"/>
            <ac:picMk id="21" creationId="{49CB0D61-1270-41F7-8703-52ECA3573BF0}"/>
          </ac:picMkLst>
        </pc:picChg>
        <pc:picChg chg="mod">
          <ac:chgData name="Peter EDMUNDS (HAB)" userId="57fb2244-f77a-4291-bf83-84bcf6856161" providerId="ADAL" clId="{52C20F11-51AF-4DDC-8A47-9B24E005DE9C}" dt="2020-02-08T17:27:36.344" v="534" actId="1076"/>
          <ac:picMkLst>
            <pc:docMk/>
            <pc:sldMk cId="1722436250" sldId="264"/>
            <ac:picMk id="22" creationId="{D1EF372D-1AE8-4F6A-B1D5-600E570599C5}"/>
          </ac:picMkLst>
        </pc:picChg>
        <pc:picChg chg="add mod">
          <ac:chgData name="Peter EDMUNDS (HAB)" userId="57fb2244-f77a-4291-bf83-84bcf6856161" providerId="ADAL" clId="{52C20F11-51AF-4DDC-8A47-9B24E005DE9C}" dt="2020-02-08T17:25:49.028" v="523" actId="1076"/>
          <ac:picMkLst>
            <pc:docMk/>
            <pc:sldMk cId="1722436250" sldId="264"/>
            <ac:picMk id="25" creationId="{E23D5AC1-32BB-457D-9BBB-21448DFC6D6D}"/>
          </ac:picMkLst>
        </pc:picChg>
        <pc:picChg chg="add mod">
          <ac:chgData name="Peter EDMUNDS (HAB)" userId="57fb2244-f77a-4291-bf83-84bcf6856161" providerId="ADAL" clId="{52C20F11-51AF-4DDC-8A47-9B24E005DE9C}" dt="2020-02-08T17:25:52.193" v="524" actId="1076"/>
          <ac:picMkLst>
            <pc:docMk/>
            <pc:sldMk cId="1722436250" sldId="264"/>
            <ac:picMk id="27" creationId="{ADF09374-52BC-436C-93EB-7978AD347336}"/>
          </ac:picMkLst>
        </pc:picChg>
        <pc:picChg chg="add mod">
          <ac:chgData name="Peter EDMUNDS (HAB)" userId="57fb2244-f77a-4291-bf83-84bcf6856161" providerId="ADAL" clId="{52C20F11-51AF-4DDC-8A47-9B24E005DE9C}" dt="2020-02-08T17:27:17.052" v="530" actId="1076"/>
          <ac:picMkLst>
            <pc:docMk/>
            <pc:sldMk cId="1722436250" sldId="264"/>
            <ac:picMk id="29" creationId="{E951DE8D-E22B-40E4-87E0-B08C8A410609}"/>
          </ac:picMkLst>
        </pc:picChg>
      </pc:sldChg>
      <pc:sldChg chg="del">
        <pc:chgData name="Peter EDMUNDS (HAB)" userId="57fb2244-f77a-4291-bf83-84bcf6856161" providerId="ADAL" clId="{52C20F11-51AF-4DDC-8A47-9B24E005DE9C}" dt="2020-02-08T18:02:27.367" v="896" actId="2696"/>
        <pc:sldMkLst>
          <pc:docMk/>
          <pc:sldMk cId="1192307902" sldId="265"/>
        </pc:sldMkLst>
      </pc:sldChg>
      <pc:sldChg chg="del">
        <pc:chgData name="Peter EDMUNDS (HAB)" userId="57fb2244-f77a-4291-bf83-84bcf6856161" providerId="ADAL" clId="{52C20F11-51AF-4DDC-8A47-9B24E005DE9C}" dt="2020-02-08T18:02:27.495" v="903" actId="2696"/>
        <pc:sldMkLst>
          <pc:docMk/>
          <pc:sldMk cId="181902328" sldId="266"/>
        </pc:sldMkLst>
      </pc:sldChg>
      <pc:sldChg chg="del">
        <pc:chgData name="Peter EDMUNDS (HAB)" userId="57fb2244-f77a-4291-bf83-84bcf6856161" providerId="ADAL" clId="{52C20F11-51AF-4DDC-8A47-9B24E005DE9C}" dt="2020-02-08T18:02:27.510" v="904" actId="2696"/>
        <pc:sldMkLst>
          <pc:docMk/>
          <pc:sldMk cId="2355796106" sldId="267"/>
        </pc:sldMkLst>
      </pc:sldChg>
      <pc:sldChg chg="del">
        <pc:chgData name="Peter EDMUNDS (HAB)" userId="57fb2244-f77a-4291-bf83-84bcf6856161" providerId="ADAL" clId="{52C20F11-51AF-4DDC-8A47-9B24E005DE9C}" dt="2020-02-08T18:02:27.523" v="905" actId="2696"/>
        <pc:sldMkLst>
          <pc:docMk/>
          <pc:sldMk cId="1209860444" sldId="268"/>
        </pc:sldMkLst>
      </pc:sldChg>
      <pc:sldChg chg="del">
        <pc:chgData name="Peter EDMUNDS (HAB)" userId="57fb2244-f77a-4291-bf83-84bcf6856161" providerId="ADAL" clId="{52C20F11-51AF-4DDC-8A47-9B24E005DE9C}" dt="2020-02-08T18:02:27.529" v="906" actId="2696"/>
        <pc:sldMkLst>
          <pc:docMk/>
          <pc:sldMk cId="3219079105" sldId="269"/>
        </pc:sldMkLst>
      </pc:sldChg>
      <pc:sldChg chg="del">
        <pc:chgData name="Peter EDMUNDS (HAB)" userId="57fb2244-f77a-4291-bf83-84bcf6856161" providerId="ADAL" clId="{52C20F11-51AF-4DDC-8A47-9B24E005DE9C}" dt="2020-02-08T18:02:27.562" v="907" actId="2696"/>
        <pc:sldMkLst>
          <pc:docMk/>
          <pc:sldMk cId="475946253" sldId="271"/>
        </pc:sldMkLst>
      </pc:sldChg>
      <pc:sldChg chg="del">
        <pc:chgData name="Peter EDMUNDS (HAB)" userId="57fb2244-f77a-4291-bf83-84bcf6856161" providerId="ADAL" clId="{52C20F11-51AF-4DDC-8A47-9B24E005DE9C}" dt="2020-02-08T18:02:27.582" v="908" actId="2696"/>
        <pc:sldMkLst>
          <pc:docMk/>
          <pc:sldMk cId="2024468300" sldId="272"/>
        </pc:sldMkLst>
      </pc:sldChg>
      <pc:sldChg chg="del">
        <pc:chgData name="Peter EDMUNDS (HAB)" userId="57fb2244-f77a-4291-bf83-84bcf6856161" providerId="ADAL" clId="{52C20F11-51AF-4DDC-8A47-9B24E005DE9C}" dt="2020-02-08T18:02:27.619" v="909" actId="2696"/>
        <pc:sldMkLst>
          <pc:docMk/>
          <pc:sldMk cId="4084274727" sldId="273"/>
        </pc:sldMkLst>
      </pc:sldChg>
      <pc:sldChg chg="del">
        <pc:chgData name="Peter EDMUNDS (HAB)" userId="57fb2244-f77a-4291-bf83-84bcf6856161" providerId="ADAL" clId="{52C20F11-51AF-4DDC-8A47-9B24E005DE9C}" dt="2020-02-08T18:02:27.633" v="910" actId="2696"/>
        <pc:sldMkLst>
          <pc:docMk/>
          <pc:sldMk cId="4008999182" sldId="274"/>
        </pc:sldMkLst>
      </pc:sldChg>
      <pc:sldChg chg="del">
        <pc:chgData name="Peter EDMUNDS (HAB)" userId="57fb2244-f77a-4291-bf83-84bcf6856161" providerId="ADAL" clId="{52C20F11-51AF-4DDC-8A47-9B24E005DE9C}" dt="2020-02-08T18:02:27.639" v="911" actId="2696"/>
        <pc:sldMkLst>
          <pc:docMk/>
          <pc:sldMk cId="3133609306" sldId="275"/>
        </pc:sldMkLst>
      </pc:sldChg>
      <pc:sldChg chg="del">
        <pc:chgData name="Peter EDMUNDS (HAB)" userId="57fb2244-f77a-4291-bf83-84bcf6856161" providerId="ADAL" clId="{52C20F11-51AF-4DDC-8A47-9B24E005DE9C}" dt="2020-02-08T18:02:27.680" v="913" actId="2696"/>
        <pc:sldMkLst>
          <pc:docMk/>
          <pc:sldMk cId="3184067261" sldId="276"/>
        </pc:sldMkLst>
      </pc:sldChg>
      <pc:sldChg chg="del">
        <pc:chgData name="Peter EDMUNDS (HAB)" userId="57fb2244-f77a-4291-bf83-84bcf6856161" providerId="ADAL" clId="{52C20F11-51AF-4DDC-8A47-9B24E005DE9C}" dt="2020-02-08T18:02:27.694" v="914" actId="2696"/>
        <pc:sldMkLst>
          <pc:docMk/>
          <pc:sldMk cId="839851820" sldId="277"/>
        </pc:sldMkLst>
      </pc:sldChg>
      <pc:sldChg chg="del">
        <pc:chgData name="Peter EDMUNDS (HAB)" userId="57fb2244-f77a-4291-bf83-84bcf6856161" providerId="ADAL" clId="{52C20F11-51AF-4DDC-8A47-9B24E005DE9C}" dt="2020-02-08T18:02:27.701" v="915" actId="2696"/>
        <pc:sldMkLst>
          <pc:docMk/>
          <pc:sldMk cId="1103446058" sldId="278"/>
        </pc:sldMkLst>
      </pc:sldChg>
      <pc:sldChg chg="del">
        <pc:chgData name="Peter EDMUNDS (HAB)" userId="57fb2244-f77a-4291-bf83-84bcf6856161" providerId="ADAL" clId="{52C20F11-51AF-4DDC-8A47-9B24E005DE9C}" dt="2020-02-08T18:02:27.708" v="916" actId="2696"/>
        <pc:sldMkLst>
          <pc:docMk/>
          <pc:sldMk cId="1802344666" sldId="279"/>
        </pc:sldMkLst>
      </pc:sldChg>
      <pc:sldChg chg="del">
        <pc:chgData name="Peter EDMUNDS (HAB)" userId="57fb2244-f77a-4291-bf83-84bcf6856161" providerId="ADAL" clId="{52C20F11-51AF-4DDC-8A47-9B24E005DE9C}" dt="2020-02-08T18:02:27.715" v="917" actId="2696"/>
        <pc:sldMkLst>
          <pc:docMk/>
          <pc:sldMk cId="1312087220" sldId="280"/>
        </pc:sldMkLst>
      </pc:sldChg>
      <pc:sldChg chg="del">
        <pc:chgData name="Peter EDMUNDS (HAB)" userId="57fb2244-f77a-4291-bf83-84bcf6856161" providerId="ADAL" clId="{52C20F11-51AF-4DDC-8A47-9B24E005DE9C}" dt="2020-02-08T18:02:27.723" v="918" actId="2696"/>
        <pc:sldMkLst>
          <pc:docMk/>
          <pc:sldMk cId="260115794" sldId="284"/>
        </pc:sldMkLst>
      </pc:sldChg>
      <pc:sldChg chg="del">
        <pc:chgData name="Peter EDMUNDS (HAB)" userId="57fb2244-f77a-4291-bf83-84bcf6856161" providerId="ADAL" clId="{52C20F11-51AF-4DDC-8A47-9B24E005DE9C}" dt="2020-02-08T18:02:27.728" v="919" actId="2696"/>
        <pc:sldMkLst>
          <pc:docMk/>
          <pc:sldMk cId="308580270" sldId="288"/>
        </pc:sldMkLst>
      </pc:sldChg>
      <pc:sldChg chg="del">
        <pc:chgData name="Peter EDMUNDS (HAB)" userId="57fb2244-f77a-4291-bf83-84bcf6856161" providerId="ADAL" clId="{52C20F11-51AF-4DDC-8A47-9B24E005DE9C}" dt="2020-02-08T18:02:27.736" v="920" actId="2696"/>
        <pc:sldMkLst>
          <pc:docMk/>
          <pc:sldMk cId="3464649165" sldId="289"/>
        </pc:sldMkLst>
      </pc:sldChg>
      <pc:sldChg chg="del">
        <pc:chgData name="Peter EDMUNDS (HAB)" userId="57fb2244-f77a-4291-bf83-84bcf6856161" providerId="ADAL" clId="{52C20F11-51AF-4DDC-8A47-9B24E005DE9C}" dt="2020-02-08T18:02:27.742" v="921" actId="2696"/>
        <pc:sldMkLst>
          <pc:docMk/>
          <pc:sldMk cId="1921220027" sldId="290"/>
        </pc:sldMkLst>
      </pc:sldChg>
      <pc:sldChg chg="del">
        <pc:chgData name="Peter EDMUNDS (HAB)" userId="57fb2244-f77a-4291-bf83-84bcf6856161" providerId="ADAL" clId="{52C20F11-51AF-4DDC-8A47-9B24E005DE9C}" dt="2020-02-08T18:02:27.398" v="897" actId="2696"/>
        <pc:sldMkLst>
          <pc:docMk/>
          <pc:sldMk cId="921725102" sldId="291"/>
        </pc:sldMkLst>
      </pc:sldChg>
      <pc:sldChg chg="del">
        <pc:chgData name="Peter EDMUNDS (HAB)" userId="57fb2244-f77a-4291-bf83-84bcf6856161" providerId="ADAL" clId="{52C20F11-51AF-4DDC-8A47-9B24E005DE9C}" dt="2020-02-08T18:02:27.480" v="902" actId="2696"/>
        <pc:sldMkLst>
          <pc:docMk/>
          <pc:sldMk cId="3984250289" sldId="292"/>
        </pc:sldMkLst>
      </pc:sldChg>
      <pc:sldChg chg="addSp delSp modSp add">
        <pc:chgData name="Peter EDMUNDS (HAB)" userId="57fb2244-f77a-4291-bf83-84bcf6856161" providerId="ADAL" clId="{52C20F11-51AF-4DDC-8A47-9B24E005DE9C}" dt="2020-02-08T18:05:41.769" v="959" actId="1076"/>
        <pc:sldMkLst>
          <pc:docMk/>
          <pc:sldMk cId="4084410084" sldId="293"/>
        </pc:sldMkLst>
        <pc:spChg chg="mod">
          <ac:chgData name="Peter EDMUNDS (HAB)" userId="57fb2244-f77a-4291-bf83-84bcf6856161" providerId="ADAL" clId="{52C20F11-51AF-4DDC-8A47-9B24E005DE9C}" dt="2020-02-08T17:51:16.906" v="833" actId="14100"/>
          <ac:spMkLst>
            <pc:docMk/>
            <pc:sldMk cId="4084410084" sldId="29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7:51:59.617" v="853" actId="5793"/>
          <ac:spMkLst>
            <pc:docMk/>
            <pc:sldMk cId="4084410084" sldId="293"/>
            <ac:spMk id="3" creationId="{29D0ABCE-BEF9-4BB9-80C4-368E5CA72514}"/>
          </ac:spMkLst>
        </pc:spChg>
        <pc:spChg chg="add del mod">
          <ac:chgData name="Peter EDMUNDS (HAB)" userId="57fb2244-f77a-4291-bf83-84bcf6856161" providerId="ADAL" clId="{52C20F11-51AF-4DDC-8A47-9B24E005DE9C}" dt="2020-02-08T17:52:51.530" v="857" actId="478"/>
          <ac:spMkLst>
            <pc:docMk/>
            <pc:sldMk cId="4084410084" sldId="293"/>
            <ac:spMk id="5" creationId="{E97DDEA1-9799-4ACE-91E6-EA82DA05E5F7}"/>
          </ac:spMkLst>
        </pc:spChg>
        <pc:spChg chg="add mod">
          <ac:chgData name="Peter EDMUNDS (HAB)" userId="57fb2244-f77a-4291-bf83-84bcf6856161" providerId="ADAL" clId="{52C20F11-51AF-4DDC-8A47-9B24E005DE9C}" dt="2020-02-08T18:05:41.769" v="959" actId="1076"/>
          <ac:spMkLst>
            <pc:docMk/>
            <pc:sldMk cId="4084410084" sldId="293"/>
            <ac:spMk id="14" creationId="{74FAA65A-EE92-4290-A7DB-0BFAD6E4EFA6}"/>
          </ac:spMkLst>
        </pc:spChg>
        <pc:spChg chg="add mod">
          <ac:chgData name="Peter EDMUNDS (HAB)" userId="57fb2244-f77a-4291-bf83-84bcf6856161" providerId="ADAL" clId="{52C20F11-51AF-4DDC-8A47-9B24E005DE9C}" dt="2020-02-08T18:05:41.769" v="959" actId="1076"/>
          <ac:spMkLst>
            <pc:docMk/>
            <pc:sldMk cId="4084410084" sldId="293"/>
            <ac:spMk id="15" creationId="{D7A463BF-4BAF-4F95-88FD-5D3BCFAA35BE}"/>
          </ac:spMkLst>
        </pc:spChg>
        <pc:picChg chg="add del mod">
          <ac:chgData name="Peter EDMUNDS (HAB)" userId="57fb2244-f77a-4291-bf83-84bcf6856161" providerId="ADAL" clId="{52C20F11-51AF-4DDC-8A47-9B24E005DE9C}" dt="2020-02-08T17:48:47.368" v="804" actId="478"/>
          <ac:picMkLst>
            <pc:docMk/>
            <pc:sldMk cId="4084410084" sldId="293"/>
            <ac:picMk id="6" creationId="{D3318866-7898-4C10-9DFF-770F332BF811}"/>
          </ac:picMkLst>
        </pc:picChg>
        <pc:picChg chg="add del mod">
          <ac:chgData name="Peter EDMUNDS (HAB)" userId="57fb2244-f77a-4291-bf83-84bcf6856161" providerId="ADAL" clId="{52C20F11-51AF-4DDC-8A47-9B24E005DE9C}" dt="2020-02-08T17:48:47.368" v="804" actId="478"/>
          <ac:picMkLst>
            <pc:docMk/>
            <pc:sldMk cId="4084410084" sldId="293"/>
            <ac:picMk id="7" creationId="{17CDF36A-06DE-4963-A271-2877FEC0B8F9}"/>
          </ac:picMkLst>
        </pc:picChg>
        <pc:picChg chg="add mod">
          <ac:chgData name="Peter EDMUNDS (HAB)" userId="57fb2244-f77a-4291-bf83-84bcf6856161" providerId="ADAL" clId="{52C20F11-51AF-4DDC-8A47-9B24E005DE9C}" dt="2020-02-08T17:51:20.210" v="834" actId="1076"/>
          <ac:picMkLst>
            <pc:docMk/>
            <pc:sldMk cId="4084410084" sldId="293"/>
            <ac:picMk id="8" creationId="{8766D48B-3FA9-4E4E-8339-3ECD061183D6}"/>
          </ac:picMkLst>
        </pc:picChg>
        <pc:picChg chg="add mod">
          <ac:chgData name="Peter EDMUNDS (HAB)" userId="57fb2244-f77a-4291-bf83-84bcf6856161" providerId="ADAL" clId="{52C20F11-51AF-4DDC-8A47-9B24E005DE9C}" dt="2020-02-08T17:51:22.516" v="835" actId="1076"/>
          <ac:picMkLst>
            <pc:docMk/>
            <pc:sldMk cId="4084410084" sldId="293"/>
            <ac:picMk id="9" creationId="{BE7E9E70-6536-4726-AA07-9177BD29B02A}"/>
          </ac:picMkLst>
        </pc:picChg>
        <pc:picChg chg="add mod">
          <ac:chgData name="Peter EDMUNDS (HAB)" userId="57fb2244-f77a-4291-bf83-84bcf6856161" providerId="ADAL" clId="{52C20F11-51AF-4DDC-8A47-9B24E005DE9C}" dt="2020-02-08T17:51:50.387" v="848" actId="1076"/>
          <ac:picMkLst>
            <pc:docMk/>
            <pc:sldMk cId="4084410084" sldId="293"/>
            <ac:picMk id="10" creationId="{467995F0-D027-4A90-84E7-ADB44A73E114}"/>
          </ac:picMkLst>
        </pc:picChg>
        <pc:picChg chg="add mod">
          <ac:chgData name="Peter EDMUNDS (HAB)" userId="57fb2244-f77a-4291-bf83-84bcf6856161" providerId="ADAL" clId="{52C20F11-51AF-4DDC-8A47-9B24E005DE9C}" dt="2020-02-08T17:51:57.430" v="850" actId="1076"/>
          <ac:picMkLst>
            <pc:docMk/>
            <pc:sldMk cId="4084410084" sldId="293"/>
            <ac:picMk id="11" creationId="{02BC4A22-1673-42F9-A2A0-90018B434943}"/>
          </ac:picMkLst>
        </pc:picChg>
        <pc:picChg chg="add mod">
          <ac:chgData name="Peter EDMUNDS (HAB)" userId="57fb2244-f77a-4291-bf83-84bcf6856161" providerId="ADAL" clId="{52C20F11-51AF-4DDC-8A47-9B24E005DE9C}" dt="2020-02-08T17:52:47.709" v="856" actId="1076"/>
          <ac:picMkLst>
            <pc:docMk/>
            <pc:sldMk cId="4084410084" sldId="293"/>
            <ac:picMk id="12" creationId="{447CE859-69FB-4E76-B5AE-CADBE6EA9818}"/>
          </ac:picMkLst>
        </pc:picChg>
        <pc:picChg chg="add del mod">
          <ac:chgData name="Peter EDMUNDS (HAB)" userId="57fb2244-f77a-4291-bf83-84bcf6856161" providerId="ADAL" clId="{52C20F11-51AF-4DDC-8A47-9B24E005DE9C}" dt="2020-02-08T18:05:11.288" v="953" actId="478"/>
          <ac:picMkLst>
            <pc:docMk/>
            <pc:sldMk cId="4084410084" sldId="293"/>
            <ac:picMk id="13" creationId="{76CA13DA-806A-496F-AAE8-7450BAB6120F}"/>
          </ac:picMkLst>
        </pc:picChg>
      </pc:sldChg>
      <pc:sldChg chg="add del">
        <pc:chgData name="Peter EDMUNDS (HAB)" userId="57fb2244-f77a-4291-bf83-84bcf6856161" providerId="ADAL" clId="{52C20F11-51AF-4DDC-8A47-9B24E005DE9C}" dt="2020-02-08T17:41:36.688" v="712"/>
        <pc:sldMkLst>
          <pc:docMk/>
          <pc:sldMk cId="1358888283" sldId="294"/>
        </pc:sldMkLst>
      </pc:sldChg>
      <pc:sldChg chg="addSp modSp add del">
        <pc:chgData name="Peter EDMUNDS (HAB)" userId="57fb2244-f77a-4291-bf83-84bcf6856161" providerId="ADAL" clId="{52C20F11-51AF-4DDC-8A47-9B24E005DE9C}" dt="2020-02-08T18:05:46.802" v="960" actId="2696"/>
        <pc:sldMkLst>
          <pc:docMk/>
          <pc:sldMk cId="1866666054" sldId="294"/>
        </pc:sldMkLst>
        <pc:picChg chg="add mod">
          <ac:chgData name="Peter EDMUNDS (HAB)" userId="57fb2244-f77a-4291-bf83-84bcf6856161" providerId="ADAL" clId="{52C20F11-51AF-4DDC-8A47-9B24E005DE9C}" dt="2020-02-08T17:57:23.434" v="864" actId="1076"/>
          <ac:picMkLst>
            <pc:docMk/>
            <pc:sldMk cId="1866666054" sldId="294"/>
            <ac:picMk id="5" creationId="{E50B1EC0-C16E-43E2-BE0C-BE48B2475A84}"/>
          </ac:picMkLst>
        </pc:picChg>
        <pc:picChg chg="add mod modCrop">
          <ac:chgData name="Peter EDMUNDS (HAB)" userId="57fb2244-f77a-4291-bf83-84bcf6856161" providerId="ADAL" clId="{52C20F11-51AF-4DDC-8A47-9B24E005DE9C}" dt="2020-02-08T18:02:18.735" v="895" actId="1076"/>
          <ac:picMkLst>
            <pc:docMk/>
            <pc:sldMk cId="1866666054" sldId="294"/>
            <ac:picMk id="6" creationId="{C593224C-A063-4352-9CEB-508350614DFE}"/>
          </ac:picMkLst>
        </pc:picChg>
      </pc:sldChg>
      <pc:sldChg chg="add ord">
        <pc:chgData name="Peter EDMUNDS (HAB)" userId="57fb2244-f77a-4291-bf83-84bcf6856161" providerId="ADAL" clId="{52C20F11-51AF-4DDC-8A47-9B24E005DE9C}" dt="2020-02-08T17:47:51.968" v="750"/>
        <pc:sldMkLst>
          <pc:docMk/>
          <pc:sldMk cId="2386292464" sldId="295"/>
        </pc:sldMkLst>
      </pc:sldChg>
      <pc:sldChg chg="addSp modSp add">
        <pc:chgData name="Peter EDMUNDS (HAB)" userId="57fb2244-f77a-4291-bf83-84bcf6856161" providerId="ADAL" clId="{52C20F11-51AF-4DDC-8A47-9B24E005DE9C}" dt="2020-02-08T18:00:41.534" v="890" actId="732"/>
        <pc:sldMkLst>
          <pc:docMk/>
          <pc:sldMk cId="3885466694" sldId="296"/>
        </pc:sldMkLst>
        <pc:picChg chg="add mod">
          <ac:chgData name="Peter EDMUNDS (HAB)" userId="57fb2244-f77a-4291-bf83-84bcf6856161" providerId="ADAL" clId="{52C20F11-51AF-4DDC-8A47-9B24E005DE9C}" dt="2020-02-08T18:00:07.549" v="879" actId="14100"/>
          <ac:picMkLst>
            <pc:docMk/>
            <pc:sldMk cId="3885466694" sldId="296"/>
            <ac:picMk id="5" creationId="{7E892EE6-F971-464A-9E83-80C764689F0F}"/>
          </ac:picMkLst>
        </pc:picChg>
        <pc:picChg chg="add mod modCrop">
          <ac:chgData name="Peter EDMUNDS (HAB)" userId="57fb2244-f77a-4291-bf83-84bcf6856161" providerId="ADAL" clId="{52C20F11-51AF-4DDC-8A47-9B24E005DE9C}" dt="2020-02-08T18:00:31.040" v="887" actId="1076"/>
          <ac:picMkLst>
            <pc:docMk/>
            <pc:sldMk cId="3885466694" sldId="296"/>
            <ac:picMk id="6" creationId="{DA532AAC-2442-42FE-8647-A34E85F86707}"/>
          </ac:picMkLst>
        </pc:picChg>
        <pc:picChg chg="add mod">
          <ac:chgData name="Peter EDMUNDS (HAB)" userId="57fb2244-f77a-4291-bf83-84bcf6856161" providerId="ADAL" clId="{52C20F11-51AF-4DDC-8A47-9B24E005DE9C}" dt="2020-02-08T18:00:26.570" v="886" actId="14100"/>
          <ac:picMkLst>
            <pc:docMk/>
            <pc:sldMk cId="3885466694" sldId="296"/>
            <ac:picMk id="7" creationId="{8AE440E5-2C78-4493-ACD1-6B6A8FA260F1}"/>
          </ac:picMkLst>
        </pc:picChg>
        <pc:picChg chg="add mod modCrop">
          <ac:chgData name="Peter EDMUNDS (HAB)" userId="57fb2244-f77a-4291-bf83-84bcf6856161" providerId="ADAL" clId="{52C20F11-51AF-4DDC-8A47-9B24E005DE9C}" dt="2020-02-08T18:00:41.534" v="890" actId="732"/>
          <ac:picMkLst>
            <pc:docMk/>
            <pc:sldMk cId="3885466694" sldId="296"/>
            <ac:picMk id="8" creationId="{B5745AFF-7F8B-49AA-A610-E65A707641A3}"/>
          </ac:picMkLst>
        </pc:picChg>
      </pc:sldChg>
      <pc:sldChg chg="addSp modSp add del">
        <pc:chgData name="Peter EDMUNDS (HAB)" userId="57fb2244-f77a-4291-bf83-84bcf6856161" providerId="ADAL" clId="{52C20F11-51AF-4DDC-8A47-9B24E005DE9C}" dt="2020-02-08T18:00:48.526" v="891" actId="2696"/>
        <pc:sldMkLst>
          <pc:docMk/>
          <pc:sldMk cId="2852764366" sldId="297"/>
        </pc:sldMkLst>
        <pc:picChg chg="add mod">
          <ac:chgData name="Peter EDMUNDS (HAB)" userId="57fb2244-f77a-4291-bf83-84bcf6856161" providerId="ADAL" clId="{52C20F11-51AF-4DDC-8A47-9B24E005DE9C}" dt="2020-02-08T17:59:08.449" v="873" actId="1076"/>
          <ac:picMkLst>
            <pc:docMk/>
            <pc:sldMk cId="2852764366" sldId="297"/>
            <ac:picMk id="5" creationId="{A4CC4AE0-B791-43AA-BF4D-B7499C21E11F}"/>
          </ac:picMkLst>
        </pc:picChg>
        <pc:picChg chg="add mod modCrop">
          <ac:chgData name="Peter EDMUNDS (HAB)" userId="57fb2244-f77a-4291-bf83-84bcf6856161" providerId="ADAL" clId="{52C20F11-51AF-4DDC-8A47-9B24E005DE9C}" dt="2020-02-08T17:59:34.729" v="876" actId="732"/>
          <ac:picMkLst>
            <pc:docMk/>
            <pc:sldMk cId="2852764366" sldId="297"/>
            <ac:picMk id="6" creationId="{FB44CC00-6C87-41BB-AD58-E163A99E96BD}"/>
          </ac:picMkLst>
        </pc:picChg>
      </pc:sldChg>
      <pc:sldChg chg="delSp modSp add del ord">
        <pc:chgData name="Peter EDMUNDS (HAB)" userId="57fb2244-f77a-4291-bf83-84bcf6856161" providerId="ADAL" clId="{52C20F11-51AF-4DDC-8A47-9B24E005DE9C}" dt="2020-02-08T18:05:50.673" v="961" actId="2696"/>
        <pc:sldMkLst>
          <pc:docMk/>
          <pc:sldMk cId="4264168312" sldId="297"/>
        </pc:sldMkLst>
        <pc:spChg chg="mod">
          <ac:chgData name="Peter EDMUNDS (HAB)" userId="57fb2244-f77a-4291-bf83-84bcf6856161" providerId="ADAL" clId="{52C20F11-51AF-4DDC-8A47-9B24E005DE9C}" dt="2020-02-08T18:02:50.196" v="935" actId="20577"/>
          <ac:spMkLst>
            <pc:docMk/>
            <pc:sldMk cId="4264168312" sldId="297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03:08.912" v="942" actId="20577"/>
          <ac:spMkLst>
            <pc:docMk/>
            <pc:sldMk cId="4264168312" sldId="297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8:02:53.032" v="936" actId="478"/>
          <ac:picMkLst>
            <pc:docMk/>
            <pc:sldMk cId="4264168312" sldId="297"/>
            <ac:picMk id="8" creationId="{8766D48B-3FA9-4E4E-8339-3ECD061183D6}"/>
          </ac:picMkLst>
        </pc:picChg>
        <pc:picChg chg="del">
          <ac:chgData name="Peter EDMUNDS (HAB)" userId="57fb2244-f77a-4291-bf83-84bcf6856161" providerId="ADAL" clId="{52C20F11-51AF-4DDC-8A47-9B24E005DE9C}" dt="2020-02-08T18:02:53.032" v="936" actId="478"/>
          <ac:picMkLst>
            <pc:docMk/>
            <pc:sldMk cId="4264168312" sldId="297"/>
            <ac:picMk id="9" creationId="{BE7E9E70-6536-4726-AA07-9177BD29B02A}"/>
          </ac:picMkLst>
        </pc:picChg>
        <pc:picChg chg="del">
          <ac:chgData name="Peter EDMUNDS (HAB)" userId="57fb2244-f77a-4291-bf83-84bcf6856161" providerId="ADAL" clId="{52C20F11-51AF-4DDC-8A47-9B24E005DE9C}" dt="2020-02-08T18:02:57.687" v="939" actId="478"/>
          <ac:picMkLst>
            <pc:docMk/>
            <pc:sldMk cId="4264168312" sldId="297"/>
            <ac:picMk id="10" creationId="{467995F0-D027-4A90-84E7-ADB44A73E114}"/>
          </ac:picMkLst>
        </pc:picChg>
        <pc:picChg chg="del">
          <ac:chgData name="Peter EDMUNDS (HAB)" userId="57fb2244-f77a-4291-bf83-84bcf6856161" providerId="ADAL" clId="{52C20F11-51AF-4DDC-8A47-9B24E005DE9C}" dt="2020-02-08T18:02:57.687" v="939" actId="478"/>
          <ac:picMkLst>
            <pc:docMk/>
            <pc:sldMk cId="4264168312" sldId="297"/>
            <ac:picMk id="11" creationId="{02BC4A22-1673-42F9-A2A0-90018B434943}"/>
          </ac:picMkLst>
        </pc:picChg>
        <pc:picChg chg="del">
          <ac:chgData name="Peter EDMUNDS (HAB)" userId="57fb2244-f77a-4291-bf83-84bcf6856161" providerId="ADAL" clId="{52C20F11-51AF-4DDC-8A47-9B24E005DE9C}" dt="2020-02-08T18:02:53.032" v="936" actId="478"/>
          <ac:picMkLst>
            <pc:docMk/>
            <pc:sldMk cId="4264168312" sldId="297"/>
            <ac:picMk id="12" creationId="{447CE859-69FB-4E76-B5AE-CADBE6EA9818}"/>
          </ac:picMkLst>
        </pc:picChg>
        <pc:picChg chg="del">
          <ac:chgData name="Peter EDMUNDS (HAB)" userId="57fb2244-f77a-4291-bf83-84bcf6856161" providerId="ADAL" clId="{52C20F11-51AF-4DDC-8A47-9B24E005DE9C}" dt="2020-02-08T18:02:53.032" v="936" actId="478"/>
          <ac:picMkLst>
            <pc:docMk/>
            <pc:sldMk cId="4264168312" sldId="297"/>
            <ac:picMk id="13" creationId="{76CA13DA-806A-496F-AAE8-7450BAB6120F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04:18.188" v="952" actId="1076"/>
        <pc:sldMkLst>
          <pc:docMk/>
          <pc:sldMk cId="1179757989" sldId="298"/>
        </pc:sldMkLst>
        <pc:spChg chg="del">
          <ac:chgData name="Peter EDMUNDS (HAB)" userId="57fb2244-f77a-4291-bf83-84bcf6856161" providerId="ADAL" clId="{52C20F11-51AF-4DDC-8A47-9B24E005DE9C}" dt="2020-02-08T18:03:50.463" v="944" actId="478"/>
          <ac:spMkLst>
            <pc:docMk/>
            <pc:sldMk cId="1179757989" sldId="298"/>
            <ac:spMk id="2" creationId="{5B9B5A8A-6E80-4A07-8119-440AE83DE1E1}"/>
          </ac:spMkLst>
        </pc:spChg>
        <pc:spChg chg="del">
          <ac:chgData name="Peter EDMUNDS (HAB)" userId="57fb2244-f77a-4291-bf83-84bcf6856161" providerId="ADAL" clId="{52C20F11-51AF-4DDC-8A47-9B24E005DE9C}" dt="2020-02-08T18:03:50.463" v="944" actId="478"/>
          <ac:spMkLst>
            <pc:docMk/>
            <pc:sldMk cId="1179757989" sldId="298"/>
            <ac:spMk id="3" creationId="{29D0ABCE-BEF9-4BB9-80C4-368E5CA72514}"/>
          </ac:spMkLst>
        </pc:spChg>
        <pc:spChg chg="add del mod">
          <ac:chgData name="Peter EDMUNDS (HAB)" userId="57fb2244-f77a-4291-bf83-84bcf6856161" providerId="ADAL" clId="{52C20F11-51AF-4DDC-8A47-9B24E005DE9C}" dt="2020-02-08T18:03:53.596" v="945" actId="478"/>
          <ac:spMkLst>
            <pc:docMk/>
            <pc:sldMk cId="1179757989" sldId="298"/>
            <ac:spMk id="6" creationId="{282DEDF7-C390-4768-AB5D-B4C840C6A8E1}"/>
          </ac:spMkLst>
        </pc:spChg>
        <pc:spChg chg="add del mod">
          <ac:chgData name="Peter EDMUNDS (HAB)" userId="57fb2244-f77a-4291-bf83-84bcf6856161" providerId="ADAL" clId="{52C20F11-51AF-4DDC-8A47-9B24E005DE9C}" dt="2020-02-08T18:03:53.596" v="945" actId="478"/>
          <ac:spMkLst>
            <pc:docMk/>
            <pc:sldMk cId="1179757989" sldId="298"/>
            <ac:spMk id="14" creationId="{4F20C985-62E6-499F-B0F6-E5FED3713D23}"/>
          </ac:spMkLst>
        </pc:spChg>
        <pc:picChg chg="del">
          <ac:chgData name="Peter EDMUNDS (HAB)" userId="57fb2244-f77a-4291-bf83-84bcf6856161" providerId="ADAL" clId="{52C20F11-51AF-4DDC-8A47-9B24E005DE9C}" dt="2020-02-08T18:03:50.463" v="944" actId="478"/>
          <ac:picMkLst>
            <pc:docMk/>
            <pc:sldMk cId="1179757989" sldId="298"/>
            <ac:picMk id="8" creationId="{8766D48B-3FA9-4E4E-8339-3ECD061183D6}"/>
          </ac:picMkLst>
        </pc:picChg>
        <pc:picChg chg="del">
          <ac:chgData name="Peter EDMUNDS (HAB)" userId="57fb2244-f77a-4291-bf83-84bcf6856161" providerId="ADAL" clId="{52C20F11-51AF-4DDC-8A47-9B24E005DE9C}" dt="2020-02-08T18:03:50.463" v="944" actId="478"/>
          <ac:picMkLst>
            <pc:docMk/>
            <pc:sldMk cId="1179757989" sldId="298"/>
            <ac:picMk id="9" creationId="{BE7E9E70-6536-4726-AA07-9177BD29B02A}"/>
          </ac:picMkLst>
        </pc:picChg>
        <pc:picChg chg="del">
          <ac:chgData name="Peter EDMUNDS (HAB)" userId="57fb2244-f77a-4291-bf83-84bcf6856161" providerId="ADAL" clId="{52C20F11-51AF-4DDC-8A47-9B24E005DE9C}" dt="2020-02-08T18:03:55.521" v="946" actId="478"/>
          <ac:picMkLst>
            <pc:docMk/>
            <pc:sldMk cId="1179757989" sldId="298"/>
            <ac:picMk id="10" creationId="{467995F0-D027-4A90-84E7-ADB44A73E114}"/>
          </ac:picMkLst>
        </pc:picChg>
        <pc:picChg chg="del">
          <ac:chgData name="Peter EDMUNDS (HAB)" userId="57fb2244-f77a-4291-bf83-84bcf6856161" providerId="ADAL" clId="{52C20F11-51AF-4DDC-8A47-9B24E005DE9C}" dt="2020-02-08T18:03:55.521" v="946" actId="478"/>
          <ac:picMkLst>
            <pc:docMk/>
            <pc:sldMk cId="1179757989" sldId="298"/>
            <ac:picMk id="11" creationId="{02BC4A22-1673-42F9-A2A0-90018B434943}"/>
          </ac:picMkLst>
        </pc:picChg>
        <pc:picChg chg="del">
          <ac:chgData name="Peter EDMUNDS (HAB)" userId="57fb2244-f77a-4291-bf83-84bcf6856161" providerId="ADAL" clId="{52C20F11-51AF-4DDC-8A47-9B24E005DE9C}" dt="2020-02-08T18:03:50.463" v="944" actId="478"/>
          <ac:picMkLst>
            <pc:docMk/>
            <pc:sldMk cId="1179757989" sldId="298"/>
            <ac:picMk id="12" creationId="{447CE859-69FB-4E76-B5AE-CADBE6EA9818}"/>
          </ac:picMkLst>
        </pc:picChg>
        <pc:picChg chg="mod ord">
          <ac:chgData name="Peter EDMUNDS (HAB)" userId="57fb2244-f77a-4291-bf83-84bcf6856161" providerId="ADAL" clId="{52C20F11-51AF-4DDC-8A47-9B24E005DE9C}" dt="2020-02-08T18:04:13.386" v="951" actId="166"/>
          <ac:picMkLst>
            <pc:docMk/>
            <pc:sldMk cId="1179757989" sldId="298"/>
            <ac:picMk id="13" creationId="{76CA13DA-806A-496F-AAE8-7450BAB6120F}"/>
          </ac:picMkLst>
        </pc:picChg>
        <pc:picChg chg="add mod">
          <ac:chgData name="Peter EDMUNDS (HAB)" userId="57fb2244-f77a-4291-bf83-84bcf6856161" providerId="ADAL" clId="{52C20F11-51AF-4DDC-8A47-9B24E005DE9C}" dt="2020-02-08T18:04:18.188" v="952" actId="1076"/>
          <ac:picMkLst>
            <pc:docMk/>
            <pc:sldMk cId="1179757989" sldId="298"/>
            <ac:picMk id="15" creationId="{92E40FD4-39DD-4DF1-9E02-4033A74AD32E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18:34.647" v="1095" actId="20577"/>
        <pc:sldMkLst>
          <pc:docMk/>
          <pc:sldMk cId="604257476" sldId="299"/>
        </pc:sldMkLst>
        <pc:spChg chg="mod">
          <ac:chgData name="Peter EDMUNDS (HAB)" userId="57fb2244-f77a-4291-bf83-84bcf6856161" providerId="ADAL" clId="{52C20F11-51AF-4DDC-8A47-9B24E005DE9C}" dt="2020-02-08T18:18:34.647" v="1095" actId="20577"/>
          <ac:spMkLst>
            <pc:docMk/>
            <pc:sldMk cId="604257476" sldId="299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07:17" v="1011" actId="1076"/>
          <ac:spMkLst>
            <pc:docMk/>
            <pc:sldMk cId="604257476" sldId="299"/>
            <ac:spMk id="3" creationId="{29D0ABCE-BEF9-4BB9-80C4-368E5CA72514}"/>
          </ac:spMkLst>
        </pc:spChg>
        <pc:spChg chg="del">
          <ac:chgData name="Peter EDMUNDS (HAB)" userId="57fb2244-f77a-4291-bf83-84bcf6856161" providerId="ADAL" clId="{52C20F11-51AF-4DDC-8A47-9B24E005DE9C}" dt="2020-02-08T18:06:20.176" v="993" actId="478"/>
          <ac:spMkLst>
            <pc:docMk/>
            <pc:sldMk cId="604257476" sldId="299"/>
            <ac:spMk id="5" creationId="{E97DDEA1-9799-4ACE-91E6-EA82DA05E5F7}"/>
          </ac:spMkLst>
        </pc:spChg>
        <pc:picChg chg="del">
          <ac:chgData name="Peter EDMUNDS (HAB)" userId="57fb2244-f77a-4291-bf83-84bcf6856161" providerId="ADAL" clId="{52C20F11-51AF-4DDC-8A47-9B24E005DE9C}" dt="2020-02-08T18:06:20.176" v="993" actId="478"/>
          <ac:picMkLst>
            <pc:docMk/>
            <pc:sldMk cId="604257476" sldId="299"/>
            <ac:picMk id="6" creationId="{D3318866-7898-4C10-9DFF-770F332BF811}"/>
          </ac:picMkLst>
        </pc:picChg>
        <pc:picChg chg="del">
          <ac:chgData name="Peter EDMUNDS (HAB)" userId="57fb2244-f77a-4291-bf83-84bcf6856161" providerId="ADAL" clId="{52C20F11-51AF-4DDC-8A47-9B24E005DE9C}" dt="2020-02-08T18:06:20.176" v="993" actId="478"/>
          <ac:picMkLst>
            <pc:docMk/>
            <pc:sldMk cId="604257476" sldId="299"/>
            <ac:picMk id="7" creationId="{17CDF36A-06DE-4963-A271-2877FEC0B8F9}"/>
          </ac:picMkLst>
        </pc:picChg>
        <pc:picChg chg="add mod">
          <ac:chgData name="Peter EDMUNDS (HAB)" userId="57fb2244-f77a-4291-bf83-84bcf6856161" providerId="ADAL" clId="{52C20F11-51AF-4DDC-8A47-9B24E005DE9C}" dt="2020-02-08T18:10:23.344" v="1045" actId="1076"/>
          <ac:picMkLst>
            <pc:docMk/>
            <pc:sldMk cId="604257476" sldId="299"/>
            <ac:picMk id="8" creationId="{9265842C-ECCC-4739-8BB4-6B6239D1363A}"/>
          </ac:picMkLst>
        </pc:picChg>
        <pc:picChg chg="add mod">
          <ac:chgData name="Peter EDMUNDS (HAB)" userId="57fb2244-f77a-4291-bf83-84bcf6856161" providerId="ADAL" clId="{52C20F11-51AF-4DDC-8A47-9B24E005DE9C}" dt="2020-02-08T18:10:23.759" v="1046" actId="1076"/>
          <ac:picMkLst>
            <pc:docMk/>
            <pc:sldMk cId="604257476" sldId="299"/>
            <ac:picMk id="9" creationId="{C1F8FFCF-7188-4363-8ED8-B71E98FBB34A}"/>
          </ac:picMkLst>
        </pc:picChg>
        <pc:picChg chg="add mod">
          <ac:chgData name="Peter EDMUNDS (HAB)" userId="57fb2244-f77a-4291-bf83-84bcf6856161" providerId="ADAL" clId="{52C20F11-51AF-4DDC-8A47-9B24E005DE9C}" dt="2020-02-08T18:10:23.008" v="1044" actId="1076"/>
          <ac:picMkLst>
            <pc:docMk/>
            <pc:sldMk cId="604257476" sldId="299"/>
            <ac:picMk id="10" creationId="{DFA6572C-E4A5-4FD4-A0D6-89B3418C1E4C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18:39.780" v="1097" actId="20577"/>
        <pc:sldMkLst>
          <pc:docMk/>
          <pc:sldMk cId="3632554939" sldId="300"/>
        </pc:sldMkLst>
        <pc:spChg chg="mod">
          <ac:chgData name="Peter EDMUNDS (HAB)" userId="57fb2244-f77a-4291-bf83-84bcf6856161" providerId="ADAL" clId="{52C20F11-51AF-4DDC-8A47-9B24E005DE9C}" dt="2020-02-08T18:18:39.780" v="1097" actId="20577"/>
          <ac:spMkLst>
            <pc:docMk/>
            <pc:sldMk cId="3632554939" sldId="300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13:11.312" v="1080" actId="20577"/>
          <ac:spMkLst>
            <pc:docMk/>
            <pc:sldMk cId="3632554939" sldId="300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8:17:15.729" v="1085" actId="1076"/>
          <ac:picMkLst>
            <pc:docMk/>
            <pc:sldMk cId="3632554939" sldId="300"/>
            <ac:picMk id="5" creationId="{CA183755-EFE7-4B09-9488-E1FEE679A97B}"/>
          </ac:picMkLst>
        </pc:picChg>
        <pc:picChg chg="add mod">
          <ac:chgData name="Peter EDMUNDS (HAB)" userId="57fb2244-f77a-4291-bf83-84bcf6856161" providerId="ADAL" clId="{52C20F11-51AF-4DDC-8A47-9B24E005DE9C}" dt="2020-02-08T18:17:39.596" v="1090" actId="14100"/>
          <ac:picMkLst>
            <pc:docMk/>
            <pc:sldMk cId="3632554939" sldId="300"/>
            <ac:picMk id="6" creationId="{37A960FE-6E4F-41BC-A732-BEC4F9B5F77A}"/>
          </ac:picMkLst>
        </pc:picChg>
        <pc:picChg chg="del">
          <ac:chgData name="Peter EDMUNDS (HAB)" userId="57fb2244-f77a-4291-bf83-84bcf6856161" providerId="ADAL" clId="{52C20F11-51AF-4DDC-8A47-9B24E005DE9C}" dt="2020-02-08T18:13:14.187" v="1081" actId="478"/>
          <ac:picMkLst>
            <pc:docMk/>
            <pc:sldMk cId="3632554939" sldId="300"/>
            <ac:picMk id="8" creationId="{9265842C-ECCC-4739-8BB4-6B6239D1363A}"/>
          </ac:picMkLst>
        </pc:picChg>
        <pc:picChg chg="del">
          <ac:chgData name="Peter EDMUNDS (HAB)" userId="57fb2244-f77a-4291-bf83-84bcf6856161" providerId="ADAL" clId="{52C20F11-51AF-4DDC-8A47-9B24E005DE9C}" dt="2020-02-08T18:13:14.187" v="1081" actId="478"/>
          <ac:picMkLst>
            <pc:docMk/>
            <pc:sldMk cId="3632554939" sldId="300"/>
            <ac:picMk id="9" creationId="{C1F8FFCF-7188-4363-8ED8-B71E98FBB34A}"/>
          </ac:picMkLst>
        </pc:picChg>
        <pc:picChg chg="del">
          <ac:chgData name="Peter EDMUNDS (HAB)" userId="57fb2244-f77a-4291-bf83-84bcf6856161" providerId="ADAL" clId="{52C20F11-51AF-4DDC-8A47-9B24E005DE9C}" dt="2020-02-08T18:13:16.161" v="1082" actId="478"/>
          <ac:picMkLst>
            <pc:docMk/>
            <pc:sldMk cId="3632554939" sldId="300"/>
            <ac:picMk id="10" creationId="{DFA6572C-E4A5-4FD4-A0D6-89B3418C1E4C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24:59.235" v="1166" actId="1076"/>
        <pc:sldMkLst>
          <pc:docMk/>
          <pc:sldMk cId="3768568977" sldId="301"/>
        </pc:sldMkLst>
        <pc:spChg chg="mod">
          <ac:chgData name="Peter EDMUNDS (HAB)" userId="57fb2244-f77a-4291-bf83-84bcf6856161" providerId="ADAL" clId="{52C20F11-51AF-4DDC-8A47-9B24E005DE9C}" dt="2020-02-08T18:19:01.969" v="1138" actId="14100"/>
          <ac:spMkLst>
            <pc:docMk/>
            <pc:sldMk cId="3768568977" sldId="301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19:41.430" v="1156" actId="20577"/>
          <ac:spMkLst>
            <pc:docMk/>
            <pc:sldMk cId="3768568977" sldId="301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8:19:20.502" v="1145" actId="478"/>
          <ac:picMkLst>
            <pc:docMk/>
            <pc:sldMk cId="3768568977" sldId="301"/>
            <ac:picMk id="5" creationId="{CA183755-EFE7-4B09-9488-E1FEE679A97B}"/>
          </ac:picMkLst>
        </pc:picChg>
        <pc:picChg chg="del">
          <ac:chgData name="Peter EDMUNDS (HAB)" userId="57fb2244-f77a-4291-bf83-84bcf6856161" providerId="ADAL" clId="{52C20F11-51AF-4DDC-8A47-9B24E005DE9C}" dt="2020-02-08T18:19:20.502" v="1145" actId="478"/>
          <ac:picMkLst>
            <pc:docMk/>
            <pc:sldMk cId="3768568977" sldId="301"/>
            <ac:picMk id="6" creationId="{37A960FE-6E4F-41BC-A732-BEC4F9B5F77A}"/>
          </ac:picMkLst>
        </pc:picChg>
        <pc:picChg chg="add mod">
          <ac:chgData name="Peter EDMUNDS (HAB)" userId="57fb2244-f77a-4291-bf83-84bcf6856161" providerId="ADAL" clId="{52C20F11-51AF-4DDC-8A47-9B24E005DE9C}" dt="2020-02-08T18:24:26.190" v="1159" actId="1076"/>
          <ac:picMkLst>
            <pc:docMk/>
            <pc:sldMk cId="3768568977" sldId="301"/>
            <ac:picMk id="7" creationId="{CBB817E1-AF70-460C-89E7-F1EA24131C01}"/>
          </ac:picMkLst>
        </pc:picChg>
        <pc:picChg chg="add mod ord">
          <ac:chgData name="Peter EDMUNDS (HAB)" userId="57fb2244-f77a-4291-bf83-84bcf6856161" providerId="ADAL" clId="{52C20F11-51AF-4DDC-8A47-9B24E005DE9C}" dt="2020-02-08T18:24:59.235" v="1166" actId="1076"/>
          <ac:picMkLst>
            <pc:docMk/>
            <pc:sldMk cId="3768568977" sldId="301"/>
            <ac:picMk id="8" creationId="{75348A08-89BD-400E-9755-EBF5CC460AF8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32:35.884" v="1202"/>
        <pc:sldMkLst>
          <pc:docMk/>
          <pc:sldMk cId="365367600" sldId="302"/>
        </pc:sldMkLst>
        <pc:spChg chg="mod">
          <ac:chgData name="Peter EDMUNDS (HAB)" userId="57fb2244-f77a-4291-bf83-84bcf6856161" providerId="ADAL" clId="{52C20F11-51AF-4DDC-8A47-9B24E005DE9C}" dt="2020-02-08T18:26:18.027" v="1186" actId="20577"/>
          <ac:spMkLst>
            <pc:docMk/>
            <pc:sldMk cId="365367600" sldId="302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29:43.118" v="1201" actId="947"/>
          <ac:spMkLst>
            <pc:docMk/>
            <pc:sldMk cId="365367600" sldId="302"/>
            <ac:spMk id="3" creationId="{29D0ABCE-BEF9-4BB9-80C4-368E5CA72514}"/>
          </ac:spMkLst>
        </pc:spChg>
        <pc:picChg chg="add">
          <ac:chgData name="Peter EDMUNDS (HAB)" userId="57fb2244-f77a-4291-bf83-84bcf6856161" providerId="ADAL" clId="{52C20F11-51AF-4DDC-8A47-9B24E005DE9C}" dt="2020-02-08T18:32:35.884" v="1202"/>
          <ac:picMkLst>
            <pc:docMk/>
            <pc:sldMk cId="365367600" sldId="302"/>
            <ac:picMk id="5" creationId="{43D66361-CA36-474C-85F3-1ECCE5D5519C}"/>
          </ac:picMkLst>
        </pc:picChg>
        <pc:picChg chg="del">
          <ac:chgData name="Peter EDMUNDS (HAB)" userId="57fb2244-f77a-4291-bf83-84bcf6856161" providerId="ADAL" clId="{52C20F11-51AF-4DDC-8A47-9B24E005DE9C}" dt="2020-02-08T18:26:27.509" v="1189" actId="478"/>
          <ac:picMkLst>
            <pc:docMk/>
            <pc:sldMk cId="365367600" sldId="302"/>
            <ac:picMk id="7" creationId="{CBB817E1-AF70-460C-89E7-F1EA24131C01}"/>
          </ac:picMkLst>
        </pc:picChg>
        <pc:picChg chg="del">
          <ac:chgData name="Peter EDMUNDS (HAB)" userId="57fb2244-f77a-4291-bf83-84bcf6856161" providerId="ADAL" clId="{52C20F11-51AF-4DDC-8A47-9B24E005DE9C}" dt="2020-02-08T18:26:27.509" v="1189" actId="478"/>
          <ac:picMkLst>
            <pc:docMk/>
            <pc:sldMk cId="365367600" sldId="302"/>
            <ac:picMk id="8" creationId="{75348A08-89BD-400E-9755-EBF5CC460AF8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35:19.283" v="1271" actId="167"/>
        <pc:sldMkLst>
          <pc:docMk/>
          <pc:sldMk cId="395276878" sldId="303"/>
        </pc:sldMkLst>
        <pc:spChg chg="mod">
          <ac:chgData name="Peter EDMUNDS (HAB)" userId="57fb2244-f77a-4291-bf83-84bcf6856161" providerId="ADAL" clId="{52C20F11-51AF-4DDC-8A47-9B24E005DE9C}" dt="2020-02-08T18:34:03.913" v="1261" actId="20577"/>
          <ac:spMkLst>
            <pc:docMk/>
            <pc:sldMk cId="395276878" sldId="30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33:38.341" v="1259" actId="27636"/>
          <ac:spMkLst>
            <pc:docMk/>
            <pc:sldMk cId="395276878" sldId="303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8:33:06.297" v="1233" actId="478"/>
          <ac:picMkLst>
            <pc:docMk/>
            <pc:sldMk cId="395276878" sldId="303"/>
            <ac:picMk id="5" creationId="{43D66361-CA36-474C-85F3-1ECCE5D5519C}"/>
          </ac:picMkLst>
        </pc:picChg>
        <pc:picChg chg="add mod ord">
          <ac:chgData name="Peter EDMUNDS (HAB)" userId="57fb2244-f77a-4291-bf83-84bcf6856161" providerId="ADAL" clId="{52C20F11-51AF-4DDC-8A47-9B24E005DE9C}" dt="2020-02-08T18:35:19.283" v="1271" actId="167"/>
          <ac:picMkLst>
            <pc:docMk/>
            <pc:sldMk cId="395276878" sldId="303"/>
            <ac:picMk id="6" creationId="{86DD2D3A-1A49-4035-BFED-23744CFD8ACA}"/>
          </ac:picMkLst>
        </pc:picChg>
        <pc:picChg chg="add mod ord">
          <ac:chgData name="Peter EDMUNDS (HAB)" userId="57fb2244-f77a-4291-bf83-84bcf6856161" providerId="ADAL" clId="{52C20F11-51AF-4DDC-8A47-9B24E005DE9C}" dt="2020-02-08T18:35:17.295" v="1270" actId="167"/>
          <ac:picMkLst>
            <pc:docMk/>
            <pc:sldMk cId="395276878" sldId="303"/>
            <ac:picMk id="7" creationId="{AF387B6F-F6F6-4480-91E9-301D2D2BABBC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37:57.555" v="1312" actId="1076"/>
        <pc:sldMkLst>
          <pc:docMk/>
          <pc:sldMk cId="2416733020" sldId="304"/>
        </pc:sldMkLst>
        <pc:spChg chg="mod">
          <ac:chgData name="Peter EDMUNDS (HAB)" userId="57fb2244-f77a-4291-bf83-84bcf6856161" providerId="ADAL" clId="{52C20F11-51AF-4DDC-8A47-9B24E005DE9C}" dt="2020-02-08T18:36:13.859" v="1302" actId="20577"/>
          <ac:spMkLst>
            <pc:docMk/>
            <pc:sldMk cId="2416733020" sldId="304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36:56.300" v="1308" actId="27636"/>
          <ac:spMkLst>
            <pc:docMk/>
            <pc:sldMk cId="2416733020" sldId="304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8:37:57.555" v="1312" actId="1076"/>
          <ac:picMkLst>
            <pc:docMk/>
            <pc:sldMk cId="2416733020" sldId="304"/>
            <ac:picMk id="5" creationId="{F2F6CF99-B6C5-4500-94AB-C0E3EE2040EA}"/>
          </ac:picMkLst>
        </pc:picChg>
        <pc:picChg chg="del">
          <ac:chgData name="Peter EDMUNDS (HAB)" userId="57fb2244-f77a-4291-bf83-84bcf6856161" providerId="ADAL" clId="{52C20F11-51AF-4DDC-8A47-9B24E005DE9C}" dt="2020-02-08T18:36:16.309" v="1303" actId="478"/>
          <ac:picMkLst>
            <pc:docMk/>
            <pc:sldMk cId="2416733020" sldId="304"/>
            <ac:picMk id="6" creationId="{86DD2D3A-1A49-4035-BFED-23744CFD8ACA}"/>
          </ac:picMkLst>
        </pc:picChg>
        <pc:picChg chg="del">
          <ac:chgData name="Peter EDMUNDS (HAB)" userId="57fb2244-f77a-4291-bf83-84bcf6856161" providerId="ADAL" clId="{52C20F11-51AF-4DDC-8A47-9B24E005DE9C}" dt="2020-02-08T18:36:16.309" v="1303" actId="478"/>
          <ac:picMkLst>
            <pc:docMk/>
            <pc:sldMk cId="2416733020" sldId="304"/>
            <ac:picMk id="7" creationId="{AF387B6F-F6F6-4480-91E9-301D2D2BABBC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8:41:25.864" v="1364" actId="167"/>
        <pc:sldMkLst>
          <pc:docMk/>
          <pc:sldMk cId="1980856717" sldId="305"/>
        </pc:sldMkLst>
        <pc:spChg chg="mod">
          <ac:chgData name="Peter EDMUNDS (HAB)" userId="57fb2244-f77a-4291-bf83-84bcf6856161" providerId="ADAL" clId="{52C20F11-51AF-4DDC-8A47-9B24E005DE9C}" dt="2020-02-08T18:39:34.152" v="1348" actId="20577"/>
          <ac:spMkLst>
            <pc:docMk/>
            <pc:sldMk cId="1980856717" sldId="305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40:26.858" v="1356" actId="20577"/>
          <ac:spMkLst>
            <pc:docMk/>
            <pc:sldMk cId="1980856717" sldId="305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8:39:53.559" v="1353" actId="478"/>
          <ac:picMkLst>
            <pc:docMk/>
            <pc:sldMk cId="1980856717" sldId="305"/>
            <ac:picMk id="5" creationId="{F2F6CF99-B6C5-4500-94AB-C0E3EE2040EA}"/>
          </ac:picMkLst>
        </pc:picChg>
        <pc:picChg chg="add mod">
          <ac:chgData name="Peter EDMUNDS (HAB)" userId="57fb2244-f77a-4291-bf83-84bcf6856161" providerId="ADAL" clId="{52C20F11-51AF-4DDC-8A47-9B24E005DE9C}" dt="2020-02-08T18:41:08.709" v="1359" actId="1076"/>
          <ac:picMkLst>
            <pc:docMk/>
            <pc:sldMk cId="1980856717" sldId="305"/>
            <ac:picMk id="6" creationId="{0F55482D-A171-4FFF-AA1A-50D8BA81DE84}"/>
          </ac:picMkLst>
        </pc:picChg>
        <pc:picChg chg="add mod ord">
          <ac:chgData name="Peter EDMUNDS (HAB)" userId="57fb2244-f77a-4291-bf83-84bcf6856161" providerId="ADAL" clId="{52C20F11-51AF-4DDC-8A47-9B24E005DE9C}" dt="2020-02-08T18:41:25.864" v="1364" actId="167"/>
          <ac:picMkLst>
            <pc:docMk/>
            <pc:sldMk cId="1980856717" sldId="305"/>
            <ac:picMk id="7" creationId="{7C80360F-6F39-40E3-A3C3-C536849DF4D1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06:12.208" v="1423" actId="14100"/>
        <pc:sldMkLst>
          <pc:docMk/>
          <pc:sldMk cId="4027448013" sldId="306"/>
        </pc:sldMkLst>
        <pc:spChg chg="mod">
          <ac:chgData name="Peter EDMUNDS (HAB)" userId="57fb2244-f77a-4291-bf83-84bcf6856161" providerId="ADAL" clId="{52C20F11-51AF-4DDC-8A47-9B24E005DE9C}" dt="2020-02-08T18:41:47.061" v="1393" actId="20577"/>
          <ac:spMkLst>
            <pc:docMk/>
            <pc:sldMk cId="4027448013" sldId="306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8:43:52.968" v="1410" actId="6549"/>
          <ac:spMkLst>
            <pc:docMk/>
            <pc:sldMk cId="4027448013" sldId="306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9:06:12.208" v="1423" actId="14100"/>
          <ac:picMkLst>
            <pc:docMk/>
            <pc:sldMk cId="4027448013" sldId="306"/>
            <ac:picMk id="5" creationId="{8618F639-4F81-4C2B-8FBE-59B5BDF362AB}"/>
          </ac:picMkLst>
        </pc:picChg>
        <pc:picChg chg="del">
          <ac:chgData name="Peter EDMUNDS (HAB)" userId="57fb2244-f77a-4291-bf83-84bcf6856161" providerId="ADAL" clId="{52C20F11-51AF-4DDC-8A47-9B24E005DE9C}" dt="2020-02-08T18:43:56.483" v="1411" actId="478"/>
          <ac:picMkLst>
            <pc:docMk/>
            <pc:sldMk cId="4027448013" sldId="306"/>
            <ac:picMk id="6" creationId="{0F55482D-A171-4FFF-AA1A-50D8BA81DE84}"/>
          </ac:picMkLst>
        </pc:picChg>
        <pc:picChg chg="del">
          <ac:chgData name="Peter EDMUNDS (HAB)" userId="57fb2244-f77a-4291-bf83-84bcf6856161" providerId="ADAL" clId="{52C20F11-51AF-4DDC-8A47-9B24E005DE9C}" dt="2020-02-08T18:43:56.483" v="1411" actId="478"/>
          <ac:picMkLst>
            <pc:docMk/>
            <pc:sldMk cId="4027448013" sldId="306"/>
            <ac:picMk id="7" creationId="{7C80360F-6F39-40E3-A3C3-C536849DF4D1}"/>
          </ac:picMkLst>
        </pc:picChg>
        <pc:picChg chg="add mod">
          <ac:chgData name="Peter EDMUNDS (HAB)" userId="57fb2244-f77a-4291-bf83-84bcf6856161" providerId="ADAL" clId="{52C20F11-51AF-4DDC-8A47-9B24E005DE9C}" dt="2020-02-08T19:05:59.796" v="1419" actId="1076"/>
          <ac:picMkLst>
            <pc:docMk/>
            <pc:sldMk cId="4027448013" sldId="306"/>
            <ac:picMk id="8" creationId="{AD768AB5-F503-49BA-89C4-C5BC730DEC39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11:30.178" v="1472" actId="14100"/>
        <pc:sldMkLst>
          <pc:docMk/>
          <pc:sldMk cId="3135215291" sldId="307"/>
        </pc:sldMkLst>
        <pc:spChg chg="mod">
          <ac:chgData name="Peter EDMUNDS (HAB)" userId="57fb2244-f77a-4291-bf83-84bcf6856161" providerId="ADAL" clId="{52C20F11-51AF-4DDC-8A47-9B24E005DE9C}" dt="2020-02-08T19:07:59.658" v="1461" actId="20577"/>
          <ac:spMkLst>
            <pc:docMk/>
            <pc:sldMk cId="3135215291" sldId="307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08:13.271" v="1465" actId="255"/>
          <ac:spMkLst>
            <pc:docMk/>
            <pc:sldMk cId="3135215291" sldId="307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9:07:44.248" v="1425" actId="478"/>
          <ac:picMkLst>
            <pc:docMk/>
            <pc:sldMk cId="3135215291" sldId="307"/>
            <ac:picMk id="5" creationId="{8618F639-4F81-4C2B-8FBE-59B5BDF362AB}"/>
          </ac:picMkLst>
        </pc:picChg>
        <pc:picChg chg="add mod">
          <ac:chgData name="Peter EDMUNDS (HAB)" userId="57fb2244-f77a-4291-bf83-84bcf6856161" providerId="ADAL" clId="{52C20F11-51AF-4DDC-8A47-9B24E005DE9C}" dt="2020-02-08T19:11:08.784" v="1468" actId="1076"/>
          <ac:picMkLst>
            <pc:docMk/>
            <pc:sldMk cId="3135215291" sldId="307"/>
            <ac:picMk id="6" creationId="{37FC1731-94E8-41A3-BA30-678606D2D459}"/>
          </ac:picMkLst>
        </pc:picChg>
        <pc:picChg chg="add mod">
          <ac:chgData name="Peter EDMUNDS (HAB)" userId="57fb2244-f77a-4291-bf83-84bcf6856161" providerId="ADAL" clId="{52C20F11-51AF-4DDC-8A47-9B24E005DE9C}" dt="2020-02-08T19:11:30.178" v="1472" actId="14100"/>
          <ac:picMkLst>
            <pc:docMk/>
            <pc:sldMk cId="3135215291" sldId="307"/>
            <ac:picMk id="7" creationId="{A45D8863-4615-4CCF-AE9E-95BFF1DB942E}"/>
          </ac:picMkLst>
        </pc:picChg>
        <pc:picChg chg="del">
          <ac:chgData name="Peter EDMUNDS (HAB)" userId="57fb2244-f77a-4291-bf83-84bcf6856161" providerId="ADAL" clId="{52C20F11-51AF-4DDC-8A47-9B24E005DE9C}" dt="2020-02-08T19:07:44.248" v="1425" actId="478"/>
          <ac:picMkLst>
            <pc:docMk/>
            <pc:sldMk cId="3135215291" sldId="307"/>
            <ac:picMk id="8" creationId="{AD768AB5-F503-49BA-89C4-C5BC730DEC39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25:48.400" v="1528" actId="167"/>
        <pc:sldMkLst>
          <pc:docMk/>
          <pc:sldMk cId="1570283013" sldId="308"/>
        </pc:sldMkLst>
        <pc:spChg chg="mod">
          <ac:chgData name="Peter EDMUNDS (HAB)" userId="57fb2244-f77a-4291-bf83-84bcf6856161" providerId="ADAL" clId="{52C20F11-51AF-4DDC-8A47-9B24E005DE9C}" dt="2020-02-08T19:15:34.267" v="1508" actId="20577"/>
          <ac:spMkLst>
            <pc:docMk/>
            <pc:sldMk cId="1570283013" sldId="308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16:23.518" v="1519" actId="20577"/>
          <ac:spMkLst>
            <pc:docMk/>
            <pc:sldMk cId="1570283013" sldId="308"/>
            <ac:spMk id="3" creationId="{29D0ABCE-BEF9-4BB9-80C4-368E5CA72514}"/>
          </ac:spMkLst>
        </pc:spChg>
        <pc:picChg chg="add mod ord">
          <ac:chgData name="Peter EDMUNDS (HAB)" userId="57fb2244-f77a-4291-bf83-84bcf6856161" providerId="ADAL" clId="{52C20F11-51AF-4DDC-8A47-9B24E005DE9C}" dt="2020-02-08T19:25:48.400" v="1528" actId="167"/>
          <ac:picMkLst>
            <pc:docMk/>
            <pc:sldMk cId="1570283013" sldId="308"/>
            <ac:picMk id="5" creationId="{C4C57F2D-D16B-4F6A-BF60-F47C01E1981D}"/>
          </ac:picMkLst>
        </pc:picChg>
        <pc:picChg chg="del">
          <ac:chgData name="Peter EDMUNDS (HAB)" userId="57fb2244-f77a-4291-bf83-84bcf6856161" providerId="ADAL" clId="{52C20F11-51AF-4DDC-8A47-9B24E005DE9C}" dt="2020-02-08T19:15:46.982" v="1510" actId="478"/>
          <ac:picMkLst>
            <pc:docMk/>
            <pc:sldMk cId="1570283013" sldId="308"/>
            <ac:picMk id="6" creationId="{37FC1731-94E8-41A3-BA30-678606D2D459}"/>
          </ac:picMkLst>
        </pc:picChg>
        <pc:picChg chg="del">
          <ac:chgData name="Peter EDMUNDS (HAB)" userId="57fb2244-f77a-4291-bf83-84bcf6856161" providerId="ADAL" clId="{52C20F11-51AF-4DDC-8A47-9B24E005DE9C}" dt="2020-02-08T19:15:46.982" v="1510" actId="478"/>
          <ac:picMkLst>
            <pc:docMk/>
            <pc:sldMk cId="1570283013" sldId="308"/>
            <ac:picMk id="7" creationId="{A45D8863-4615-4CCF-AE9E-95BFF1DB942E}"/>
          </ac:picMkLst>
        </pc:picChg>
        <pc:picChg chg="add mod ord">
          <ac:chgData name="Peter EDMUNDS (HAB)" userId="57fb2244-f77a-4291-bf83-84bcf6856161" providerId="ADAL" clId="{52C20F11-51AF-4DDC-8A47-9B24E005DE9C}" dt="2020-02-08T19:25:46.450" v="1527" actId="167"/>
          <ac:picMkLst>
            <pc:docMk/>
            <pc:sldMk cId="1570283013" sldId="308"/>
            <ac:picMk id="8" creationId="{78347BDC-CB59-4DA3-B409-C2718C619ED4}"/>
          </ac:picMkLst>
        </pc:picChg>
      </pc:sldChg>
      <pc:sldChg chg="addSp delSp modSp add ord">
        <pc:chgData name="Peter EDMUNDS (HAB)" userId="57fb2244-f77a-4291-bf83-84bcf6856161" providerId="ADAL" clId="{52C20F11-51AF-4DDC-8A47-9B24E005DE9C}" dt="2020-02-08T19:36:14.099" v="1629"/>
        <pc:sldMkLst>
          <pc:docMk/>
          <pc:sldMk cId="3089644787" sldId="309"/>
        </pc:sldMkLst>
        <pc:spChg chg="mod">
          <ac:chgData name="Peter EDMUNDS (HAB)" userId="57fb2244-f77a-4291-bf83-84bcf6856161" providerId="ADAL" clId="{52C20F11-51AF-4DDC-8A47-9B24E005DE9C}" dt="2020-02-08T19:31:29.557" v="1603" actId="20577"/>
          <ac:spMkLst>
            <pc:docMk/>
            <pc:sldMk cId="3089644787" sldId="309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31:55.477" v="1619" actId="20577"/>
          <ac:spMkLst>
            <pc:docMk/>
            <pc:sldMk cId="3089644787" sldId="309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9:26:38.595" v="1553" actId="478"/>
          <ac:picMkLst>
            <pc:docMk/>
            <pc:sldMk cId="3089644787" sldId="309"/>
            <ac:picMk id="5" creationId="{C4C57F2D-D16B-4F6A-BF60-F47C01E1981D}"/>
          </ac:picMkLst>
        </pc:picChg>
        <pc:picChg chg="add del mod">
          <ac:chgData name="Peter EDMUNDS (HAB)" userId="57fb2244-f77a-4291-bf83-84bcf6856161" providerId="ADAL" clId="{52C20F11-51AF-4DDC-8A47-9B24E005DE9C}" dt="2020-02-08T19:31:57.939" v="1620" actId="478"/>
          <ac:picMkLst>
            <pc:docMk/>
            <pc:sldMk cId="3089644787" sldId="309"/>
            <ac:picMk id="6" creationId="{DF580650-B24E-40CA-8E52-CC7AEC0DB3E4}"/>
          </ac:picMkLst>
        </pc:picChg>
        <pc:picChg chg="add del mod">
          <ac:chgData name="Peter EDMUNDS (HAB)" userId="57fb2244-f77a-4291-bf83-84bcf6856161" providerId="ADAL" clId="{52C20F11-51AF-4DDC-8A47-9B24E005DE9C}" dt="2020-02-08T19:31:57.939" v="1620" actId="478"/>
          <ac:picMkLst>
            <pc:docMk/>
            <pc:sldMk cId="3089644787" sldId="309"/>
            <ac:picMk id="7" creationId="{38579E68-34BD-4416-9982-A68EC4B4DAA9}"/>
          </ac:picMkLst>
        </pc:picChg>
        <pc:picChg chg="del">
          <ac:chgData name="Peter EDMUNDS (HAB)" userId="57fb2244-f77a-4291-bf83-84bcf6856161" providerId="ADAL" clId="{52C20F11-51AF-4DDC-8A47-9B24E005DE9C}" dt="2020-02-08T19:26:38.595" v="1553" actId="478"/>
          <ac:picMkLst>
            <pc:docMk/>
            <pc:sldMk cId="3089644787" sldId="309"/>
            <ac:picMk id="8" creationId="{78347BDC-CB59-4DA3-B409-C2718C619ED4}"/>
          </ac:picMkLst>
        </pc:picChg>
        <pc:picChg chg="add mod">
          <ac:chgData name="Peter EDMUNDS (HAB)" userId="57fb2244-f77a-4291-bf83-84bcf6856161" providerId="ADAL" clId="{52C20F11-51AF-4DDC-8A47-9B24E005DE9C}" dt="2020-02-08T19:35:32.897" v="1628" actId="14100"/>
          <ac:picMkLst>
            <pc:docMk/>
            <pc:sldMk cId="3089644787" sldId="309"/>
            <ac:picMk id="9" creationId="{75C1F3BA-8416-42F9-88CF-C492A3BCC836}"/>
          </ac:picMkLst>
        </pc:picChg>
        <pc:picChg chg="add mod">
          <ac:chgData name="Peter EDMUNDS (HAB)" userId="57fb2244-f77a-4291-bf83-84bcf6856161" providerId="ADAL" clId="{52C20F11-51AF-4DDC-8A47-9B24E005DE9C}" dt="2020-02-08T19:35:27.724" v="1627" actId="1076"/>
          <ac:picMkLst>
            <pc:docMk/>
            <pc:sldMk cId="3089644787" sldId="309"/>
            <ac:picMk id="10" creationId="{D1B801D4-3DC1-499B-84C3-CB135F822C06}"/>
          </ac:picMkLst>
        </pc:picChg>
      </pc:sldChg>
      <pc:sldChg chg="add">
        <pc:chgData name="Peter EDMUNDS (HAB)" userId="57fb2244-f77a-4291-bf83-84bcf6856161" providerId="ADAL" clId="{52C20F11-51AF-4DDC-8A47-9B24E005DE9C}" dt="2020-02-08T19:31:20.340" v="1576"/>
        <pc:sldMkLst>
          <pc:docMk/>
          <pc:sldMk cId="2669926845" sldId="310"/>
        </pc:sldMkLst>
      </pc:sldChg>
      <pc:sldChg chg="addSp delSp modSp add">
        <pc:chgData name="Peter EDMUNDS (HAB)" userId="57fb2244-f77a-4291-bf83-84bcf6856161" providerId="ADAL" clId="{52C20F11-51AF-4DDC-8A47-9B24E005DE9C}" dt="2020-02-08T19:39:53.144" v="1675" actId="14100"/>
        <pc:sldMkLst>
          <pc:docMk/>
          <pc:sldMk cId="680759101" sldId="311"/>
        </pc:sldMkLst>
        <pc:spChg chg="mod">
          <ac:chgData name="Peter EDMUNDS (HAB)" userId="57fb2244-f77a-4291-bf83-84bcf6856161" providerId="ADAL" clId="{52C20F11-51AF-4DDC-8A47-9B24E005DE9C}" dt="2020-02-08T19:36:35.821" v="1663" actId="20577"/>
          <ac:spMkLst>
            <pc:docMk/>
            <pc:sldMk cId="680759101" sldId="311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36:45.884" v="1666" actId="27636"/>
          <ac:spMkLst>
            <pc:docMk/>
            <pc:sldMk cId="680759101" sldId="311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9:39:53.144" v="1675" actId="14100"/>
          <ac:picMkLst>
            <pc:docMk/>
            <pc:sldMk cId="680759101" sldId="311"/>
            <ac:picMk id="5" creationId="{757AF263-2FCD-454E-AD98-F56CFF620EBD}"/>
          </ac:picMkLst>
        </pc:picChg>
        <pc:picChg chg="add mod">
          <ac:chgData name="Peter EDMUNDS (HAB)" userId="57fb2244-f77a-4291-bf83-84bcf6856161" providerId="ADAL" clId="{52C20F11-51AF-4DDC-8A47-9B24E005DE9C}" dt="2020-02-08T19:39:50.237" v="1674" actId="14100"/>
          <ac:picMkLst>
            <pc:docMk/>
            <pc:sldMk cId="680759101" sldId="311"/>
            <ac:picMk id="6" creationId="{7E565D62-ECCB-4036-95D7-B44E04868D68}"/>
          </ac:picMkLst>
        </pc:picChg>
        <pc:picChg chg="del">
          <ac:chgData name="Peter EDMUNDS (HAB)" userId="57fb2244-f77a-4291-bf83-84bcf6856161" providerId="ADAL" clId="{52C20F11-51AF-4DDC-8A47-9B24E005DE9C}" dt="2020-02-08T19:36:37.836" v="1664" actId="478"/>
          <ac:picMkLst>
            <pc:docMk/>
            <pc:sldMk cId="680759101" sldId="311"/>
            <ac:picMk id="9" creationId="{75C1F3BA-8416-42F9-88CF-C492A3BCC836}"/>
          </ac:picMkLst>
        </pc:picChg>
        <pc:picChg chg="del">
          <ac:chgData name="Peter EDMUNDS (HAB)" userId="57fb2244-f77a-4291-bf83-84bcf6856161" providerId="ADAL" clId="{52C20F11-51AF-4DDC-8A47-9B24E005DE9C}" dt="2020-02-08T19:36:37.836" v="1664" actId="478"/>
          <ac:picMkLst>
            <pc:docMk/>
            <pc:sldMk cId="680759101" sldId="311"/>
            <ac:picMk id="10" creationId="{D1B801D4-3DC1-499B-84C3-CB135F822C06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46:40.672" v="1787" actId="14100"/>
        <pc:sldMkLst>
          <pc:docMk/>
          <pc:sldMk cId="1324709897" sldId="312"/>
        </pc:sldMkLst>
        <pc:spChg chg="mod">
          <ac:chgData name="Peter EDMUNDS (HAB)" userId="57fb2244-f77a-4291-bf83-84bcf6856161" providerId="ADAL" clId="{52C20F11-51AF-4DDC-8A47-9B24E005DE9C}" dt="2020-02-08T19:40:51.221" v="1749" actId="20577"/>
          <ac:spMkLst>
            <pc:docMk/>
            <pc:sldMk cId="1324709897" sldId="312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43:44.361" v="1780" actId="16959"/>
          <ac:spMkLst>
            <pc:docMk/>
            <pc:sldMk cId="1324709897" sldId="312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9:40:41.325" v="1714" actId="478"/>
          <ac:picMkLst>
            <pc:docMk/>
            <pc:sldMk cId="1324709897" sldId="312"/>
            <ac:picMk id="5" creationId="{757AF263-2FCD-454E-AD98-F56CFF620EBD}"/>
          </ac:picMkLst>
        </pc:picChg>
        <pc:picChg chg="del">
          <ac:chgData name="Peter EDMUNDS (HAB)" userId="57fb2244-f77a-4291-bf83-84bcf6856161" providerId="ADAL" clId="{52C20F11-51AF-4DDC-8A47-9B24E005DE9C}" dt="2020-02-08T19:40:41.325" v="1714" actId="478"/>
          <ac:picMkLst>
            <pc:docMk/>
            <pc:sldMk cId="1324709897" sldId="312"/>
            <ac:picMk id="6" creationId="{7E565D62-ECCB-4036-95D7-B44E04868D68}"/>
          </ac:picMkLst>
        </pc:picChg>
        <pc:picChg chg="add mod">
          <ac:chgData name="Peter EDMUNDS (HAB)" userId="57fb2244-f77a-4291-bf83-84bcf6856161" providerId="ADAL" clId="{52C20F11-51AF-4DDC-8A47-9B24E005DE9C}" dt="2020-02-08T19:46:16.190" v="1783" actId="1076"/>
          <ac:picMkLst>
            <pc:docMk/>
            <pc:sldMk cId="1324709897" sldId="312"/>
            <ac:picMk id="7" creationId="{52BBA135-F232-492A-9ED0-9191BD86D422}"/>
          </ac:picMkLst>
        </pc:picChg>
        <pc:picChg chg="add mod">
          <ac:chgData name="Peter EDMUNDS (HAB)" userId="57fb2244-f77a-4291-bf83-84bcf6856161" providerId="ADAL" clId="{52C20F11-51AF-4DDC-8A47-9B24E005DE9C}" dt="2020-02-08T19:46:40.672" v="1787" actId="14100"/>
          <ac:picMkLst>
            <pc:docMk/>
            <pc:sldMk cId="1324709897" sldId="312"/>
            <ac:picMk id="8" creationId="{3B416AFC-18F1-4712-9D14-AB072A69E354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50:52.261" v="1826" actId="14100"/>
        <pc:sldMkLst>
          <pc:docMk/>
          <pc:sldMk cId="1207763831" sldId="313"/>
        </pc:sldMkLst>
        <pc:spChg chg="mod">
          <ac:chgData name="Peter EDMUNDS (HAB)" userId="57fb2244-f77a-4291-bf83-84bcf6856161" providerId="ADAL" clId="{52C20F11-51AF-4DDC-8A47-9B24E005DE9C}" dt="2020-02-08T19:48:04.782" v="1806" actId="20577"/>
          <ac:spMkLst>
            <pc:docMk/>
            <pc:sldMk cId="1207763831" sldId="31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48:40.977" v="1819" actId="20577"/>
          <ac:spMkLst>
            <pc:docMk/>
            <pc:sldMk cId="1207763831" sldId="313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19:50:32.400" v="1822" actId="1076"/>
          <ac:picMkLst>
            <pc:docMk/>
            <pc:sldMk cId="1207763831" sldId="313"/>
            <ac:picMk id="5" creationId="{C1F0DF3C-88CE-445E-8644-188B0487B549}"/>
          </ac:picMkLst>
        </pc:picChg>
        <pc:picChg chg="add mod">
          <ac:chgData name="Peter EDMUNDS (HAB)" userId="57fb2244-f77a-4291-bf83-84bcf6856161" providerId="ADAL" clId="{52C20F11-51AF-4DDC-8A47-9B24E005DE9C}" dt="2020-02-08T19:50:52.261" v="1826" actId="14100"/>
          <ac:picMkLst>
            <pc:docMk/>
            <pc:sldMk cId="1207763831" sldId="313"/>
            <ac:picMk id="6" creationId="{BB3C0977-7D8C-4A18-8F00-EAA2155D66D7}"/>
          </ac:picMkLst>
        </pc:picChg>
        <pc:picChg chg="del">
          <ac:chgData name="Peter EDMUNDS (HAB)" userId="57fb2244-f77a-4291-bf83-84bcf6856161" providerId="ADAL" clId="{52C20F11-51AF-4DDC-8A47-9B24E005DE9C}" dt="2020-02-08T19:48:14.131" v="1809" actId="478"/>
          <ac:picMkLst>
            <pc:docMk/>
            <pc:sldMk cId="1207763831" sldId="313"/>
            <ac:picMk id="7" creationId="{52BBA135-F232-492A-9ED0-9191BD86D422}"/>
          </ac:picMkLst>
        </pc:picChg>
        <pc:picChg chg="del">
          <ac:chgData name="Peter EDMUNDS (HAB)" userId="57fb2244-f77a-4291-bf83-84bcf6856161" providerId="ADAL" clId="{52C20F11-51AF-4DDC-8A47-9B24E005DE9C}" dt="2020-02-08T19:48:14.131" v="1809" actId="478"/>
          <ac:picMkLst>
            <pc:docMk/>
            <pc:sldMk cId="1207763831" sldId="313"/>
            <ac:picMk id="8" creationId="{3B416AFC-18F1-4712-9D14-AB072A69E354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19:56:29.390" v="1866" actId="1076"/>
        <pc:sldMkLst>
          <pc:docMk/>
          <pc:sldMk cId="1211484559" sldId="314"/>
        </pc:sldMkLst>
        <pc:spChg chg="mod">
          <ac:chgData name="Peter EDMUNDS (HAB)" userId="57fb2244-f77a-4291-bf83-84bcf6856161" providerId="ADAL" clId="{52C20F11-51AF-4DDC-8A47-9B24E005DE9C}" dt="2020-02-08T19:52:54.955" v="1841" actId="20577"/>
          <ac:spMkLst>
            <pc:docMk/>
            <pc:sldMk cId="1211484559" sldId="314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19:53:16.666" v="1847" actId="20577"/>
          <ac:spMkLst>
            <pc:docMk/>
            <pc:sldMk cId="1211484559" sldId="314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19:52:39.523" v="1828" actId="478"/>
          <ac:picMkLst>
            <pc:docMk/>
            <pc:sldMk cId="1211484559" sldId="314"/>
            <ac:picMk id="5" creationId="{C1F0DF3C-88CE-445E-8644-188B0487B549}"/>
          </ac:picMkLst>
        </pc:picChg>
        <pc:picChg chg="del">
          <ac:chgData name="Peter EDMUNDS (HAB)" userId="57fb2244-f77a-4291-bf83-84bcf6856161" providerId="ADAL" clId="{52C20F11-51AF-4DDC-8A47-9B24E005DE9C}" dt="2020-02-08T19:52:39.523" v="1828" actId="478"/>
          <ac:picMkLst>
            <pc:docMk/>
            <pc:sldMk cId="1211484559" sldId="314"/>
            <ac:picMk id="6" creationId="{BB3C0977-7D8C-4A18-8F00-EAA2155D66D7}"/>
          </ac:picMkLst>
        </pc:picChg>
        <pc:picChg chg="add mod">
          <ac:chgData name="Peter EDMUNDS (HAB)" userId="57fb2244-f77a-4291-bf83-84bcf6856161" providerId="ADAL" clId="{52C20F11-51AF-4DDC-8A47-9B24E005DE9C}" dt="2020-02-08T19:55:40.971" v="1855" actId="1076"/>
          <ac:picMkLst>
            <pc:docMk/>
            <pc:sldMk cId="1211484559" sldId="314"/>
            <ac:picMk id="7" creationId="{DD9E8864-4F5A-48E4-B795-8EF1A7D6F5F4}"/>
          </ac:picMkLst>
        </pc:picChg>
        <pc:picChg chg="add mod">
          <ac:chgData name="Peter EDMUNDS (HAB)" userId="57fb2244-f77a-4291-bf83-84bcf6856161" providerId="ADAL" clId="{52C20F11-51AF-4DDC-8A47-9B24E005DE9C}" dt="2020-02-08T19:55:43.669" v="1856" actId="1076"/>
          <ac:picMkLst>
            <pc:docMk/>
            <pc:sldMk cId="1211484559" sldId="314"/>
            <ac:picMk id="8" creationId="{E2B5D1DC-EE16-4DD7-8984-8DE4F2A20C3A}"/>
          </ac:picMkLst>
        </pc:picChg>
        <pc:picChg chg="add mod ord">
          <ac:chgData name="Peter EDMUNDS (HAB)" userId="57fb2244-f77a-4291-bf83-84bcf6856161" providerId="ADAL" clId="{52C20F11-51AF-4DDC-8A47-9B24E005DE9C}" dt="2020-02-08T19:56:29.390" v="1866" actId="1076"/>
          <ac:picMkLst>
            <pc:docMk/>
            <pc:sldMk cId="1211484559" sldId="314"/>
            <ac:picMk id="9" creationId="{0DCF39EE-9310-48C8-BB5B-D4A17EED037B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07:26.699" v="1933" actId="14100"/>
        <pc:sldMkLst>
          <pc:docMk/>
          <pc:sldMk cId="3427720940" sldId="315"/>
        </pc:sldMkLst>
        <pc:spChg chg="mod">
          <ac:chgData name="Peter EDMUNDS (HAB)" userId="57fb2244-f77a-4291-bf83-84bcf6856161" providerId="ADAL" clId="{52C20F11-51AF-4DDC-8A47-9B24E005DE9C}" dt="2020-02-08T19:57:53.770" v="1899" actId="20577"/>
          <ac:spMkLst>
            <pc:docMk/>
            <pc:sldMk cId="3427720940" sldId="315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01:04.168" v="1921" actId="27636"/>
          <ac:spMkLst>
            <pc:docMk/>
            <pc:sldMk cId="3427720940" sldId="315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06:59.086" v="1929" actId="14100"/>
          <ac:picMkLst>
            <pc:docMk/>
            <pc:sldMk cId="3427720940" sldId="315"/>
            <ac:picMk id="5" creationId="{CDA7E8A2-CCEC-4158-B448-F0C1791046AD}"/>
          </ac:picMkLst>
        </pc:picChg>
        <pc:picChg chg="add mod">
          <ac:chgData name="Peter EDMUNDS (HAB)" userId="57fb2244-f77a-4291-bf83-84bcf6856161" providerId="ADAL" clId="{52C20F11-51AF-4DDC-8A47-9B24E005DE9C}" dt="2020-02-08T20:07:07.014" v="1931" actId="14100"/>
          <ac:picMkLst>
            <pc:docMk/>
            <pc:sldMk cId="3427720940" sldId="315"/>
            <ac:picMk id="6" creationId="{3A034E94-6A02-4DED-B30F-0F195798932D}"/>
          </ac:picMkLst>
        </pc:picChg>
        <pc:picChg chg="del">
          <ac:chgData name="Peter EDMUNDS (HAB)" userId="57fb2244-f77a-4291-bf83-84bcf6856161" providerId="ADAL" clId="{52C20F11-51AF-4DDC-8A47-9B24E005DE9C}" dt="2020-02-08T19:57:47.079" v="1870" actId="478"/>
          <ac:picMkLst>
            <pc:docMk/>
            <pc:sldMk cId="3427720940" sldId="315"/>
            <ac:picMk id="7" creationId="{DD9E8864-4F5A-48E4-B795-8EF1A7D6F5F4}"/>
          </ac:picMkLst>
        </pc:picChg>
        <pc:picChg chg="del">
          <ac:chgData name="Peter EDMUNDS (HAB)" userId="57fb2244-f77a-4291-bf83-84bcf6856161" providerId="ADAL" clId="{52C20F11-51AF-4DDC-8A47-9B24E005DE9C}" dt="2020-02-08T19:57:47.079" v="1870" actId="478"/>
          <ac:picMkLst>
            <pc:docMk/>
            <pc:sldMk cId="3427720940" sldId="315"/>
            <ac:picMk id="8" creationId="{E2B5D1DC-EE16-4DD7-8984-8DE4F2A20C3A}"/>
          </ac:picMkLst>
        </pc:picChg>
        <pc:picChg chg="del">
          <ac:chgData name="Peter EDMUNDS (HAB)" userId="57fb2244-f77a-4291-bf83-84bcf6856161" providerId="ADAL" clId="{52C20F11-51AF-4DDC-8A47-9B24E005DE9C}" dt="2020-02-08T19:57:47.079" v="1870" actId="478"/>
          <ac:picMkLst>
            <pc:docMk/>
            <pc:sldMk cId="3427720940" sldId="315"/>
            <ac:picMk id="9" creationId="{0DCF39EE-9310-48C8-BB5B-D4A17EED037B}"/>
          </ac:picMkLst>
        </pc:picChg>
        <pc:picChg chg="add mod">
          <ac:chgData name="Peter EDMUNDS (HAB)" userId="57fb2244-f77a-4291-bf83-84bcf6856161" providerId="ADAL" clId="{52C20F11-51AF-4DDC-8A47-9B24E005DE9C}" dt="2020-02-08T20:07:26.699" v="1933" actId="14100"/>
          <ac:picMkLst>
            <pc:docMk/>
            <pc:sldMk cId="3427720940" sldId="315"/>
            <ac:picMk id="10" creationId="{70B814A8-FABB-4EC6-94A3-3A5A02597044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13:17.981" v="1979" actId="1076"/>
        <pc:sldMkLst>
          <pc:docMk/>
          <pc:sldMk cId="2033302272" sldId="316"/>
        </pc:sldMkLst>
        <pc:spChg chg="mod">
          <ac:chgData name="Peter EDMUNDS (HAB)" userId="57fb2244-f77a-4291-bf83-84bcf6856161" providerId="ADAL" clId="{52C20F11-51AF-4DDC-8A47-9B24E005DE9C}" dt="2020-02-08T20:09:11.737" v="1959" actId="20577"/>
          <ac:spMkLst>
            <pc:docMk/>
            <pc:sldMk cId="2033302272" sldId="316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09:57.780" v="1970" actId="27636"/>
          <ac:spMkLst>
            <pc:docMk/>
            <pc:sldMk cId="2033302272" sldId="316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09:19.242" v="1960" actId="478"/>
          <ac:picMkLst>
            <pc:docMk/>
            <pc:sldMk cId="2033302272" sldId="316"/>
            <ac:picMk id="5" creationId="{CDA7E8A2-CCEC-4158-B448-F0C1791046AD}"/>
          </ac:picMkLst>
        </pc:picChg>
        <pc:picChg chg="del">
          <ac:chgData name="Peter EDMUNDS (HAB)" userId="57fb2244-f77a-4291-bf83-84bcf6856161" providerId="ADAL" clId="{52C20F11-51AF-4DDC-8A47-9B24E005DE9C}" dt="2020-02-08T20:09:20.377" v="1961" actId="478"/>
          <ac:picMkLst>
            <pc:docMk/>
            <pc:sldMk cId="2033302272" sldId="316"/>
            <ac:picMk id="6" creationId="{3A034E94-6A02-4DED-B30F-0F195798932D}"/>
          </ac:picMkLst>
        </pc:picChg>
        <pc:picChg chg="add mod">
          <ac:chgData name="Peter EDMUNDS (HAB)" userId="57fb2244-f77a-4291-bf83-84bcf6856161" providerId="ADAL" clId="{52C20F11-51AF-4DDC-8A47-9B24E005DE9C}" dt="2020-02-08T20:12:46.161" v="1972" actId="14100"/>
          <ac:picMkLst>
            <pc:docMk/>
            <pc:sldMk cId="2033302272" sldId="316"/>
            <ac:picMk id="7" creationId="{0D51731D-D4C6-46B3-967D-220AB02C6270}"/>
          </ac:picMkLst>
        </pc:picChg>
        <pc:picChg chg="add mod">
          <ac:chgData name="Peter EDMUNDS (HAB)" userId="57fb2244-f77a-4291-bf83-84bcf6856161" providerId="ADAL" clId="{52C20F11-51AF-4DDC-8A47-9B24E005DE9C}" dt="2020-02-08T20:13:17.981" v="1979" actId="1076"/>
          <ac:picMkLst>
            <pc:docMk/>
            <pc:sldMk cId="2033302272" sldId="316"/>
            <ac:picMk id="8" creationId="{795AD5C2-60A4-49F0-9532-AA56F77D4EDF}"/>
          </ac:picMkLst>
        </pc:picChg>
        <pc:picChg chg="del">
          <ac:chgData name="Peter EDMUNDS (HAB)" userId="57fb2244-f77a-4291-bf83-84bcf6856161" providerId="ADAL" clId="{52C20F11-51AF-4DDC-8A47-9B24E005DE9C}" dt="2020-02-08T20:09:19.242" v="1960" actId="478"/>
          <ac:picMkLst>
            <pc:docMk/>
            <pc:sldMk cId="2033302272" sldId="316"/>
            <ac:picMk id="10" creationId="{70B814A8-FABB-4EC6-94A3-3A5A02597044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15:46.828" v="2001" actId="1076"/>
        <pc:sldMkLst>
          <pc:docMk/>
          <pc:sldMk cId="1770796853" sldId="317"/>
        </pc:sldMkLst>
        <pc:spChg chg="mod">
          <ac:chgData name="Peter EDMUNDS (HAB)" userId="57fb2244-f77a-4291-bf83-84bcf6856161" providerId="ADAL" clId="{52C20F11-51AF-4DDC-8A47-9B24E005DE9C}" dt="2020-02-08T20:13:59.549" v="1989" actId="20577"/>
          <ac:spMkLst>
            <pc:docMk/>
            <pc:sldMk cId="1770796853" sldId="317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14:47.068" v="1997" actId="27636"/>
          <ac:spMkLst>
            <pc:docMk/>
            <pc:sldMk cId="1770796853" sldId="317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15:46.828" v="2001" actId="1076"/>
          <ac:picMkLst>
            <pc:docMk/>
            <pc:sldMk cId="1770796853" sldId="317"/>
            <ac:picMk id="5" creationId="{E4BE45F3-48B1-4E91-A8A5-6931AC8891A7}"/>
          </ac:picMkLst>
        </pc:picChg>
        <pc:picChg chg="del">
          <ac:chgData name="Peter EDMUNDS (HAB)" userId="57fb2244-f77a-4291-bf83-84bcf6856161" providerId="ADAL" clId="{52C20F11-51AF-4DDC-8A47-9B24E005DE9C}" dt="2020-02-08T20:14:03.410" v="1990" actId="478"/>
          <ac:picMkLst>
            <pc:docMk/>
            <pc:sldMk cId="1770796853" sldId="317"/>
            <ac:picMk id="7" creationId="{0D51731D-D4C6-46B3-967D-220AB02C6270}"/>
          </ac:picMkLst>
        </pc:picChg>
        <pc:picChg chg="del">
          <ac:chgData name="Peter EDMUNDS (HAB)" userId="57fb2244-f77a-4291-bf83-84bcf6856161" providerId="ADAL" clId="{52C20F11-51AF-4DDC-8A47-9B24E005DE9C}" dt="2020-02-08T20:14:03.410" v="1990" actId="478"/>
          <ac:picMkLst>
            <pc:docMk/>
            <pc:sldMk cId="1770796853" sldId="317"/>
            <ac:picMk id="8" creationId="{795AD5C2-60A4-49F0-9532-AA56F77D4EDF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30:07.109" v="2134" actId="1076"/>
        <pc:sldMkLst>
          <pc:docMk/>
          <pc:sldMk cId="1068703639" sldId="318"/>
        </pc:sldMkLst>
        <pc:spChg chg="mod">
          <ac:chgData name="Peter EDMUNDS (HAB)" userId="57fb2244-f77a-4291-bf83-84bcf6856161" providerId="ADAL" clId="{52C20F11-51AF-4DDC-8A47-9B24E005DE9C}" dt="2020-02-08T20:25:31.617" v="2120" actId="20577"/>
          <ac:spMkLst>
            <pc:docMk/>
            <pc:sldMk cId="1068703639" sldId="318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25:20.819" v="2101" actId="27636"/>
          <ac:spMkLst>
            <pc:docMk/>
            <pc:sldMk cId="1068703639" sldId="318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17:22.656" v="2036" actId="478"/>
          <ac:picMkLst>
            <pc:docMk/>
            <pc:sldMk cId="1068703639" sldId="318"/>
            <ac:picMk id="5" creationId="{E4BE45F3-48B1-4E91-A8A5-6931AC8891A7}"/>
          </ac:picMkLst>
        </pc:picChg>
        <pc:picChg chg="add del mod">
          <ac:chgData name="Peter EDMUNDS (HAB)" userId="57fb2244-f77a-4291-bf83-84bcf6856161" providerId="ADAL" clId="{52C20F11-51AF-4DDC-8A47-9B24E005DE9C}" dt="2020-02-08T20:25:09.198" v="2099" actId="478"/>
          <ac:picMkLst>
            <pc:docMk/>
            <pc:sldMk cId="1068703639" sldId="318"/>
            <ac:picMk id="6" creationId="{BB8BAAD0-0866-4A0B-81A2-191791810FA6}"/>
          </ac:picMkLst>
        </pc:picChg>
        <pc:picChg chg="add del mod">
          <ac:chgData name="Peter EDMUNDS (HAB)" userId="57fb2244-f77a-4291-bf83-84bcf6856161" providerId="ADAL" clId="{52C20F11-51AF-4DDC-8A47-9B24E005DE9C}" dt="2020-02-08T20:25:09.198" v="2099" actId="478"/>
          <ac:picMkLst>
            <pc:docMk/>
            <pc:sldMk cId="1068703639" sldId="318"/>
            <ac:picMk id="7" creationId="{92482B49-6505-4D22-B0D5-A871A6A0570A}"/>
          </ac:picMkLst>
        </pc:picChg>
        <pc:picChg chg="add mod">
          <ac:chgData name="Peter EDMUNDS (HAB)" userId="57fb2244-f77a-4291-bf83-84bcf6856161" providerId="ADAL" clId="{52C20F11-51AF-4DDC-8A47-9B24E005DE9C}" dt="2020-02-08T20:30:07.109" v="2134" actId="1076"/>
          <ac:picMkLst>
            <pc:docMk/>
            <pc:sldMk cId="1068703639" sldId="318"/>
            <ac:picMk id="8" creationId="{5C4EFE0C-B7EB-4CD9-B366-7D6D887D0E78}"/>
          </ac:picMkLst>
        </pc:picChg>
        <pc:picChg chg="add mod">
          <ac:chgData name="Peter EDMUNDS (HAB)" userId="57fb2244-f77a-4291-bf83-84bcf6856161" providerId="ADAL" clId="{52C20F11-51AF-4DDC-8A47-9B24E005DE9C}" dt="2020-02-08T20:30:07.109" v="2134" actId="1076"/>
          <ac:picMkLst>
            <pc:docMk/>
            <pc:sldMk cId="1068703639" sldId="318"/>
            <ac:picMk id="9" creationId="{799D11F2-2FC4-4757-AD95-A03B6DC14464}"/>
          </ac:picMkLst>
        </pc:picChg>
        <pc:picChg chg="add mod">
          <ac:chgData name="Peter EDMUNDS (HAB)" userId="57fb2244-f77a-4291-bf83-84bcf6856161" providerId="ADAL" clId="{52C20F11-51AF-4DDC-8A47-9B24E005DE9C}" dt="2020-02-08T20:30:07.109" v="2134" actId="1076"/>
          <ac:picMkLst>
            <pc:docMk/>
            <pc:sldMk cId="1068703639" sldId="318"/>
            <ac:picMk id="10" creationId="{B2DF412C-29BA-449D-8063-32D0A721E69E}"/>
          </ac:picMkLst>
        </pc:picChg>
      </pc:sldChg>
      <pc:sldChg chg="addSp modSp add ord">
        <pc:chgData name="Peter EDMUNDS (HAB)" userId="57fb2244-f77a-4291-bf83-84bcf6856161" providerId="ADAL" clId="{52C20F11-51AF-4DDC-8A47-9B24E005DE9C}" dt="2020-02-08T20:25:04.976" v="2098"/>
        <pc:sldMkLst>
          <pc:docMk/>
          <pc:sldMk cId="747715263" sldId="319"/>
        </pc:sldMkLst>
        <pc:spChg chg="add mod">
          <ac:chgData name="Peter EDMUNDS (HAB)" userId="57fb2244-f77a-4291-bf83-84bcf6856161" providerId="ADAL" clId="{52C20F11-51AF-4DDC-8A47-9B24E005DE9C}" dt="2020-02-08T20:24:42.119" v="2097" actId="255"/>
          <ac:spMkLst>
            <pc:docMk/>
            <pc:sldMk cId="747715263" sldId="319"/>
            <ac:spMk id="5" creationId="{C6BD048F-C71F-4AF9-9BE8-3D92EDB59A01}"/>
          </ac:spMkLst>
        </pc:spChg>
      </pc:sldChg>
      <pc:sldChg chg="addSp delSp modSp add">
        <pc:chgData name="Peter EDMUNDS (HAB)" userId="57fb2244-f77a-4291-bf83-84bcf6856161" providerId="ADAL" clId="{52C20F11-51AF-4DDC-8A47-9B24E005DE9C}" dt="2020-02-08T20:34:48.183" v="2187" actId="1076"/>
        <pc:sldMkLst>
          <pc:docMk/>
          <pc:sldMk cId="1225214460" sldId="320"/>
        </pc:sldMkLst>
        <pc:spChg chg="mod">
          <ac:chgData name="Peter EDMUNDS (HAB)" userId="57fb2244-f77a-4291-bf83-84bcf6856161" providerId="ADAL" clId="{52C20F11-51AF-4DDC-8A47-9B24E005DE9C}" dt="2020-02-08T20:31:53.079" v="2161" actId="20577"/>
          <ac:spMkLst>
            <pc:docMk/>
            <pc:sldMk cId="1225214460" sldId="320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31:59.688" v="2165" actId="20577"/>
          <ac:spMkLst>
            <pc:docMk/>
            <pc:sldMk cId="1225214460" sldId="320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33:58.891" v="2175" actId="14100"/>
          <ac:picMkLst>
            <pc:docMk/>
            <pc:sldMk cId="1225214460" sldId="320"/>
            <ac:picMk id="5" creationId="{7FDB5652-27D4-45EF-87AC-068CE7A39C20}"/>
          </ac:picMkLst>
        </pc:picChg>
        <pc:picChg chg="add mod">
          <ac:chgData name="Peter EDMUNDS (HAB)" userId="57fb2244-f77a-4291-bf83-84bcf6856161" providerId="ADAL" clId="{52C20F11-51AF-4DDC-8A47-9B24E005DE9C}" dt="2020-02-08T20:34:48.183" v="2187" actId="1076"/>
          <ac:picMkLst>
            <pc:docMk/>
            <pc:sldMk cId="1225214460" sldId="320"/>
            <ac:picMk id="6" creationId="{FF47C63A-2A2F-4237-B04A-6FA04F162824}"/>
          </ac:picMkLst>
        </pc:picChg>
        <pc:picChg chg="add mod">
          <ac:chgData name="Peter EDMUNDS (HAB)" userId="57fb2244-f77a-4291-bf83-84bcf6856161" providerId="ADAL" clId="{52C20F11-51AF-4DDC-8A47-9B24E005DE9C}" dt="2020-02-08T20:34:34.562" v="2185" actId="14100"/>
          <ac:picMkLst>
            <pc:docMk/>
            <pc:sldMk cId="1225214460" sldId="320"/>
            <ac:picMk id="7" creationId="{24F709AD-D047-4144-ADA4-266493FC9672}"/>
          </ac:picMkLst>
        </pc:picChg>
        <pc:picChg chg="del">
          <ac:chgData name="Peter EDMUNDS (HAB)" userId="57fb2244-f77a-4291-bf83-84bcf6856161" providerId="ADAL" clId="{52C20F11-51AF-4DDC-8A47-9B24E005DE9C}" dt="2020-02-08T20:32:02.194" v="2166" actId="478"/>
          <ac:picMkLst>
            <pc:docMk/>
            <pc:sldMk cId="1225214460" sldId="320"/>
            <ac:picMk id="8" creationId="{5C4EFE0C-B7EB-4CD9-B366-7D6D887D0E78}"/>
          </ac:picMkLst>
        </pc:picChg>
        <pc:picChg chg="del">
          <ac:chgData name="Peter EDMUNDS (HAB)" userId="57fb2244-f77a-4291-bf83-84bcf6856161" providerId="ADAL" clId="{52C20F11-51AF-4DDC-8A47-9B24E005DE9C}" dt="2020-02-08T20:32:02.194" v="2166" actId="478"/>
          <ac:picMkLst>
            <pc:docMk/>
            <pc:sldMk cId="1225214460" sldId="320"/>
            <ac:picMk id="9" creationId="{799D11F2-2FC4-4757-AD95-A03B6DC14464}"/>
          </ac:picMkLst>
        </pc:picChg>
        <pc:picChg chg="del">
          <ac:chgData name="Peter EDMUNDS (HAB)" userId="57fb2244-f77a-4291-bf83-84bcf6856161" providerId="ADAL" clId="{52C20F11-51AF-4DDC-8A47-9B24E005DE9C}" dt="2020-02-08T20:32:02.194" v="2166" actId="478"/>
          <ac:picMkLst>
            <pc:docMk/>
            <pc:sldMk cId="1225214460" sldId="320"/>
            <ac:picMk id="10" creationId="{B2DF412C-29BA-449D-8063-32D0A721E69E}"/>
          </ac:picMkLst>
        </pc:picChg>
        <pc:picChg chg="add mod">
          <ac:chgData name="Peter EDMUNDS (HAB)" userId="57fb2244-f77a-4291-bf83-84bcf6856161" providerId="ADAL" clId="{52C20F11-51AF-4DDC-8A47-9B24E005DE9C}" dt="2020-02-08T20:34:43.539" v="2186" actId="1076"/>
          <ac:picMkLst>
            <pc:docMk/>
            <pc:sldMk cId="1225214460" sldId="320"/>
            <ac:picMk id="11" creationId="{78D1B45C-B50A-4F3C-8991-7F865BA48FD8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39:37.260" v="2235" actId="14100"/>
        <pc:sldMkLst>
          <pc:docMk/>
          <pc:sldMk cId="3177135203" sldId="321"/>
        </pc:sldMkLst>
        <pc:spChg chg="mod">
          <ac:chgData name="Peter EDMUNDS (HAB)" userId="57fb2244-f77a-4291-bf83-84bcf6856161" providerId="ADAL" clId="{52C20F11-51AF-4DDC-8A47-9B24E005DE9C}" dt="2020-02-08T20:35:39.786" v="2198" actId="20577"/>
          <ac:spMkLst>
            <pc:docMk/>
            <pc:sldMk cId="3177135203" sldId="321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38:22.145" v="2224" actId="14100"/>
          <ac:spMkLst>
            <pc:docMk/>
            <pc:sldMk cId="3177135203" sldId="321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35:42.894" v="2199" actId="478"/>
          <ac:picMkLst>
            <pc:docMk/>
            <pc:sldMk cId="3177135203" sldId="321"/>
            <ac:picMk id="5" creationId="{7FDB5652-27D4-45EF-87AC-068CE7A39C20}"/>
          </ac:picMkLst>
        </pc:picChg>
        <pc:picChg chg="del">
          <ac:chgData name="Peter EDMUNDS (HAB)" userId="57fb2244-f77a-4291-bf83-84bcf6856161" providerId="ADAL" clId="{52C20F11-51AF-4DDC-8A47-9B24E005DE9C}" dt="2020-02-08T20:35:44.088" v="2200" actId="478"/>
          <ac:picMkLst>
            <pc:docMk/>
            <pc:sldMk cId="3177135203" sldId="321"/>
            <ac:picMk id="6" creationId="{FF47C63A-2A2F-4237-B04A-6FA04F162824}"/>
          </ac:picMkLst>
        </pc:picChg>
        <pc:picChg chg="del">
          <ac:chgData name="Peter EDMUNDS (HAB)" userId="57fb2244-f77a-4291-bf83-84bcf6856161" providerId="ADAL" clId="{52C20F11-51AF-4DDC-8A47-9B24E005DE9C}" dt="2020-02-08T20:35:42.894" v="2199" actId="478"/>
          <ac:picMkLst>
            <pc:docMk/>
            <pc:sldMk cId="3177135203" sldId="321"/>
            <ac:picMk id="7" creationId="{24F709AD-D047-4144-ADA4-266493FC9672}"/>
          </ac:picMkLst>
        </pc:picChg>
        <pc:picChg chg="add mod">
          <ac:chgData name="Peter EDMUNDS (HAB)" userId="57fb2244-f77a-4291-bf83-84bcf6856161" providerId="ADAL" clId="{52C20F11-51AF-4DDC-8A47-9B24E005DE9C}" dt="2020-02-08T20:39:32.882" v="2233" actId="14100"/>
          <ac:picMkLst>
            <pc:docMk/>
            <pc:sldMk cId="3177135203" sldId="321"/>
            <ac:picMk id="8" creationId="{DFDC7CE6-A4CB-4509-AB5D-A594741AD183}"/>
          </ac:picMkLst>
        </pc:picChg>
        <pc:picChg chg="add mod">
          <ac:chgData name="Peter EDMUNDS (HAB)" userId="57fb2244-f77a-4291-bf83-84bcf6856161" providerId="ADAL" clId="{52C20F11-51AF-4DDC-8A47-9B24E005DE9C}" dt="2020-02-08T20:39:37.260" v="2235" actId="14100"/>
          <ac:picMkLst>
            <pc:docMk/>
            <pc:sldMk cId="3177135203" sldId="321"/>
            <ac:picMk id="9" creationId="{D29817A8-EE2C-452C-871C-3D2CF0557272}"/>
          </ac:picMkLst>
        </pc:picChg>
        <pc:picChg chg="del">
          <ac:chgData name="Peter EDMUNDS (HAB)" userId="57fb2244-f77a-4291-bf83-84bcf6856161" providerId="ADAL" clId="{52C20F11-51AF-4DDC-8A47-9B24E005DE9C}" dt="2020-02-08T20:35:42.894" v="2199" actId="478"/>
          <ac:picMkLst>
            <pc:docMk/>
            <pc:sldMk cId="3177135203" sldId="321"/>
            <ac:picMk id="11" creationId="{78D1B45C-B50A-4F3C-8991-7F865BA48FD8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43:20.712" v="2276" actId="14100"/>
        <pc:sldMkLst>
          <pc:docMk/>
          <pc:sldMk cId="3932711475" sldId="322"/>
        </pc:sldMkLst>
        <pc:spChg chg="mod">
          <ac:chgData name="Peter EDMUNDS (HAB)" userId="57fb2244-f77a-4291-bf83-84bcf6856161" providerId="ADAL" clId="{52C20F11-51AF-4DDC-8A47-9B24E005DE9C}" dt="2020-02-08T20:41:12.758" v="2258" actId="20577"/>
          <ac:spMkLst>
            <pc:docMk/>
            <pc:sldMk cId="3932711475" sldId="322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41:40.732" v="2269" actId="255"/>
          <ac:spMkLst>
            <pc:docMk/>
            <pc:sldMk cId="3932711475" sldId="322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43:20.712" v="2276" actId="14100"/>
          <ac:picMkLst>
            <pc:docMk/>
            <pc:sldMk cId="3932711475" sldId="322"/>
            <ac:picMk id="5" creationId="{855BCE99-F6E4-47B4-AD0C-FD27DC9FB669}"/>
          </ac:picMkLst>
        </pc:picChg>
        <pc:picChg chg="add mod">
          <ac:chgData name="Peter EDMUNDS (HAB)" userId="57fb2244-f77a-4291-bf83-84bcf6856161" providerId="ADAL" clId="{52C20F11-51AF-4DDC-8A47-9B24E005DE9C}" dt="2020-02-08T20:43:18.559" v="2275" actId="1076"/>
          <ac:picMkLst>
            <pc:docMk/>
            <pc:sldMk cId="3932711475" sldId="322"/>
            <ac:picMk id="6" creationId="{40B4D4E5-52FE-4224-AE9F-5AEA1281054D}"/>
          </ac:picMkLst>
        </pc:picChg>
        <pc:picChg chg="del">
          <ac:chgData name="Peter EDMUNDS (HAB)" userId="57fb2244-f77a-4291-bf83-84bcf6856161" providerId="ADAL" clId="{52C20F11-51AF-4DDC-8A47-9B24E005DE9C}" dt="2020-02-08T20:41:15" v="2259" actId="478"/>
          <ac:picMkLst>
            <pc:docMk/>
            <pc:sldMk cId="3932711475" sldId="322"/>
            <ac:picMk id="8" creationId="{DFDC7CE6-A4CB-4509-AB5D-A594741AD183}"/>
          </ac:picMkLst>
        </pc:picChg>
        <pc:picChg chg="del">
          <ac:chgData name="Peter EDMUNDS (HAB)" userId="57fb2244-f77a-4291-bf83-84bcf6856161" providerId="ADAL" clId="{52C20F11-51AF-4DDC-8A47-9B24E005DE9C}" dt="2020-02-08T20:41:15" v="2259" actId="478"/>
          <ac:picMkLst>
            <pc:docMk/>
            <pc:sldMk cId="3932711475" sldId="322"/>
            <ac:picMk id="9" creationId="{D29817A8-EE2C-452C-871C-3D2CF0557272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47:07.924" v="2333" actId="1076"/>
        <pc:sldMkLst>
          <pc:docMk/>
          <pc:sldMk cId="1408561383" sldId="323"/>
        </pc:sldMkLst>
        <pc:spChg chg="mod">
          <ac:chgData name="Peter EDMUNDS (HAB)" userId="57fb2244-f77a-4291-bf83-84bcf6856161" providerId="ADAL" clId="{52C20F11-51AF-4DDC-8A47-9B24E005DE9C}" dt="2020-02-08T20:45:31.417" v="2308" actId="20577"/>
          <ac:spMkLst>
            <pc:docMk/>
            <pc:sldMk cId="1408561383" sldId="32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46:22.010" v="2322" actId="255"/>
          <ac:spMkLst>
            <pc:docMk/>
            <pc:sldMk cId="1408561383" sldId="323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45:09.146" v="2278" actId="478"/>
          <ac:picMkLst>
            <pc:docMk/>
            <pc:sldMk cId="1408561383" sldId="323"/>
            <ac:picMk id="5" creationId="{855BCE99-F6E4-47B4-AD0C-FD27DC9FB669}"/>
          </ac:picMkLst>
        </pc:picChg>
        <pc:picChg chg="del">
          <ac:chgData name="Peter EDMUNDS (HAB)" userId="57fb2244-f77a-4291-bf83-84bcf6856161" providerId="ADAL" clId="{52C20F11-51AF-4DDC-8A47-9B24E005DE9C}" dt="2020-02-08T20:45:09.146" v="2278" actId="478"/>
          <ac:picMkLst>
            <pc:docMk/>
            <pc:sldMk cId="1408561383" sldId="323"/>
            <ac:picMk id="6" creationId="{40B4D4E5-52FE-4224-AE9F-5AEA1281054D}"/>
          </ac:picMkLst>
        </pc:picChg>
        <pc:picChg chg="add mod">
          <ac:chgData name="Peter EDMUNDS (HAB)" userId="57fb2244-f77a-4291-bf83-84bcf6856161" providerId="ADAL" clId="{52C20F11-51AF-4DDC-8A47-9B24E005DE9C}" dt="2020-02-08T20:46:25.372" v="2323" actId="1076"/>
          <ac:picMkLst>
            <pc:docMk/>
            <pc:sldMk cId="1408561383" sldId="323"/>
            <ac:picMk id="7" creationId="{7AD89F8F-0F99-4D3A-B326-F755A6AC45F4}"/>
          </ac:picMkLst>
        </pc:picChg>
        <pc:picChg chg="add mod">
          <ac:chgData name="Peter EDMUNDS (HAB)" userId="57fb2244-f77a-4291-bf83-84bcf6856161" providerId="ADAL" clId="{52C20F11-51AF-4DDC-8A47-9B24E005DE9C}" dt="2020-02-08T20:46:46.919" v="2328" actId="1076"/>
          <ac:picMkLst>
            <pc:docMk/>
            <pc:sldMk cId="1408561383" sldId="323"/>
            <ac:picMk id="8" creationId="{6D609B01-66F5-4C9F-AF70-EC098F8DABF7}"/>
          </ac:picMkLst>
        </pc:picChg>
        <pc:picChg chg="add mod">
          <ac:chgData name="Peter EDMUNDS (HAB)" userId="57fb2244-f77a-4291-bf83-84bcf6856161" providerId="ADAL" clId="{52C20F11-51AF-4DDC-8A47-9B24E005DE9C}" dt="2020-02-08T20:47:07.924" v="2333" actId="1076"/>
          <ac:picMkLst>
            <pc:docMk/>
            <pc:sldMk cId="1408561383" sldId="323"/>
            <ac:picMk id="9" creationId="{C8E3E2F6-31B3-4D1C-9AEC-7C4D3457C24B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53:02.087" v="2383" actId="1076"/>
        <pc:sldMkLst>
          <pc:docMk/>
          <pc:sldMk cId="1244638029" sldId="324"/>
        </pc:sldMkLst>
        <pc:spChg chg="mod">
          <ac:chgData name="Peter EDMUNDS (HAB)" userId="57fb2244-f77a-4291-bf83-84bcf6856161" providerId="ADAL" clId="{52C20F11-51AF-4DDC-8A47-9B24E005DE9C}" dt="2020-02-08T20:49:58.764" v="2363" actId="20577"/>
          <ac:spMkLst>
            <pc:docMk/>
            <pc:sldMk cId="1244638029" sldId="324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50:23.433" v="2373" actId="20577"/>
          <ac:spMkLst>
            <pc:docMk/>
            <pc:sldMk cId="1244638029" sldId="324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0:52:56.938" v="2381" actId="14100"/>
          <ac:picMkLst>
            <pc:docMk/>
            <pc:sldMk cId="1244638029" sldId="324"/>
            <ac:picMk id="5" creationId="{7BB4ACBA-F3D2-43A7-8416-F42D813D347A}"/>
          </ac:picMkLst>
        </pc:picChg>
        <pc:picChg chg="add mod">
          <ac:chgData name="Peter EDMUNDS (HAB)" userId="57fb2244-f77a-4291-bf83-84bcf6856161" providerId="ADAL" clId="{52C20F11-51AF-4DDC-8A47-9B24E005DE9C}" dt="2020-02-08T20:53:02.087" v="2383" actId="1076"/>
          <ac:picMkLst>
            <pc:docMk/>
            <pc:sldMk cId="1244638029" sldId="324"/>
            <ac:picMk id="6" creationId="{CE54B07F-094D-470F-BA56-4911CEAFE794}"/>
          </ac:picMkLst>
        </pc:picChg>
        <pc:picChg chg="del">
          <ac:chgData name="Peter EDMUNDS (HAB)" userId="57fb2244-f77a-4291-bf83-84bcf6856161" providerId="ADAL" clId="{52C20F11-51AF-4DDC-8A47-9B24E005DE9C}" dt="2020-02-08T20:50:02.018" v="2364" actId="478"/>
          <ac:picMkLst>
            <pc:docMk/>
            <pc:sldMk cId="1244638029" sldId="324"/>
            <ac:picMk id="7" creationId="{7AD89F8F-0F99-4D3A-B326-F755A6AC45F4}"/>
          </ac:picMkLst>
        </pc:picChg>
        <pc:picChg chg="del">
          <ac:chgData name="Peter EDMUNDS (HAB)" userId="57fb2244-f77a-4291-bf83-84bcf6856161" providerId="ADAL" clId="{52C20F11-51AF-4DDC-8A47-9B24E005DE9C}" dt="2020-02-08T20:50:02.018" v="2364" actId="478"/>
          <ac:picMkLst>
            <pc:docMk/>
            <pc:sldMk cId="1244638029" sldId="324"/>
            <ac:picMk id="8" creationId="{6D609B01-66F5-4C9F-AF70-EC098F8DABF7}"/>
          </ac:picMkLst>
        </pc:picChg>
        <pc:picChg chg="del">
          <ac:chgData name="Peter EDMUNDS (HAB)" userId="57fb2244-f77a-4291-bf83-84bcf6856161" providerId="ADAL" clId="{52C20F11-51AF-4DDC-8A47-9B24E005DE9C}" dt="2020-02-08T20:50:02.018" v="2364" actId="478"/>
          <ac:picMkLst>
            <pc:docMk/>
            <pc:sldMk cId="1244638029" sldId="324"/>
            <ac:picMk id="9" creationId="{C8E3E2F6-31B3-4D1C-9AEC-7C4D3457C24B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0:56:39.917" v="2445" actId="14100"/>
        <pc:sldMkLst>
          <pc:docMk/>
          <pc:sldMk cId="3828897701" sldId="325"/>
        </pc:sldMkLst>
        <pc:spChg chg="mod">
          <ac:chgData name="Peter EDMUNDS (HAB)" userId="57fb2244-f77a-4291-bf83-84bcf6856161" providerId="ADAL" clId="{52C20F11-51AF-4DDC-8A47-9B24E005DE9C}" dt="2020-02-08T20:53:24.267" v="2413" actId="20577"/>
          <ac:spMkLst>
            <pc:docMk/>
            <pc:sldMk cId="3828897701" sldId="325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53:50.704" v="2424" actId="20577"/>
          <ac:spMkLst>
            <pc:docMk/>
            <pc:sldMk cId="3828897701" sldId="325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0:53:54.183" v="2425" actId="478"/>
          <ac:picMkLst>
            <pc:docMk/>
            <pc:sldMk cId="3828897701" sldId="325"/>
            <ac:picMk id="5" creationId="{7BB4ACBA-F3D2-43A7-8416-F42D813D347A}"/>
          </ac:picMkLst>
        </pc:picChg>
        <pc:picChg chg="del">
          <ac:chgData name="Peter EDMUNDS (HAB)" userId="57fb2244-f77a-4291-bf83-84bcf6856161" providerId="ADAL" clId="{52C20F11-51AF-4DDC-8A47-9B24E005DE9C}" dt="2020-02-08T20:53:54.183" v="2425" actId="478"/>
          <ac:picMkLst>
            <pc:docMk/>
            <pc:sldMk cId="3828897701" sldId="325"/>
            <ac:picMk id="6" creationId="{CE54B07F-094D-470F-BA56-4911CEAFE794}"/>
          </ac:picMkLst>
        </pc:picChg>
        <pc:picChg chg="add mod">
          <ac:chgData name="Peter EDMUNDS (HAB)" userId="57fb2244-f77a-4291-bf83-84bcf6856161" providerId="ADAL" clId="{52C20F11-51AF-4DDC-8A47-9B24E005DE9C}" dt="2020-02-08T20:56:07.097" v="2434" actId="1076"/>
          <ac:picMkLst>
            <pc:docMk/>
            <pc:sldMk cId="3828897701" sldId="325"/>
            <ac:picMk id="7" creationId="{500B93AB-AA49-46DC-87A6-94813E03A45F}"/>
          </ac:picMkLst>
        </pc:picChg>
        <pc:picChg chg="add mod modCrop">
          <ac:chgData name="Peter EDMUNDS (HAB)" userId="57fb2244-f77a-4291-bf83-84bcf6856161" providerId="ADAL" clId="{52C20F11-51AF-4DDC-8A47-9B24E005DE9C}" dt="2020-02-08T20:56:19.678" v="2439" actId="14100"/>
          <ac:picMkLst>
            <pc:docMk/>
            <pc:sldMk cId="3828897701" sldId="325"/>
            <ac:picMk id="8" creationId="{DE5DABFE-87DF-4F0F-9717-5707D35A49DE}"/>
          </ac:picMkLst>
        </pc:picChg>
        <pc:picChg chg="add mod modCrop">
          <ac:chgData name="Peter EDMUNDS (HAB)" userId="57fb2244-f77a-4291-bf83-84bcf6856161" providerId="ADAL" clId="{52C20F11-51AF-4DDC-8A47-9B24E005DE9C}" dt="2020-02-08T20:56:21.761" v="2440" actId="1076"/>
          <ac:picMkLst>
            <pc:docMk/>
            <pc:sldMk cId="3828897701" sldId="325"/>
            <ac:picMk id="9" creationId="{6B25244B-8F99-4284-B133-C4684CD76633}"/>
          </ac:picMkLst>
        </pc:picChg>
        <pc:picChg chg="add mod">
          <ac:chgData name="Peter EDMUNDS (HAB)" userId="57fb2244-f77a-4291-bf83-84bcf6856161" providerId="ADAL" clId="{52C20F11-51AF-4DDC-8A47-9B24E005DE9C}" dt="2020-02-08T20:56:39.917" v="2445" actId="14100"/>
          <ac:picMkLst>
            <pc:docMk/>
            <pc:sldMk cId="3828897701" sldId="325"/>
            <ac:picMk id="10" creationId="{7766C984-4909-48BF-B811-DFB883411199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03:46.523" v="2539" actId="14100"/>
        <pc:sldMkLst>
          <pc:docMk/>
          <pc:sldMk cId="1665698314" sldId="326"/>
        </pc:sldMkLst>
        <pc:spChg chg="mod">
          <ac:chgData name="Peter EDMUNDS (HAB)" userId="57fb2244-f77a-4291-bf83-84bcf6856161" providerId="ADAL" clId="{52C20F11-51AF-4DDC-8A47-9B24E005DE9C}" dt="2020-02-08T20:58:43.908" v="2473" actId="20577"/>
          <ac:spMkLst>
            <pc:docMk/>
            <pc:sldMk cId="1665698314" sldId="326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0:59:30.799" v="2480" actId="255"/>
          <ac:spMkLst>
            <pc:docMk/>
            <pc:sldMk cId="1665698314" sldId="326"/>
            <ac:spMk id="3" creationId="{29D0ABCE-BEF9-4BB9-80C4-368E5CA72514}"/>
          </ac:spMkLst>
        </pc:spChg>
        <pc:spChg chg="add mod">
          <ac:chgData name="Peter EDMUNDS (HAB)" userId="57fb2244-f77a-4291-bf83-84bcf6856161" providerId="ADAL" clId="{52C20F11-51AF-4DDC-8A47-9B24E005DE9C}" dt="2020-02-08T21:03:11.281" v="2532" actId="255"/>
          <ac:spMkLst>
            <pc:docMk/>
            <pc:sldMk cId="1665698314" sldId="326"/>
            <ac:spMk id="11" creationId="{13B4097F-8F0F-4161-949F-ED3D5644A8BE}"/>
          </ac:spMkLst>
        </pc:spChg>
        <pc:spChg chg="add mod">
          <ac:chgData name="Peter EDMUNDS (HAB)" userId="57fb2244-f77a-4291-bf83-84bcf6856161" providerId="ADAL" clId="{52C20F11-51AF-4DDC-8A47-9B24E005DE9C}" dt="2020-02-08T21:02:56.155" v="2530" actId="404"/>
          <ac:spMkLst>
            <pc:docMk/>
            <pc:sldMk cId="1665698314" sldId="326"/>
            <ac:spMk id="12" creationId="{8F74813C-066C-4344-902B-33713660C4BF}"/>
          </ac:spMkLst>
        </pc:spChg>
        <pc:picChg chg="add mod">
          <ac:chgData name="Peter EDMUNDS (HAB)" userId="57fb2244-f77a-4291-bf83-84bcf6856161" providerId="ADAL" clId="{52C20F11-51AF-4DDC-8A47-9B24E005DE9C}" dt="2020-02-08T21:03:30.883" v="2535" actId="14100"/>
          <ac:picMkLst>
            <pc:docMk/>
            <pc:sldMk cId="1665698314" sldId="326"/>
            <ac:picMk id="5" creationId="{5CA932A7-4F08-4516-AB00-FBD26F7E7EFF}"/>
          </ac:picMkLst>
        </pc:picChg>
        <pc:picChg chg="add mod">
          <ac:chgData name="Peter EDMUNDS (HAB)" userId="57fb2244-f77a-4291-bf83-84bcf6856161" providerId="ADAL" clId="{52C20F11-51AF-4DDC-8A47-9B24E005DE9C}" dt="2020-02-08T21:03:46.523" v="2539" actId="14100"/>
          <ac:picMkLst>
            <pc:docMk/>
            <pc:sldMk cId="1665698314" sldId="326"/>
            <ac:picMk id="6" creationId="{17589301-E62D-4B7F-8202-A59BEB55AF1C}"/>
          </ac:picMkLst>
        </pc:picChg>
        <pc:picChg chg="del">
          <ac:chgData name="Peter EDMUNDS (HAB)" userId="57fb2244-f77a-4291-bf83-84bcf6856161" providerId="ADAL" clId="{52C20F11-51AF-4DDC-8A47-9B24E005DE9C}" dt="2020-02-08T20:59:12.848" v="2474" actId="478"/>
          <ac:picMkLst>
            <pc:docMk/>
            <pc:sldMk cId="1665698314" sldId="326"/>
            <ac:picMk id="7" creationId="{500B93AB-AA49-46DC-87A6-94813E03A45F}"/>
          </ac:picMkLst>
        </pc:picChg>
        <pc:picChg chg="del">
          <ac:chgData name="Peter EDMUNDS (HAB)" userId="57fb2244-f77a-4291-bf83-84bcf6856161" providerId="ADAL" clId="{52C20F11-51AF-4DDC-8A47-9B24E005DE9C}" dt="2020-02-08T20:59:12.848" v="2474" actId="478"/>
          <ac:picMkLst>
            <pc:docMk/>
            <pc:sldMk cId="1665698314" sldId="326"/>
            <ac:picMk id="8" creationId="{DE5DABFE-87DF-4F0F-9717-5707D35A49DE}"/>
          </ac:picMkLst>
        </pc:picChg>
        <pc:picChg chg="del">
          <ac:chgData name="Peter EDMUNDS (HAB)" userId="57fb2244-f77a-4291-bf83-84bcf6856161" providerId="ADAL" clId="{52C20F11-51AF-4DDC-8A47-9B24E005DE9C}" dt="2020-02-08T20:59:12.848" v="2474" actId="478"/>
          <ac:picMkLst>
            <pc:docMk/>
            <pc:sldMk cId="1665698314" sldId="326"/>
            <ac:picMk id="9" creationId="{6B25244B-8F99-4284-B133-C4684CD76633}"/>
          </ac:picMkLst>
        </pc:picChg>
        <pc:picChg chg="del">
          <ac:chgData name="Peter EDMUNDS (HAB)" userId="57fb2244-f77a-4291-bf83-84bcf6856161" providerId="ADAL" clId="{52C20F11-51AF-4DDC-8A47-9B24E005DE9C}" dt="2020-02-08T20:59:12.848" v="2474" actId="478"/>
          <ac:picMkLst>
            <pc:docMk/>
            <pc:sldMk cId="1665698314" sldId="326"/>
            <ac:picMk id="10" creationId="{7766C984-4909-48BF-B811-DFB883411199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12:04.891" v="2570" actId="1076"/>
        <pc:sldMkLst>
          <pc:docMk/>
          <pc:sldMk cId="619976495" sldId="327"/>
        </pc:sldMkLst>
        <pc:spChg chg="mod">
          <ac:chgData name="Peter EDMUNDS (HAB)" userId="57fb2244-f77a-4291-bf83-84bcf6856161" providerId="ADAL" clId="{52C20F11-51AF-4DDC-8A47-9B24E005DE9C}" dt="2020-02-08T21:05:24.035" v="2554" actId="20577"/>
          <ac:spMkLst>
            <pc:docMk/>
            <pc:sldMk cId="619976495" sldId="327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05:54.595" v="2565" actId="20577"/>
          <ac:spMkLst>
            <pc:docMk/>
            <pc:sldMk cId="619976495" sldId="327"/>
            <ac:spMk id="3" creationId="{29D0ABCE-BEF9-4BB9-80C4-368E5CA72514}"/>
          </ac:spMkLst>
        </pc:spChg>
        <pc:spChg chg="del">
          <ac:chgData name="Peter EDMUNDS (HAB)" userId="57fb2244-f77a-4291-bf83-84bcf6856161" providerId="ADAL" clId="{52C20F11-51AF-4DDC-8A47-9B24E005DE9C}" dt="2020-02-08T21:05:14.745" v="2541" actId="478"/>
          <ac:spMkLst>
            <pc:docMk/>
            <pc:sldMk cId="619976495" sldId="327"/>
            <ac:spMk id="11" creationId="{13B4097F-8F0F-4161-949F-ED3D5644A8BE}"/>
          </ac:spMkLst>
        </pc:spChg>
        <pc:spChg chg="del">
          <ac:chgData name="Peter EDMUNDS (HAB)" userId="57fb2244-f77a-4291-bf83-84bcf6856161" providerId="ADAL" clId="{52C20F11-51AF-4DDC-8A47-9B24E005DE9C}" dt="2020-02-08T21:05:14.745" v="2541" actId="478"/>
          <ac:spMkLst>
            <pc:docMk/>
            <pc:sldMk cId="619976495" sldId="327"/>
            <ac:spMk id="12" creationId="{8F74813C-066C-4344-902B-33713660C4BF}"/>
          </ac:spMkLst>
        </pc:spChg>
        <pc:picChg chg="del">
          <ac:chgData name="Peter EDMUNDS (HAB)" userId="57fb2244-f77a-4291-bf83-84bcf6856161" providerId="ADAL" clId="{52C20F11-51AF-4DDC-8A47-9B24E005DE9C}" dt="2020-02-08T21:05:14.745" v="2541" actId="478"/>
          <ac:picMkLst>
            <pc:docMk/>
            <pc:sldMk cId="619976495" sldId="327"/>
            <ac:picMk id="5" creationId="{5CA932A7-4F08-4516-AB00-FBD26F7E7EFF}"/>
          </ac:picMkLst>
        </pc:picChg>
        <pc:picChg chg="del">
          <ac:chgData name="Peter EDMUNDS (HAB)" userId="57fb2244-f77a-4291-bf83-84bcf6856161" providerId="ADAL" clId="{52C20F11-51AF-4DDC-8A47-9B24E005DE9C}" dt="2020-02-08T21:05:14.745" v="2541" actId="478"/>
          <ac:picMkLst>
            <pc:docMk/>
            <pc:sldMk cId="619976495" sldId="327"/>
            <ac:picMk id="6" creationId="{17589301-E62D-4B7F-8202-A59BEB55AF1C}"/>
          </ac:picMkLst>
        </pc:picChg>
        <pc:picChg chg="add mod">
          <ac:chgData name="Peter EDMUNDS (HAB)" userId="57fb2244-f77a-4291-bf83-84bcf6856161" providerId="ADAL" clId="{52C20F11-51AF-4DDC-8A47-9B24E005DE9C}" dt="2020-02-08T21:12:04.891" v="2570" actId="1076"/>
          <ac:picMkLst>
            <pc:docMk/>
            <pc:sldMk cId="619976495" sldId="327"/>
            <ac:picMk id="7" creationId="{8001C124-B366-404D-AC20-9C267B9DE44A}"/>
          </ac:picMkLst>
        </pc:picChg>
      </pc:sldChg>
      <pc:sldChg chg="addSp modSp add">
        <pc:chgData name="Peter EDMUNDS (HAB)" userId="57fb2244-f77a-4291-bf83-84bcf6856161" providerId="ADAL" clId="{52C20F11-51AF-4DDC-8A47-9B24E005DE9C}" dt="2020-02-08T21:12:48.464" v="2579" actId="1076"/>
        <pc:sldMkLst>
          <pc:docMk/>
          <pc:sldMk cId="1817029352" sldId="328"/>
        </pc:sldMkLst>
        <pc:picChg chg="add mod">
          <ac:chgData name="Peter EDMUNDS (HAB)" userId="57fb2244-f77a-4291-bf83-84bcf6856161" providerId="ADAL" clId="{52C20F11-51AF-4DDC-8A47-9B24E005DE9C}" dt="2020-02-08T21:12:22.807" v="2573" actId="1076"/>
          <ac:picMkLst>
            <pc:docMk/>
            <pc:sldMk cId="1817029352" sldId="328"/>
            <ac:picMk id="5" creationId="{C9ED7232-93FF-4AA1-8333-27175DDDA2B5}"/>
          </ac:picMkLst>
        </pc:picChg>
        <pc:picChg chg="add mod">
          <ac:chgData name="Peter EDMUNDS (HAB)" userId="57fb2244-f77a-4291-bf83-84bcf6856161" providerId="ADAL" clId="{52C20F11-51AF-4DDC-8A47-9B24E005DE9C}" dt="2020-02-08T21:12:48.464" v="2579" actId="1076"/>
          <ac:picMkLst>
            <pc:docMk/>
            <pc:sldMk cId="1817029352" sldId="328"/>
            <ac:picMk id="6" creationId="{84B346AC-2B6E-42DA-B0C7-3DC7DFDDD376}"/>
          </ac:picMkLst>
        </pc:picChg>
      </pc:sldChg>
      <pc:sldChg chg="addSp modSp add">
        <pc:chgData name="Peter EDMUNDS (HAB)" userId="57fb2244-f77a-4291-bf83-84bcf6856161" providerId="ADAL" clId="{52C20F11-51AF-4DDC-8A47-9B24E005DE9C}" dt="2020-02-08T21:13:28.884" v="2584" actId="1076"/>
        <pc:sldMkLst>
          <pc:docMk/>
          <pc:sldMk cId="872654461" sldId="329"/>
        </pc:sldMkLst>
        <pc:picChg chg="add mod">
          <ac:chgData name="Peter EDMUNDS (HAB)" userId="57fb2244-f77a-4291-bf83-84bcf6856161" providerId="ADAL" clId="{52C20F11-51AF-4DDC-8A47-9B24E005DE9C}" dt="2020-02-08T21:13:15.810" v="2582" actId="1076"/>
          <ac:picMkLst>
            <pc:docMk/>
            <pc:sldMk cId="872654461" sldId="329"/>
            <ac:picMk id="5" creationId="{E6FB3DFE-255E-44F9-A4ED-8364A65B3A9D}"/>
          </ac:picMkLst>
        </pc:picChg>
        <pc:picChg chg="add mod">
          <ac:chgData name="Peter EDMUNDS (HAB)" userId="57fb2244-f77a-4291-bf83-84bcf6856161" providerId="ADAL" clId="{52C20F11-51AF-4DDC-8A47-9B24E005DE9C}" dt="2020-02-08T21:13:28.884" v="2584" actId="1076"/>
          <ac:picMkLst>
            <pc:docMk/>
            <pc:sldMk cId="872654461" sldId="329"/>
            <ac:picMk id="6" creationId="{7CF5D5AA-0E49-48D6-88EC-725DC262BD72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17:48.873" v="2622" actId="1076"/>
        <pc:sldMkLst>
          <pc:docMk/>
          <pc:sldMk cId="3916667671" sldId="330"/>
        </pc:sldMkLst>
        <pc:spChg chg="mod">
          <ac:chgData name="Peter EDMUNDS (HAB)" userId="57fb2244-f77a-4291-bf83-84bcf6856161" providerId="ADAL" clId="{52C20F11-51AF-4DDC-8A47-9B24E005DE9C}" dt="2020-02-08T21:14:21.588" v="2595" actId="20577"/>
          <ac:spMkLst>
            <pc:docMk/>
            <pc:sldMk cId="3916667671" sldId="330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15:57.941" v="2620" actId="947"/>
          <ac:spMkLst>
            <pc:docMk/>
            <pc:sldMk cId="3916667671" sldId="330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1:17:48.873" v="2622" actId="1076"/>
          <ac:picMkLst>
            <pc:docMk/>
            <pc:sldMk cId="3916667671" sldId="330"/>
            <ac:picMk id="5" creationId="{54CC4870-6A33-4F78-A0D3-E8815A8FE44F}"/>
          </ac:picMkLst>
        </pc:picChg>
        <pc:picChg chg="del">
          <ac:chgData name="Peter EDMUNDS (HAB)" userId="57fb2244-f77a-4291-bf83-84bcf6856161" providerId="ADAL" clId="{52C20F11-51AF-4DDC-8A47-9B24E005DE9C}" dt="2020-02-08T21:14:23.293" v="2596" actId="478"/>
          <ac:picMkLst>
            <pc:docMk/>
            <pc:sldMk cId="3916667671" sldId="330"/>
            <ac:picMk id="7" creationId="{8001C124-B366-404D-AC20-9C267B9DE44A}"/>
          </ac:picMkLst>
        </pc:picChg>
      </pc:sldChg>
      <pc:sldChg chg="add">
        <pc:chgData name="Peter EDMUNDS (HAB)" userId="57fb2244-f77a-4291-bf83-84bcf6856161" providerId="ADAL" clId="{52C20F11-51AF-4DDC-8A47-9B24E005DE9C}" dt="2020-02-08T21:17:52.723" v="2623"/>
        <pc:sldMkLst>
          <pc:docMk/>
          <pc:sldMk cId="1460252567" sldId="331"/>
        </pc:sldMkLst>
      </pc:sldChg>
      <pc:sldChg chg="addSp delSp modSp add">
        <pc:chgData name="Peter EDMUNDS (HAB)" userId="57fb2244-f77a-4291-bf83-84bcf6856161" providerId="ADAL" clId="{52C20F11-51AF-4DDC-8A47-9B24E005DE9C}" dt="2020-02-08T21:22:10.166" v="2660" actId="1076"/>
        <pc:sldMkLst>
          <pc:docMk/>
          <pc:sldMk cId="2945014245" sldId="332"/>
        </pc:sldMkLst>
        <pc:spChg chg="mod">
          <ac:chgData name="Peter EDMUNDS (HAB)" userId="57fb2244-f77a-4291-bf83-84bcf6856161" providerId="ADAL" clId="{52C20F11-51AF-4DDC-8A47-9B24E005DE9C}" dt="2020-02-08T21:19:12.782" v="2643" actId="20577"/>
          <ac:spMkLst>
            <pc:docMk/>
            <pc:sldMk cId="2945014245" sldId="332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19:26.648" v="2649" actId="27636"/>
          <ac:spMkLst>
            <pc:docMk/>
            <pc:sldMk cId="2945014245" sldId="332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1:19:19.387" v="2644" actId="478"/>
          <ac:picMkLst>
            <pc:docMk/>
            <pc:sldMk cId="2945014245" sldId="332"/>
            <ac:picMk id="5" creationId="{54CC4870-6A33-4F78-A0D3-E8815A8FE44F}"/>
          </ac:picMkLst>
        </pc:picChg>
        <pc:picChg chg="add mod">
          <ac:chgData name="Peter EDMUNDS (HAB)" userId="57fb2244-f77a-4291-bf83-84bcf6856161" providerId="ADAL" clId="{52C20F11-51AF-4DDC-8A47-9B24E005DE9C}" dt="2020-02-08T21:21:51.072" v="2656" actId="14100"/>
          <ac:picMkLst>
            <pc:docMk/>
            <pc:sldMk cId="2945014245" sldId="332"/>
            <ac:picMk id="6" creationId="{28DB54EB-8457-44A5-84F8-D8DED02B9BB4}"/>
          </ac:picMkLst>
        </pc:picChg>
        <pc:picChg chg="add mod">
          <ac:chgData name="Peter EDMUNDS (HAB)" userId="57fb2244-f77a-4291-bf83-84bcf6856161" providerId="ADAL" clId="{52C20F11-51AF-4DDC-8A47-9B24E005DE9C}" dt="2020-02-08T21:21:53.462" v="2657" actId="1076"/>
          <ac:picMkLst>
            <pc:docMk/>
            <pc:sldMk cId="2945014245" sldId="332"/>
            <ac:picMk id="7" creationId="{879A39F0-27CA-4D7A-8B60-546773A8D11E}"/>
          </ac:picMkLst>
        </pc:picChg>
        <pc:picChg chg="add mod">
          <ac:chgData name="Peter EDMUNDS (HAB)" userId="57fb2244-f77a-4291-bf83-84bcf6856161" providerId="ADAL" clId="{52C20F11-51AF-4DDC-8A47-9B24E005DE9C}" dt="2020-02-08T21:22:10.166" v="2660" actId="1076"/>
          <ac:picMkLst>
            <pc:docMk/>
            <pc:sldMk cId="2945014245" sldId="332"/>
            <ac:picMk id="8" creationId="{CB6D53ED-1FE6-4A98-83A5-664C2EDAB1E6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29:45.349" v="2755" actId="1076"/>
        <pc:sldMkLst>
          <pc:docMk/>
          <pc:sldMk cId="4016640943" sldId="333"/>
        </pc:sldMkLst>
        <pc:spChg chg="mod">
          <ac:chgData name="Peter EDMUNDS (HAB)" userId="57fb2244-f77a-4291-bf83-84bcf6856161" providerId="ADAL" clId="{52C20F11-51AF-4DDC-8A47-9B24E005DE9C}" dt="2020-02-08T21:23:15.731" v="2731" actId="20577"/>
          <ac:spMkLst>
            <pc:docMk/>
            <pc:sldMk cId="4016640943" sldId="333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24:01.547" v="2745" actId="1076"/>
          <ac:spMkLst>
            <pc:docMk/>
            <pc:sldMk cId="4016640943" sldId="333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1:29:45.349" v="2755" actId="1076"/>
          <ac:picMkLst>
            <pc:docMk/>
            <pc:sldMk cId="4016640943" sldId="333"/>
            <ac:picMk id="5" creationId="{60D25A94-1367-4250-8F56-7924C2EB919E}"/>
          </ac:picMkLst>
        </pc:picChg>
        <pc:picChg chg="del">
          <ac:chgData name="Peter EDMUNDS (HAB)" userId="57fb2244-f77a-4291-bf83-84bcf6856161" providerId="ADAL" clId="{52C20F11-51AF-4DDC-8A47-9B24E005DE9C}" dt="2020-02-08T21:22:57.068" v="2662" actId="478"/>
          <ac:picMkLst>
            <pc:docMk/>
            <pc:sldMk cId="4016640943" sldId="333"/>
            <ac:picMk id="6" creationId="{28DB54EB-8457-44A5-84F8-D8DED02B9BB4}"/>
          </ac:picMkLst>
        </pc:picChg>
        <pc:picChg chg="del">
          <ac:chgData name="Peter EDMUNDS (HAB)" userId="57fb2244-f77a-4291-bf83-84bcf6856161" providerId="ADAL" clId="{52C20F11-51AF-4DDC-8A47-9B24E005DE9C}" dt="2020-02-08T21:22:57.068" v="2662" actId="478"/>
          <ac:picMkLst>
            <pc:docMk/>
            <pc:sldMk cId="4016640943" sldId="333"/>
            <ac:picMk id="7" creationId="{879A39F0-27CA-4D7A-8B60-546773A8D11E}"/>
          </ac:picMkLst>
        </pc:picChg>
        <pc:picChg chg="del">
          <ac:chgData name="Peter EDMUNDS (HAB)" userId="57fb2244-f77a-4291-bf83-84bcf6856161" providerId="ADAL" clId="{52C20F11-51AF-4DDC-8A47-9B24E005DE9C}" dt="2020-02-08T21:22:57.068" v="2662" actId="478"/>
          <ac:picMkLst>
            <pc:docMk/>
            <pc:sldMk cId="4016640943" sldId="333"/>
            <ac:picMk id="8" creationId="{CB6D53ED-1FE6-4A98-83A5-664C2EDAB1E6}"/>
          </ac:picMkLst>
        </pc:picChg>
        <pc:picChg chg="add mod modCrop">
          <ac:chgData name="Peter EDMUNDS (HAB)" userId="57fb2244-f77a-4291-bf83-84bcf6856161" providerId="ADAL" clId="{52C20F11-51AF-4DDC-8A47-9B24E005DE9C}" dt="2020-02-08T21:29:45.349" v="2755" actId="1076"/>
          <ac:picMkLst>
            <pc:docMk/>
            <pc:sldMk cId="4016640943" sldId="333"/>
            <ac:picMk id="9" creationId="{338DE283-B6BE-4E2B-87F2-78675FC88D9E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1:51:36.065" v="2803" actId="14100"/>
        <pc:sldMkLst>
          <pc:docMk/>
          <pc:sldMk cId="3390726242" sldId="334"/>
        </pc:sldMkLst>
        <pc:spChg chg="mod">
          <ac:chgData name="Peter EDMUNDS (HAB)" userId="57fb2244-f77a-4291-bf83-84bcf6856161" providerId="ADAL" clId="{52C20F11-51AF-4DDC-8A47-9B24E005DE9C}" dt="2020-02-08T21:33:38.872" v="2775" actId="20577"/>
          <ac:spMkLst>
            <pc:docMk/>
            <pc:sldMk cId="3390726242" sldId="334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36:06.319" v="2795" actId="947"/>
          <ac:spMkLst>
            <pc:docMk/>
            <pc:sldMk cId="3390726242" sldId="334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1:33:45.210" v="2776" actId="478"/>
          <ac:picMkLst>
            <pc:docMk/>
            <pc:sldMk cId="3390726242" sldId="334"/>
            <ac:picMk id="5" creationId="{60D25A94-1367-4250-8F56-7924C2EB919E}"/>
          </ac:picMkLst>
        </pc:picChg>
        <pc:picChg chg="add del">
          <ac:chgData name="Peter EDMUNDS (HAB)" userId="57fb2244-f77a-4291-bf83-84bcf6856161" providerId="ADAL" clId="{52C20F11-51AF-4DDC-8A47-9B24E005DE9C}" dt="2020-02-08T21:33:50.188" v="2778"/>
          <ac:picMkLst>
            <pc:docMk/>
            <pc:sldMk cId="3390726242" sldId="334"/>
            <ac:picMk id="6" creationId="{4D4384FE-E64C-4F9C-A1E0-B8C250A4FD84}"/>
          </ac:picMkLst>
        </pc:picChg>
        <pc:picChg chg="add mod">
          <ac:chgData name="Peter EDMUNDS (HAB)" userId="57fb2244-f77a-4291-bf83-84bcf6856161" providerId="ADAL" clId="{52C20F11-51AF-4DDC-8A47-9B24E005DE9C}" dt="2020-02-08T21:51:30.897" v="2802" actId="14100"/>
          <ac:picMkLst>
            <pc:docMk/>
            <pc:sldMk cId="3390726242" sldId="334"/>
            <ac:picMk id="7" creationId="{663CBDA5-E1C2-42BF-9F7D-B69350738315}"/>
          </ac:picMkLst>
        </pc:picChg>
        <pc:picChg chg="add mod">
          <ac:chgData name="Peter EDMUNDS (HAB)" userId="57fb2244-f77a-4291-bf83-84bcf6856161" providerId="ADAL" clId="{52C20F11-51AF-4DDC-8A47-9B24E005DE9C}" dt="2020-02-08T21:51:36.065" v="2803" actId="14100"/>
          <ac:picMkLst>
            <pc:docMk/>
            <pc:sldMk cId="3390726242" sldId="334"/>
            <ac:picMk id="8" creationId="{AE618F02-590D-4398-83C6-289D2BAC61C5}"/>
          </ac:picMkLst>
        </pc:picChg>
        <pc:picChg chg="del">
          <ac:chgData name="Peter EDMUNDS (HAB)" userId="57fb2244-f77a-4291-bf83-84bcf6856161" providerId="ADAL" clId="{52C20F11-51AF-4DDC-8A47-9B24E005DE9C}" dt="2020-02-08T21:33:45.210" v="2776" actId="478"/>
          <ac:picMkLst>
            <pc:docMk/>
            <pc:sldMk cId="3390726242" sldId="334"/>
            <ac:picMk id="9" creationId="{338DE283-B6BE-4E2B-87F2-78675FC88D9E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2:01:51.511" v="2860" actId="14100"/>
        <pc:sldMkLst>
          <pc:docMk/>
          <pc:sldMk cId="2324558087" sldId="335"/>
        </pc:sldMkLst>
        <pc:spChg chg="mod">
          <ac:chgData name="Peter EDMUNDS (HAB)" userId="57fb2244-f77a-4291-bf83-84bcf6856161" providerId="ADAL" clId="{52C20F11-51AF-4DDC-8A47-9B24E005DE9C}" dt="2020-02-08T21:53:01.071" v="2830" actId="20577"/>
          <ac:spMkLst>
            <pc:docMk/>
            <pc:sldMk cId="2324558087" sldId="335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1:55:41.166" v="2854" actId="27636"/>
          <ac:spMkLst>
            <pc:docMk/>
            <pc:sldMk cId="2324558087" sldId="335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2:01:25.737" v="2858" actId="14100"/>
          <ac:picMkLst>
            <pc:docMk/>
            <pc:sldMk cId="2324558087" sldId="335"/>
            <ac:picMk id="5" creationId="{EC8DBDC1-0AF1-4F08-BD85-536749A0D838}"/>
          </ac:picMkLst>
        </pc:picChg>
        <pc:picChg chg="add mod">
          <ac:chgData name="Peter EDMUNDS (HAB)" userId="57fb2244-f77a-4291-bf83-84bcf6856161" providerId="ADAL" clId="{52C20F11-51AF-4DDC-8A47-9B24E005DE9C}" dt="2020-02-08T22:01:51.511" v="2860" actId="14100"/>
          <ac:picMkLst>
            <pc:docMk/>
            <pc:sldMk cId="2324558087" sldId="335"/>
            <ac:picMk id="6" creationId="{93199EC1-FC4D-4247-9FFB-912618F225ED}"/>
          </ac:picMkLst>
        </pc:picChg>
        <pc:picChg chg="del">
          <ac:chgData name="Peter EDMUNDS (HAB)" userId="57fb2244-f77a-4291-bf83-84bcf6856161" providerId="ADAL" clId="{52C20F11-51AF-4DDC-8A47-9B24E005DE9C}" dt="2020-02-08T21:53:08.207" v="2831" actId="478"/>
          <ac:picMkLst>
            <pc:docMk/>
            <pc:sldMk cId="2324558087" sldId="335"/>
            <ac:picMk id="7" creationId="{663CBDA5-E1C2-42BF-9F7D-B69350738315}"/>
          </ac:picMkLst>
        </pc:picChg>
        <pc:picChg chg="del">
          <ac:chgData name="Peter EDMUNDS (HAB)" userId="57fb2244-f77a-4291-bf83-84bcf6856161" providerId="ADAL" clId="{52C20F11-51AF-4DDC-8A47-9B24E005DE9C}" dt="2020-02-08T21:53:08.207" v="2831" actId="478"/>
          <ac:picMkLst>
            <pc:docMk/>
            <pc:sldMk cId="2324558087" sldId="335"/>
            <ac:picMk id="8" creationId="{AE618F02-590D-4398-83C6-289D2BAC61C5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2:06:23.580" v="2898" actId="1076"/>
        <pc:sldMkLst>
          <pc:docMk/>
          <pc:sldMk cId="253860159" sldId="336"/>
        </pc:sldMkLst>
        <pc:spChg chg="mod">
          <ac:chgData name="Peter EDMUNDS (HAB)" userId="57fb2244-f77a-4291-bf83-84bcf6856161" providerId="ADAL" clId="{52C20F11-51AF-4DDC-8A47-9B24E005DE9C}" dt="2020-02-08T22:03:47.840" v="2870" actId="20577"/>
          <ac:spMkLst>
            <pc:docMk/>
            <pc:sldMk cId="253860159" sldId="336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2:04:59.577" v="2894" actId="947"/>
          <ac:spMkLst>
            <pc:docMk/>
            <pc:sldMk cId="253860159" sldId="336"/>
            <ac:spMk id="3" creationId="{29D0ABCE-BEF9-4BB9-80C4-368E5CA72514}"/>
          </ac:spMkLst>
        </pc:spChg>
        <pc:picChg chg="del">
          <ac:chgData name="Peter EDMUNDS (HAB)" userId="57fb2244-f77a-4291-bf83-84bcf6856161" providerId="ADAL" clId="{52C20F11-51AF-4DDC-8A47-9B24E005DE9C}" dt="2020-02-08T22:03:50.381" v="2871" actId="478"/>
          <ac:picMkLst>
            <pc:docMk/>
            <pc:sldMk cId="253860159" sldId="336"/>
            <ac:picMk id="5" creationId="{EC8DBDC1-0AF1-4F08-BD85-536749A0D838}"/>
          </ac:picMkLst>
        </pc:picChg>
        <pc:picChg chg="del">
          <ac:chgData name="Peter EDMUNDS (HAB)" userId="57fb2244-f77a-4291-bf83-84bcf6856161" providerId="ADAL" clId="{52C20F11-51AF-4DDC-8A47-9B24E005DE9C}" dt="2020-02-08T22:03:50.381" v="2871" actId="478"/>
          <ac:picMkLst>
            <pc:docMk/>
            <pc:sldMk cId="253860159" sldId="336"/>
            <ac:picMk id="6" creationId="{93199EC1-FC4D-4247-9FFB-912618F225ED}"/>
          </ac:picMkLst>
        </pc:picChg>
        <pc:picChg chg="add mod">
          <ac:chgData name="Peter EDMUNDS (HAB)" userId="57fb2244-f77a-4291-bf83-84bcf6856161" providerId="ADAL" clId="{52C20F11-51AF-4DDC-8A47-9B24E005DE9C}" dt="2020-02-08T22:06:23.580" v="2898" actId="1076"/>
          <ac:picMkLst>
            <pc:docMk/>
            <pc:sldMk cId="253860159" sldId="336"/>
            <ac:picMk id="7" creationId="{A487D59C-A71C-41F1-A52F-A6C518107CF6}"/>
          </ac:picMkLst>
        </pc:picChg>
      </pc:sldChg>
      <pc:sldChg chg="addSp modSp add">
        <pc:chgData name="Peter EDMUNDS (HAB)" userId="57fb2244-f77a-4291-bf83-84bcf6856161" providerId="ADAL" clId="{52C20F11-51AF-4DDC-8A47-9B24E005DE9C}" dt="2020-02-08T22:07:16.780" v="2906" actId="732"/>
        <pc:sldMkLst>
          <pc:docMk/>
          <pc:sldMk cId="1846506664" sldId="337"/>
        </pc:sldMkLst>
        <pc:picChg chg="add mod">
          <ac:chgData name="Peter EDMUNDS (HAB)" userId="57fb2244-f77a-4291-bf83-84bcf6856161" providerId="ADAL" clId="{52C20F11-51AF-4DDC-8A47-9B24E005DE9C}" dt="2020-02-08T22:06:45.522" v="2901" actId="1076"/>
          <ac:picMkLst>
            <pc:docMk/>
            <pc:sldMk cId="1846506664" sldId="337"/>
            <ac:picMk id="5" creationId="{AC888613-6382-43A8-8404-7553F78111C1}"/>
          </ac:picMkLst>
        </pc:picChg>
        <pc:picChg chg="add mod modCrop">
          <ac:chgData name="Peter EDMUNDS (HAB)" userId="57fb2244-f77a-4291-bf83-84bcf6856161" providerId="ADAL" clId="{52C20F11-51AF-4DDC-8A47-9B24E005DE9C}" dt="2020-02-08T22:07:16.780" v="2906" actId="732"/>
          <ac:picMkLst>
            <pc:docMk/>
            <pc:sldMk cId="1846506664" sldId="337"/>
            <ac:picMk id="6" creationId="{37DA805F-C0B5-41DA-B9B4-8E9170616CFD}"/>
          </ac:picMkLst>
        </pc:picChg>
      </pc:sldChg>
      <pc:sldChg chg="addSp delSp modSp add">
        <pc:chgData name="Peter EDMUNDS (HAB)" userId="57fb2244-f77a-4291-bf83-84bcf6856161" providerId="ADAL" clId="{52C20F11-51AF-4DDC-8A47-9B24E005DE9C}" dt="2020-02-08T22:09:12.177" v="2952" actId="1076"/>
        <pc:sldMkLst>
          <pc:docMk/>
          <pc:sldMk cId="1438573945" sldId="338"/>
        </pc:sldMkLst>
        <pc:spChg chg="mod">
          <ac:chgData name="Peter EDMUNDS (HAB)" userId="57fb2244-f77a-4291-bf83-84bcf6856161" providerId="ADAL" clId="{52C20F11-51AF-4DDC-8A47-9B24E005DE9C}" dt="2020-02-08T22:07:46.194" v="2940" actId="20577"/>
          <ac:spMkLst>
            <pc:docMk/>
            <pc:sldMk cId="1438573945" sldId="338"/>
            <ac:spMk id="2" creationId="{5B9B5A8A-6E80-4A07-8119-440AE83DE1E1}"/>
          </ac:spMkLst>
        </pc:spChg>
        <pc:spChg chg="mod">
          <ac:chgData name="Peter EDMUNDS (HAB)" userId="57fb2244-f77a-4291-bf83-84bcf6856161" providerId="ADAL" clId="{52C20F11-51AF-4DDC-8A47-9B24E005DE9C}" dt="2020-02-08T22:07:57.179" v="2944" actId="20577"/>
          <ac:spMkLst>
            <pc:docMk/>
            <pc:sldMk cId="1438573945" sldId="338"/>
            <ac:spMk id="3" creationId="{29D0ABCE-BEF9-4BB9-80C4-368E5CA72514}"/>
          </ac:spMkLst>
        </pc:spChg>
        <pc:picChg chg="add mod">
          <ac:chgData name="Peter EDMUNDS (HAB)" userId="57fb2244-f77a-4291-bf83-84bcf6856161" providerId="ADAL" clId="{52C20F11-51AF-4DDC-8A47-9B24E005DE9C}" dt="2020-02-08T22:08:42.117" v="2947" actId="1076"/>
          <ac:picMkLst>
            <pc:docMk/>
            <pc:sldMk cId="1438573945" sldId="338"/>
            <ac:picMk id="5" creationId="{84897579-AC6F-4ECA-BF25-A1CB8A1B4187}"/>
          </ac:picMkLst>
        </pc:picChg>
        <pc:picChg chg="add mod">
          <ac:chgData name="Peter EDMUNDS (HAB)" userId="57fb2244-f77a-4291-bf83-84bcf6856161" providerId="ADAL" clId="{52C20F11-51AF-4DDC-8A47-9B24E005DE9C}" dt="2020-02-08T22:08:56.848" v="2949" actId="14100"/>
          <ac:picMkLst>
            <pc:docMk/>
            <pc:sldMk cId="1438573945" sldId="338"/>
            <ac:picMk id="6" creationId="{41E5A152-3FBF-476F-AFD0-869B008B911B}"/>
          </ac:picMkLst>
        </pc:picChg>
        <pc:picChg chg="del">
          <ac:chgData name="Peter EDMUNDS (HAB)" userId="57fb2244-f77a-4291-bf83-84bcf6856161" providerId="ADAL" clId="{52C20F11-51AF-4DDC-8A47-9B24E005DE9C}" dt="2020-02-08T22:07:49.440" v="2941" actId="478"/>
          <ac:picMkLst>
            <pc:docMk/>
            <pc:sldMk cId="1438573945" sldId="338"/>
            <ac:picMk id="7" creationId="{A487D59C-A71C-41F1-A52F-A6C518107CF6}"/>
          </ac:picMkLst>
        </pc:picChg>
        <pc:picChg chg="add mod">
          <ac:chgData name="Peter EDMUNDS (HAB)" userId="57fb2244-f77a-4291-bf83-84bcf6856161" providerId="ADAL" clId="{52C20F11-51AF-4DDC-8A47-9B24E005DE9C}" dt="2020-02-08T22:09:12.177" v="2952" actId="1076"/>
          <ac:picMkLst>
            <pc:docMk/>
            <pc:sldMk cId="1438573945" sldId="338"/>
            <ac:picMk id="8" creationId="{0C29C6FC-B0C3-4F10-B896-863B1017934F}"/>
          </ac:picMkLst>
        </pc:picChg>
      </pc:sldChg>
    </pc:docChg>
  </pc:docChgLst>
  <pc:docChgLst>
    <pc:chgData name="Peter EDMUNDS" userId="57fb2244-f77a-4291-bf83-84bcf6856161" providerId="ADAL" clId="{F3BE97BF-7A4D-49F1-8106-7AEC4D6D471D}"/>
    <pc:docChg chg="undo custSel addSld delSld modSld sldOrd">
      <pc:chgData name="Peter EDMUNDS" userId="57fb2244-f77a-4291-bf83-84bcf6856161" providerId="ADAL" clId="{F3BE97BF-7A4D-49F1-8106-7AEC4D6D471D}" dt="2020-01-12T17:32:12.676" v="1466"/>
      <pc:docMkLst>
        <pc:docMk/>
      </pc:docMkLst>
      <pc:sldChg chg="modAnim">
        <pc:chgData name="Peter EDMUNDS" userId="57fb2244-f77a-4291-bf83-84bcf6856161" providerId="ADAL" clId="{F3BE97BF-7A4D-49F1-8106-7AEC4D6D471D}" dt="2020-01-11T23:09:00.816" v="1462"/>
        <pc:sldMkLst>
          <pc:docMk/>
          <pc:sldMk cId="830485102" sldId="257"/>
        </pc:sldMkLst>
      </pc:sldChg>
      <pc:sldChg chg="addSp delSp modSp add del">
        <pc:chgData name="Peter EDMUNDS" userId="57fb2244-f77a-4291-bf83-84bcf6856161" providerId="ADAL" clId="{F3BE97BF-7A4D-49F1-8106-7AEC4D6D471D}" dt="2020-01-11T15:48:10.371" v="26" actId="2696"/>
        <pc:sldMkLst>
          <pc:docMk/>
          <pc:sldMk cId="229114659" sldId="263"/>
        </pc:sldMkLst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2" creationId="{CC51A8A4-EBC6-4C58-ABCB-B6CF15404E1F}"/>
          </ac:spMkLst>
        </pc:spChg>
        <pc:spChg chg="del">
          <ac:chgData name="Peter EDMUNDS" userId="57fb2244-f77a-4291-bf83-84bcf6856161" providerId="ADAL" clId="{F3BE97BF-7A4D-49F1-8106-7AEC4D6D471D}" dt="2020-01-11T15:38:58.973" v="3" actId="478"/>
          <ac:spMkLst>
            <pc:docMk/>
            <pc:sldMk cId="229114659" sldId="263"/>
            <ac:spMk id="3" creationId="{52909FA5-4C98-4A7D-874A-F148B770E54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4" creationId="{9FE39029-6750-401D-AFE1-A31CB2001ED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6" creationId="{7E6FCED8-7962-482A-BA02-90CA06BBA850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7" creationId="{12EAD1A7-3E26-42A6-A048-808BDEBFEF9A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8" creationId="{21EBFA18-E31C-40C0-BCDB-D8BD09E031F3}"/>
          </ac:spMkLst>
        </pc:spChg>
        <pc:spChg chg="add del">
          <ac:chgData name="Peter EDMUNDS" userId="57fb2244-f77a-4291-bf83-84bcf6856161" providerId="ADAL" clId="{F3BE97BF-7A4D-49F1-8106-7AEC4D6D471D}" dt="2020-01-11T15:38:48.804" v="2"/>
          <ac:spMkLst>
            <pc:docMk/>
            <pc:sldMk cId="229114659" sldId="263"/>
            <ac:spMk id="9" creationId="{B180763D-EB9B-4925-8AB9-CCA56844CE23}"/>
          </ac:spMkLst>
        </pc:spChg>
        <pc:spChg chg="add mod">
          <ac:chgData name="Peter EDMUNDS" userId="57fb2244-f77a-4291-bf83-84bcf6856161" providerId="ADAL" clId="{F3BE97BF-7A4D-49F1-8106-7AEC4D6D471D}" dt="2020-01-11T15:40:46.501" v="22" actId="14100"/>
          <ac:spMkLst>
            <pc:docMk/>
            <pc:sldMk cId="229114659" sldId="263"/>
            <ac:spMk id="11" creationId="{EAA385F3-5148-4D46-BB7A-D49D09332F21}"/>
          </ac:spMkLst>
        </pc:spChg>
        <pc:spChg chg="add mod">
          <ac:chgData name="Peter EDMUNDS" userId="57fb2244-f77a-4291-bf83-84bcf6856161" providerId="ADAL" clId="{F3BE97BF-7A4D-49F1-8106-7AEC4D6D471D}" dt="2020-01-11T15:43:37.398" v="23" actId="14100"/>
          <ac:spMkLst>
            <pc:docMk/>
            <pc:sldMk cId="229114659" sldId="263"/>
            <ac:spMk id="12" creationId="{A9030AB7-2058-42AB-B3DB-1B94E09FD6B4}"/>
          </ac:spMkLst>
        </pc:spChg>
        <pc:picChg chg="add mod">
          <ac:chgData name="Peter EDMUNDS" userId="57fb2244-f77a-4291-bf83-84bcf6856161" providerId="ADAL" clId="{F3BE97BF-7A4D-49F1-8106-7AEC4D6D471D}" dt="2020-01-11T15:43:43.050" v="24" actId="1076"/>
          <ac:picMkLst>
            <pc:docMk/>
            <pc:sldMk cId="229114659" sldId="263"/>
            <ac:picMk id="14" creationId="{B869B6D0-EF9B-447F-ADB6-5E50E696347E}"/>
          </ac:picMkLst>
        </pc:picChg>
        <pc:picChg chg="add del">
          <ac:chgData name="Peter EDMUNDS" userId="57fb2244-f77a-4291-bf83-84bcf6856161" providerId="ADAL" clId="{F3BE97BF-7A4D-49F1-8106-7AEC4D6D471D}" dt="2020-01-11T15:38:48.804" v="2"/>
          <ac:picMkLst>
            <pc:docMk/>
            <pc:sldMk cId="229114659" sldId="263"/>
            <ac:picMk id="2052" creationId="{D4EBA2D1-B8B3-4DA7-8A70-3FC586FB8549}"/>
          </ac:picMkLst>
        </pc:picChg>
        <pc:cxnChg chg="add del">
          <ac:chgData name="Peter EDMUNDS" userId="57fb2244-f77a-4291-bf83-84bcf6856161" providerId="ADAL" clId="{F3BE97BF-7A4D-49F1-8106-7AEC4D6D471D}" dt="2020-01-11T15:38:48.804" v="2"/>
          <ac:cxnSpMkLst>
            <pc:docMk/>
            <pc:sldMk cId="229114659" sldId="263"/>
            <ac:cxnSpMk id="5" creationId="{4539F0F6-5F53-49AC-BA0A-D863FD77B7A2}"/>
          </ac:cxnSpMkLst>
        </pc:cxnChg>
        <pc:cxnChg chg="add mod">
          <ac:chgData name="Peter EDMUNDS" userId="57fb2244-f77a-4291-bf83-84bcf6856161" providerId="ADAL" clId="{F3BE97BF-7A4D-49F1-8106-7AEC4D6D471D}" dt="2020-01-11T15:43:46.660" v="25" actId="14100"/>
          <ac:cxnSpMkLst>
            <pc:docMk/>
            <pc:sldMk cId="229114659" sldId="263"/>
            <ac:cxnSpMk id="13" creationId="{A058DF1D-F101-4AD4-85F4-8DCD5182485E}"/>
          </ac:cxnSpMkLst>
        </pc:cxnChg>
      </pc:sldChg>
      <pc:sldChg chg="addSp delSp modSp add ord">
        <pc:chgData name="Peter EDMUNDS" userId="57fb2244-f77a-4291-bf83-84bcf6856161" providerId="ADAL" clId="{F3BE97BF-7A4D-49F1-8106-7AEC4D6D471D}" dt="2020-01-11T17:26:17.261" v="1319"/>
        <pc:sldMkLst>
          <pc:docMk/>
          <pc:sldMk cId="1868374687" sldId="263"/>
        </pc:sldMkLst>
        <pc:spChg chg="del">
          <ac:chgData name="Peter EDMUNDS" userId="57fb2244-f77a-4291-bf83-84bcf6856161" providerId="ADAL" clId="{F3BE97BF-7A4D-49F1-8106-7AEC4D6D471D}" dt="2020-01-11T15:57:21.929" v="28"/>
          <ac:spMkLst>
            <pc:docMk/>
            <pc:sldMk cId="1868374687" sldId="263"/>
            <ac:spMk id="3" creationId="{A772D5B0-8098-4760-BB2E-A87847A0608C}"/>
          </ac:spMkLst>
        </pc:spChg>
        <pc:graphicFrameChg chg="add mod">
          <ac:chgData name="Peter EDMUNDS" userId="57fb2244-f77a-4291-bf83-84bcf6856161" providerId="ADAL" clId="{F3BE97BF-7A4D-49F1-8106-7AEC4D6D471D}" dt="2020-01-11T15:58:03.092" v="37" actId="1076"/>
          <ac:graphicFrameMkLst>
            <pc:docMk/>
            <pc:sldMk cId="1868374687" sldId="263"/>
            <ac:graphicFrameMk id="5" creationId="{3C3E6377-FF33-4B28-91FE-A91B6FAFEA8D}"/>
          </ac:graphicFrameMkLst>
        </pc:graphicFrameChg>
      </pc:sldChg>
      <pc:sldChg chg="addSp modSp add ord">
        <pc:chgData name="Peter EDMUNDS" userId="57fb2244-f77a-4291-bf83-84bcf6856161" providerId="ADAL" clId="{F3BE97BF-7A4D-49F1-8106-7AEC4D6D471D}" dt="2020-01-11T16:42:11.998" v="1308" actId="1076"/>
        <pc:sldMkLst>
          <pc:docMk/>
          <pc:sldMk cId="1722436250" sldId="264"/>
        </pc:sldMkLst>
        <pc:spChg chg="mod">
          <ac:chgData name="Peter EDMUNDS" userId="57fb2244-f77a-4291-bf83-84bcf6856161" providerId="ADAL" clId="{F3BE97BF-7A4D-49F1-8106-7AEC4D6D471D}" dt="2020-01-11T16:41:59.184" v="1304" actId="1076"/>
          <ac:spMkLst>
            <pc:docMk/>
            <pc:sldMk cId="1722436250" sldId="264"/>
            <ac:spMk id="2" creationId="{F7B96FDA-F7C5-43E4-B02E-BACEF5596118}"/>
          </ac:spMkLst>
        </pc:spChg>
        <pc:spChg chg="mod">
          <ac:chgData name="Peter EDMUNDS" userId="57fb2244-f77a-4291-bf83-84bcf6856161" providerId="ADAL" clId="{F3BE97BF-7A4D-49F1-8106-7AEC4D6D471D}" dt="2020-01-11T16:41:55.324" v="1303" actId="1076"/>
          <ac:spMkLst>
            <pc:docMk/>
            <pc:sldMk cId="1722436250" sldId="264"/>
            <ac:spMk id="3" creationId="{87E19D70-4F1C-4523-97AB-14D7748B8E20}"/>
          </ac:spMkLst>
        </pc:spChg>
        <pc:spChg chg="add mod">
          <ac:chgData name="Peter EDMUNDS" userId="57fb2244-f77a-4291-bf83-84bcf6856161" providerId="ADAL" clId="{F3BE97BF-7A4D-49F1-8106-7AEC4D6D471D}" dt="2020-01-11T16:42:11.998" v="1308" actId="1076"/>
          <ac:spMkLst>
            <pc:docMk/>
            <pc:sldMk cId="1722436250" sldId="264"/>
            <ac:spMk id="4" creationId="{BB898C02-5416-4D23-AC6D-A3D2267E179F}"/>
          </ac:spMkLst>
        </pc:spChg>
        <pc:spChg chg="add mod">
          <ac:chgData name="Peter EDMUNDS" userId="57fb2244-f77a-4291-bf83-84bcf6856161" providerId="ADAL" clId="{F3BE97BF-7A4D-49F1-8106-7AEC4D6D471D}" dt="2020-01-11T16:28:44.722" v="1257" actId="1076"/>
          <ac:spMkLst>
            <pc:docMk/>
            <pc:sldMk cId="1722436250" sldId="264"/>
            <ac:spMk id="7" creationId="{F83EB0F8-854F-4F80-943C-5AB973192217}"/>
          </ac:spMkLst>
        </pc:spChg>
        <pc:spChg chg="add mod">
          <ac:chgData name="Peter EDMUNDS" userId="57fb2244-f77a-4291-bf83-84bcf6856161" providerId="ADAL" clId="{F3BE97BF-7A4D-49F1-8106-7AEC4D6D471D}" dt="2020-01-11T16:28:41.756" v="1256" actId="1076"/>
          <ac:spMkLst>
            <pc:docMk/>
            <pc:sldMk cId="1722436250" sldId="264"/>
            <ac:spMk id="18" creationId="{B1F6FE29-2779-4A6A-A0F8-DD1E7BD4C6E7}"/>
          </ac:spMkLst>
        </pc:spChg>
        <pc:picChg chg="add mod">
          <ac:chgData name="Peter EDMUNDS" userId="57fb2244-f77a-4291-bf83-84bcf6856161" providerId="ADAL" clId="{F3BE97BF-7A4D-49F1-8106-7AEC4D6D471D}" dt="2020-01-11T16:42:05.047" v="1307" actId="14100"/>
          <ac:picMkLst>
            <pc:docMk/>
            <pc:sldMk cId="1722436250" sldId="264"/>
            <ac:picMk id="6" creationId="{63D7447D-6DE5-47CF-A89D-D0ADAE44DA2E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9" creationId="{E4AE3827-29FD-4A85-8753-31C9622CD42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1" creationId="{C639DD2F-44C8-4D95-85BB-3CAA4D640847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3" creationId="{5FBF99FD-0B7A-49DA-804E-5D7F56D6A0A4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15" creationId="{68BDCBCE-238A-4FFF-8E1B-60442713DC10}"/>
          </ac:picMkLst>
        </pc:picChg>
        <pc:picChg chg="add mod">
          <ac:chgData name="Peter EDMUNDS" userId="57fb2244-f77a-4291-bf83-84bcf6856161" providerId="ADAL" clId="{F3BE97BF-7A4D-49F1-8106-7AEC4D6D471D}" dt="2020-01-11T16:30:34.306" v="1274" actId="1076"/>
          <ac:picMkLst>
            <pc:docMk/>
            <pc:sldMk cId="1722436250" sldId="264"/>
            <ac:picMk id="17" creationId="{4E0003D1-449A-4093-9D97-EEAFFC8F4768}"/>
          </ac:picMkLst>
        </pc:picChg>
        <pc:picChg chg="add mod">
          <ac:chgData name="Peter EDMUNDS" userId="57fb2244-f77a-4291-bf83-84bcf6856161" providerId="ADAL" clId="{F3BE97BF-7A4D-49F1-8106-7AEC4D6D471D}" dt="2020-01-11T16:41:55.324" v="1303" actId="1076"/>
          <ac:picMkLst>
            <pc:docMk/>
            <pc:sldMk cId="1722436250" sldId="264"/>
            <ac:picMk id="20" creationId="{F6686C59-981F-4D4F-BD8D-448A59E3FDB1}"/>
          </ac:picMkLst>
        </pc:picChg>
        <pc:picChg chg="add mod">
          <ac:chgData name="Peter EDMUNDS" userId="57fb2244-f77a-4291-bf83-84bcf6856161" providerId="ADAL" clId="{F3BE97BF-7A4D-49F1-8106-7AEC4D6D471D}" dt="2020-01-11T16:31:15.645" v="1281" actId="1076"/>
          <ac:picMkLst>
            <pc:docMk/>
            <pc:sldMk cId="1722436250" sldId="264"/>
            <ac:picMk id="22" creationId="{D1EF372D-1AE8-4F6A-B1D5-600E570599C5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2T17:32:12.676" v="1466"/>
        <pc:sldMkLst>
          <pc:docMk/>
          <pc:sldMk cId="1192307902" sldId="265"/>
        </pc:sldMkLst>
        <pc:spChg chg="del">
          <ac:chgData name="Peter EDMUNDS" userId="57fb2244-f77a-4291-bf83-84bcf6856161" providerId="ADAL" clId="{F3BE97BF-7A4D-49F1-8106-7AEC4D6D471D}" dt="2020-01-11T16:48:11.488" v="1310"/>
          <ac:spMkLst>
            <pc:docMk/>
            <pc:sldMk cId="1192307902" sldId="265"/>
            <ac:spMk id="3" creationId="{2FEF6C07-71B9-42C3-AD6F-8360058774E1}"/>
          </ac:spMkLst>
        </pc:spChg>
        <pc:graphicFrameChg chg="add mod">
          <ac:chgData name="Peter EDMUNDS" userId="57fb2244-f77a-4291-bf83-84bcf6856161" providerId="ADAL" clId="{F3BE97BF-7A4D-49F1-8106-7AEC4D6D471D}" dt="2020-01-12T17:32:12.676" v="1466"/>
          <ac:graphicFrameMkLst>
            <pc:docMk/>
            <pc:sldMk cId="1192307902" sldId="265"/>
            <ac:graphicFrameMk id="4" creationId="{5B46457E-DC12-47C1-A689-BB78994C5BC7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81902328" sldId="266"/>
        </pc:sldMkLst>
      </pc:sldChg>
      <pc:sldChg chg="modSp add">
        <pc:chgData name="Peter EDMUNDS" userId="57fb2244-f77a-4291-bf83-84bcf6856161" providerId="ADAL" clId="{F3BE97BF-7A4D-49F1-8106-7AEC4D6D471D}" dt="2020-01-11T21:58:00.790" v="1456" actId="115"/>
        <pc:sldMkLst>
          <pc:docMk/>
          <pc:sldMk cId="2355796106" sldId="267"/>
        </pc:sldMkLst>
        <pc:spChg chg="mod">
          <ac:chgData name="Peter EDMUNDS" userId="57fb2244-f77a-4291-bf83-84bcf6856161" providerId="ADAL" clId="{F3BE97BF-7A4D-49F1-8106-7AEC4D6D471D}" dt="2020-01-11T21:58:00.790" v="1456" actId="115"/>
          <ac:spMkLst>
            <pc:docMk/>
            <pc:sldMk cId="2355796106" sldId="267"/>
            <ac:spMk id="6" creationId="{693BCE37-892F-41BC-9E35-E62C75AB7CB1}"/>
          </ac:spMkLst>
        </pc:spChg>
        <pc:picChg chg="mod">
          <ac:chgData name="Peter EDMUNDS" userId="57fb2244-f77a-4291-bf83-84bcf6856161" providerId="ADAL" clId="{F3BE97BF-7A4D-49F1-8106-7AEC4D6D471D}" dt="2020-01-11T21:56:55.787" v="1416" actId="14100"/>
          <ac:picMkLst>
            <pc:docMk/>
            <pc:sldMk cId="2355796106" sldId="267"/>
            <ac:picMk id="3" creationId="{A40F04B1-3B67-4C91-BB26-DE2BBC97CB54}"/>
          </ac:picMkLst>
        </pc:picChg>
        <pc:picChg chg="mod">
          <ac:chgData name="Peter EDMUNDS" userId="57fb2244-f77a-4291-bf83-84bcf6856161" providerId="ADAL" clId="{F3BE97BF-7A4D-49F1-8106-7AEC4D6D471D}" dt="2020-01-11T21:57:50.049" v="1454" actId="1076"/>
          <ac:picMkLst>
            <pc:docMk/>
            <pc:sldMk cId="2355796106" sldId="267"/>
            <ac:picMk id="11" creationId="{B189825A-0BB0-48DA-ADF8-EAF025022F5F}"/>
          </ac:picMkLst>
        </pc:picChg>
        <pc:picChg chg="mod">
          <ac:chgData name="Peter EDMUNDS" userId="57fb2244-f77a-4291-bf83-84bcf6856161" providerId="ADAL" clId="{F3BE97BF-7A4D-49F1-8106-7AEC4D6D471D}" dt="2020-01-11T21:57:47.268" v="1453" actId="1076"/>
          <ac:picMkLst>
            <pc:docMk/>
            <pc:sldMk cId="2355796106" sldId="267"/>
            <ac:picMk id="37" creationId="{3C7C693E-E39B-4575-9FCE-95FE2F57EFD8}"/>
          </ac:picMkLst>
        </pc:picChg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1209860444" sldId="268"/>
        </pc:sldMkLst>
      </pc:sldChg>
      <pc:sldChg chg="add">
        <pc:chgData name="Peter EDMUNDS" userId="57fb2244-f77a-4291-bf83-84bcf6856161" providerId="ADAL" clId="{F3BE97BF-7A4D-49F1-8106-7AEC4D6D471D}" dt="2020-01-11T16:54:10.133" v="1315"/>
        <pc:sldMkLst>
          <pc:docMk/>
          <pc:sldMk cId="3219079105" sldId="269"/>
        </pc:sldMkLst>
      </pc:sldChg>
      <pc:sldChg chg="addSp delSp modSp add del">
        <pc:chgData name="Peter EDMUNDS" userId="57fb2244-f77a-4291-bf83-84bcf6856161" providerId="ADAL" clId="{F3BE97BF-7A4D-49F1-8106-7AEC4D6D471D}" dt="2020-01-11T18:25:26.616" v="1321" actId="2696"/>
        <pc:sldMkLst>
          <pc:docMk/>
          <pc:sldMk cId="2363558473" sldId="270"/>
        </pc:sldMkLst>
        <pc:spChg chg="del">
          <ac:chgData name="Peter EDMUNDS" userId="57fb2244-f77a-4291-bf83-84bcf6856161" providerId="ADAL" clId="{F3BE97BF-7A4D-49F1-8106-7AEC4D6D471D}" dt="2020-01-11T17:24:37.945" v="1317"/>
          <ac:spMkLst>
            <pc:docMk/>
            <pc:sldMk cId="2363558473" sldId="270"/>
            <ac:spMk id="3" creationId="{ABDB10D2-DDFD-49EE-AA4A-12AE400CFA65}"/>
          </ac:spMkLst>
        </pc:spChg>
        <pc:spChg chg="add mod">
          <ac:chgData name="Peter EDMUNDS" userId="57fb2244-f77a-4291-bf83-84bcf6856161" providerId="ADAL" clId="{F3BE97BF-7A4D-49F1-8106-7AEC4D6D471D}" dt="2020-01-11T17:25:09.889" v="1318" actId="478"/>
          <ac:spMkLst>
            <pc:docMk/>
            <pc:sldMk cId="2363558473" sldId="270"/>
            <ac:spMk id="6" creationId="{CBE5B387-AB6C-4A0F-ACBC-9D87F7B2C2FF}"/>
          </ac:spMkLst>
        </pc:spChg>
        <pc:graphicFrameChg chg="add del mod">
          <ac:chgData name="Peter EDMUNDS" userId="57fb2244-f77a-4291-bf83-84bcf6856161" providerId="ADAL" clId="{F3BE97BF-7A4D-49F1-8106-7AEC4D6D471D}" dt="2020-01-11T17:25:09.889" v="1318" actId="478"/>
          <ac:graphicFrameMkLst>
            <pc:docMk/>
            <pc:sldMk cId="2363558473" sldId="270"/>
            <ac:graphicFrameMk id="4" creationId="{05FA57F7-4A00-47F5-B5BD-0261E6932B7F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18:26:20.448" v="1324" actId="14100"/>
        <pc:sldMkLst>
          <pc:docMk/>
          <pc:sldMk cId="475946253" sldId="271"/>
        </pc:sldMkLst>
        <pc:spChg chg="del">
          <ac:chgData name="Peter EDMUNDS" userId="57fb2244-f77a-4291-bf83-84bcf6856161" providerId="ADAL" clId="{F3BE97BF-7A4D-49F1-8106-7AEC4D6D471D}" dt="2020-01-11T18:26:11.473" v="1322"/>
          <ac:spMkLst>
            <pc:docMk/>
            <pc:sldMk cId="475946253" sldId="271"/>
            <ac:spMk id="3" creationId="{525BDD35-9B41-4F50-A96F-A15AB3833B3A}"/>
          </ac:spMkLst>
        </pc:spChg>
        <pc:graphicFrameChg chg="add mod">
          <ac:chgData name="Peter EDMUNDS" userId="57fb2244-f77a-4291-bf83-84bcf6856161" providerId="ADAL" clId="{F3BE97BF-7A4D-49F1-8106-7AEC4D6D471D}" dt="2020-01-11T18:26:20.448" v="1324" actId="14100"/>
          <ac:graphicFrameMkLst>
            <pc:docMk/>
            <pc:sldMk cId="475946253" sldId="271"/>
            <ac:graphicFrameMk id="4" creationId="{3B79AB0E-8705-4030-9E00-D9D35DF7E2C1}"/>
          </ac:graphicFrameMkLst>
        </pc:graphicFrameChg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2024468300" sldId="272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4084274727" sldId="273"/>
        </pc:sldMkLst>
      </pc:sldChg>
      <pc:sldChg chg="add modAnim">
        <pc:chgData name="Peter EDMUNDS" userId="57fb2244-f77a-4291-bf83-84bcf6856161" providerId="ADAL" clId="{F3BE97BF-7A4D-49F1-8106-7AEC4D6D471D}" dt="2020-01-11T23:09:11.751" v="1463"/>
        <pc:sldMkLst>
          <pc:docMk/>
          <pc:sldMk cId="4008999182" sldId="274"/>
        </pc:sldMkLst>
      </pc:sldChg>
      <pc:sldChg chg="add">
        <pc:chgData name="Peter EDMUNDS" userId="57fb2244-f77a-4291-bf83-84bcf6856161" providerId="ADAL" clId="{F3BE97BF-7A4D-49F1-8106-7AEC4D6D471D}" dt="2020-01-11T18:29:40.169" v="1325"/>
        <pc:sldMkLst>
          <pc:docMk/>
          <pc:sldMk cId="3133609306" sldId="275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3184067261" sldId="276"/>
        </pc:sldMkLst>
      </pc:sldChg>
      <pc:sldChg chg="add">
        <pc:chgData name="Peter EDMUNDS" userId="57fb2244-f77a-4291-bf83-84bcf6856161" providerId="ADAL" clId="{F3BE97BF-7A4D-49F1-8106-7AEC4D6D471D}" dt="2020-01-11T19:14:16.137" v="1326"/>
        <pc:sldMkLst>
          <pc:docMk/>
          <pc:sldMk cId="839851820" sldId="277"/>
        </pc:sldMkLst>
      </pc:sldChg>
      <pc:sldChg chg="add modAnim">
        <pc:chgData name="Peter EDMUNDS" userId="57fb2244-f77a-4291-bf83-84bcf6856161" providerId="ADAL" clId="{F3BE97BF-7A4D-49F1-8106-7AEC4D6D471D}" dt="2020-01-11T23:09:24.217" v="1464"/>
        <pc:sldMkLst>
          <pc:docMk/>
          <pc:sldMk cId="1103446058" sldId="278"/>
        </pc:sldMkLst>
      </pc:sldChg>
      <pc:sldChg chg="modSp add">
        <pc:chgData name="Peter EDMUNDS" userId="57fb2244-f77a-4291-bf83-84bcf6856161" providerId="ADAL" clId="{F3BE97BF-7A4D-49F1-8106-7AEC4D6D471D}" dt="2020-01-11T21:56:26.685" v="1415" actId="732"/>
        <pc:sldMkLst>
          <pc:docMk/>
          <pc:sldMk cId="1802344666" sldId="279"/>
        </pc:sldMkLst>
        <pc:picChg chg="mod modCrop">
          <ac:chgData name="Peter EDMUNDS" userId="57fb2244-f77a-4291-bf83-84bcf6856161" providerId="ADAL" clId="{F3BE97BF-7A4D-49F1-8106-7AEC4D6D471D}" dt="2020-01-11T21:56:26.685" v="1415" actId="732"/>
          <ac:picMkLst>
            <pc:docMk/>
            <pc:sldMk cId="1802344666" sldId="279"/>
            <ac:picMk id="3" creationId="{18A060AA-CF1B-475E-87E5-D4661FE016C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08:58.277" v="1357" actId="14100"/>
        <pc:sldMkLst>
          <pc:docMk/>
          <pc:sldMk cId="1312087220" sldId="280"/>
        </pc:sldMkLst>
        <pc:picChg chg="add mod">
          <ac:chgData name="Peter EDMUNDS" userId="57fb2244-f77a-4291-bf83-84bcf6856161" providerId="ADAL" clId="{F3BE97BF-7A4D-49F1-8106-7AEC4D6D471D}" dt="2020-01-11T20:08:19.729" v="1348" actId="14100"/>
          <ac:picMkLst>
            <pc:docMk/>
            <pc:sldMk cId="1312087220" sldId="280"/>
            <ac:picMk id="4" creationId="{360B3F30-2E99-4EC0-9F7A-0BE5C5292119}"/>
          </ac:picMkLst>
        </pc:picChg>
        <pc:picChg chg="add mod">
          <ac:chgData name="Peter EDMUNDS" userId="57fb2244-f77a-4291-bf83-84bcf6856161" providerId="ADAL" clId="{F3BE97BF-7A4D-49F1-8106-7AEC4D6D471D}" dt="2020-01-11T20:08:28.426" v="1350" actId="14100"/>
          <ac:picMkLst>
            <pc:docMk/>
            <pc:sldMk cId="1312087220" sldId="280"/>
            <ac:picMk id="5" creationId="{7C161A2A-C9DA-4251-9079-10A0482D0C05}"/>
          </ac:picMkLst>
        </pc:picChg>
        <pc:picChg chg="add mod">
          <ac:chgData name="Peter EDMUNDS" userId="57fb2244-f77a-4291-bf83-84bcf6856161" providerId="ADAL" clId="{F3BE97BF-7A4D-49F1-8106-7AEC4D6D471D}" dt="2020-01-11T20:08:58.277" v="1357" actId="14100"/>
          <ac:picMkLst>
            <pc:docMk/>
            <pc:sldMk cId="1312087220" sldId="280"/>
            <ac:picMk id="6" creationId="{C0AA96D1-BFB8-48D1-86AB-A53120C773A7}"/>
          </ac:picMkLst>
        </pc:picChg>
        <pc:picChg chg="add mod">
          <ac:chgData name="Peter EDMUNDS" userId="57fb2244-f77a-4291-bf83-84bcf6856161" providerId="ADAL" clId="{F3BE97BF-7A4D-49F1-8106-7AEC4D6D471D}" dt="2020-01-11T20:08:53.969" v="1356" actId="14100"/>
          <ac:picMkLst>
            <pc:docMk/>
            <pc:sldMk cId="1312087220" sldId="280"/>
            <ac:picMk id="7" creationId="{597864D2-CF4D-4336-A5EF-80DE4746C3E4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33.392" v="1351" actId="2696"/>
        <pc:sldMkLst>
          <pc:docMk/>
          <pc:sldMk cId="1858618957" sldId="281"/>
        </pc:sldMkLst>
        <pc:picChg chg="add">
          <ac:chgData name="Peter EDMUNDS" userId="57fb2244-f77a-4291-bf83-84bcf6856161" providerId="ADAL" clId="{F3BE97BF-7A4D-49F1-8106-7AEC4D6D471D}" dt="2020-01-11T19:15:57.503" v="1330"/>
          <ac:picMkLst>
            <pc:docMk/>
            <pc:sldMk cId="1858618957" sldId="281"/>
            <ac:picMk id="4" creationId="{BCE03A85-E19C-47A0-B70A-F59CE0C24AE7}"/>
          </ac:picMkLst>
        </pc:picChg>
      </pc:sldChg>
      <pc:sldChg chg="addSp add del">
        <pc:chgData name="Peter EDMUNDS" userId="57fb2244-f77a-4291-bf83-84bcf6856161" providerId="ADAL" clId="{F3BE97BF-7A4D-49F1-8106-7AEC4D6D471D}" dt="2020-01-11T20:08:43.873" v="1354" actId="2696"/>
        <pc:sldMkLst>
          <pc:docMk/>
          <pc:sldMk cId="3742132849" sldId="282"/>
        </pc:sldMkLst>
        <pc:picChg chg="add">
          <ac:chgData name="Peter EDMUNDS" userId="57fb2244-f77a-4291-bf83-84bcf6856161" providerId="ADAL" clId="{F3BE97BF-7A4D-49F1-8106-7AEC4D6D471D}" dt="2020-01-11T19:16:20.884" v="1332"/>
          <ac:picMkLst>
            <pc:docMk/>
            <pc:sldMk cId="3742132849" sldId="282"/>
            <ac:picMk id="4" creationId="{295167FA-DF8A-47FC-947A-47411D74734B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03.970" v="1358" actId="2696"/>
        <pc:sldMkLst>
          <pc:docMk/>
          <pc:sldMk cId="4078833684" sldId="283"/>
        </pc:sldMkLst>
        <pc:picChg chg="add">
          <ac:chgData name="Peter EDMUNDS" userId="57fb2244-f77a-4291-bf83-84bcf6856161" providerId="ADAL" clId="{F3BE97BF-7A4D-49F1-8106-7AEC4D6D471D}" dt="2020-01-11T19:16:41.374" v="1334"/>
          <ac:picMkLst>
            <pc:docMk/>
            <pc:sldMk cId="4078833684" sldId="283"/>
            <ac:picMk id="4" creationId="{130B8C1D-E2BA-4C5A-B57A-1F2E6EF033D0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0:12.865" v="1373" actId="14100"/>
        <pc:sldMkLst>
          <pc:docMk/>
          <pc:sldMk cId="260115794" sldId="284"/>
        </pc:sldMkLst>
        <pc:picChg chg="add mod">
          <ac:chgData name="Peter EDMUNDS" userId="57fb2244-f77a-4291-bf83-84bcf6856161" providerId="ADAL" clId="{F3BE97BF-7A4D-49F1-8106-7AEC4D6D471D}" dt="2020-01-11T20:09:41.845" v="1367" actId="1076"/>
          <ac:picMkLst>
            <pc:docMk/>
            <pc:sldMk cId="260115794" sldId="284"/>
            <ac:picMk id="4" creationId="{42B93BC0-58AE-45CA-8292-9D5A2FEBDF51}"/>
          </ac:picMkLst>
        </pc:picChg>
        <pc:picChg chg="add mod">
          <ac:chgData name="Peter EDMUNDS" userId="57fb2244-f77a-4291-bf83-84bcf6856161" providerId="ADAL" clId="{F3BE97BF-7A4D-49F1-8106-7AEC4D6D471D}" dt="2020-01-11T20:09:24.913" v="1364" actId="1076"/>
          <ac:picMkLst>
            <pc:docMk/>
            <pc:sldMk cId="260115794" sldId="284"/>
            <ac:picMk id="5" creationId="{A3F35A7A-CB9C-4ADF-9DB9-2A539AB94BBE}"/>
          </ac:picMkLst>
        </pc:picChg>
        <pc:picChg chg="add mod">
          <ac:chgData name="Peter EDMUNDS" userId="57fb2244-f77a-4291-bf83-84bcf6856161" providerId="ADAL" clId="{F3BE97BF-7A4D-49F1-8106-7AEC4D6D471D}" dt="2020-01-11T20:10:01.921" v="1370" actId="14100"/>
          <ac:picMkLst>
            <pc:docMk/>
            <pc:sldMk cId="260115794" sldId="284"/>
            <ac:picMk id="6" creationId="{0B3A2D44-EC5F-4C01-828F-85BC36954BAA}"/>
          </ac:picMkLst>
        </pc:picChg>
        <pc:picChg chg="add mod">
          <ac:chgData name="Peter EDMUNDS" userId="57fb2244-f77a-4291-bf83-84bcf6856161" providerId="ADAL" clId="{F3BE97BF-7A4D-49F1-8106-7AEC4D6D471D}" dt="2020-01-11T20:10:12.865" v="1373" actId="14100"/>
          <ac:picMkLst>
            <pc:docMk/>
            <pc:sldMk cId="260115794" sldId="284"/>
            <ac:picMk id="7" creationId="{DF832227-472A-4950-9DED-50A881F29CA9}"/>
          </ac:picMkLst>
        </pc:picChg>
      </pc:sldChg>
      <pc:sldChg chg="addSp add del">
        <pc:chgData name="Peter EDMUNDS" userId="57fb2244-f77a-4291-bf83-84bcf6856161" providerId="ADAL" clId="{F3BE97BF-7A4D-49F1-8106-7AEC4D6D471D}" dt="2020-01-11T20:09:53.334" v="1368" actId="2696"/>
        <pc:sldMkLst>
          <pc:docMk/>
          <pc:sldMk cId="1145510787" sldId="285"/>
        </pc:sldMkLst>
        <pc:picChg chg="add">
          <ac:chgData name="Peter EDMUNDS" userId="57fb2244-f77a-4291-bf83-84bcf6856161" providerId="ADAL" clId="{F3BE97BF-7A4D-49F1-8106-7AEC4D6D471D}" dt="2020-01-11T19:17:36.080" v="1339"/>
          <ac:picMkLst>
            <pc:docMk/>
            <pc:sldMk cId="1145510787" sldId="285"/>
            <ac:picMk id="4" creationId="{8517367E-A4D9-484D-AAA5-B6A04D38398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03.174" v="1371" actId="2696"/>
        <pc:sldMkLst>
          <pc:docMk/>
          <pc:sldMk cId="3263465805" sldId="286"/>
        </pc:sldMkLst>
        <pc:picChg chg="add">
          <ac:chgData name="Peter EDMUNDS" userId="57fb2244-f77a-4291-bf83-84bcf6856161" providerId="ADAL" clId="{F3BE97BF-7A4D-49F1-8106-7AEC4D6D471D}" dt="2020-01-11T19:17:52.547" v="1341"/>
          <ac:picMkLst>
            <pc:docMk/>
            <pc:sldMk cId="3263465805" sldId="286"/>
            <ac:picMk id="4" creationId="{3ACE9CBF-3221-4F00-A357-0F6A447AF0BC}"/>
          </ac:picMkLst>
        </pc:picChg>
      </pc:sldChg>
      <pc:sldChg chg="addSp add del">
        <pc:chgData name="Peter EDMUNDS" userId="57fb2244-f77a-4291-bf83-84bcf6856161" providerId="ADAL" clId="{F3BE97BF-7A4D-49F1-8106-7AEC4D6D471D}" dt="2020-01-11T20:10:19.028" v="1374" actId="2696"/>
        <pc:sldMkLst>
          <pc:docMk/>
          <pc:sldMk cId="1126761207" sldId="287"/>
        </pc:sldMkLst>
        <pc:picChg chg="add">
          <ac:chgData name="Peter EDMUNDS" userId="57fb2244-f77a-4291-bf83-84bcf6856161" providerId="ADAL" clId="{F3BE97BF-7A4D-49F1-8106-7AEC4D6D471D}" dt="2020-01-11T19:18:18.764" v="1343"/>
          <ac:picMkLst>
            <pc:docMk/>
            <pc:sldMk cId="1126761207" sldId="287"/>
            <ac:picMk id="4" creationId="{F1257EBA-220A-46D9-AD2F-5E9BE38524B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1:51.179" v="1382" actId="14100"/>
        <pc:sldMkLst>
          <pc:docMk/>
          <pc:sldMk cId="308580270" sldId="288"/>
        </pc:sldMkLst>
        <pc:picChg chg="add mod">
          <ac:chgData name="Peter EDMUNDS" userId="57fb2244-f77a-4291-bf83-84bcf6856161" providerId="ADAL" clId="{F3BE97BF-7A4D-49F1-8106-7AEC4D6D471D}" dt="2020-01-11T20:10:23.739" v="1375" actId="14100"/>
          <ac:picMkLst>
            <pc:docMk/>
            <pc:sldMk cId="308580270" sldId="288"/>
            <ac:picMk id="4" creationId="{E16A624C-19F4-4FDB-83A6-C40F9850074B}"/>
          </ac:picMkLst>
        </pc:picChg>
        <pc:picChg chg="add mod">
          <ac:chgData name="Peter EDMUNDS" userId="57fb2244-f77a-4291-bf83-84bcf6856161" providerId="ADAL" clId="{F3BE97BF-7A4D-49F1-8106-7AEC4D6D471D}" dt="2020-01-11T20:10:33.328" v="1377" actId="14100"/>
          <ac:picMkLst>
            <pc:docMk/>
            <pc:sldMk cId="308580270" sldId="288"/>
            <ac:picMk id="5" creationId="{8F260E35-23CC-4377-93CB-1E95D1DA54EB}"/>
          </ac:picMkLst>
        </pc:picChg>
        <pc:picChg chg="add mod">
          <ac:chgData name="Peter EDMUNDS" userId="57fb2244-f77a-4291-bf83-84bcf6856161" providerId="ADAL" clId="{F3BE97BF-7A4D-49F1-8106-7AEC4D6D471D}" dt="2020-01-11T20:11:08.331" v="1380" actId="14100"/>
          <ac:picMkLst>
            <pc:docMk/>
            <pc:sldMk cId="308580270" sldId="288"/>
            <ac:picMk id="6" creationId="{4BDD2D5D-7096-4635-9BF4-50FAD662A108}"/>
          </ac:picMkLst>
        </pc:picChg>
        <pc:picChg chg="add mod">
          <ac:chgData name="Peter EDMUNDS" userId="57fb2244-f77a-4291-bf83-84bcf6856161" providerId="ADAL" clId="{F3BE97BF-7A4D-49F1-8106-7AEC4D6D471D}" dt="2020-01-11T20:11:51.179" v="1382" actId="14100"/>
          <ac:picMkLst>
            <pc:docMk/>
            <pc:sldMk cId="308580270" sldId="288"/>
            <ac:picMk id="7" creationId="{35D66997-D10B-4D8B-A0B3-D71E1A92C3C7}"/>
          </ac:picMkLst>
        </pc:picChg>
      </pc:sldChg>
      <pc:sldChg chg="addSp delSp add del">
        <pc:chgData name="Peter EDMUNDS" userId="57fb2244-f77a-4291-bf83-84bcf6856161" providerId="ADAL" clId="{F3BE97BF-7A4D-49F1-8106-7AEC4D6D471D}" dt="2020-01-11T20:11:59.294" v="1383" actId="2696"/>
        <pc:sldMkLst>
          <pc:docMk/>
          <pc:sldMk cId="1683500369" sldId="289"/>
        </pc:sldMkLst>
        <pc:picChg chg="add del">
          <ac:chgData name="Peter EDMUNDS" userId="57fb2244-f77a-4291-bf83-84bcf6856161" providerId="ADAL" clId="{F3BE97BF-7A4D-49F1-8106-7AEC4D6D471D}" dt="2020-01-11T20:10:37.215" v="1378" actId="478"/>
          <ac:picMkLst>
            <pc:docMk/>
            <pc:sldMk cId="1683500369" sldId="289"/>
            <ac:picMk id="4" creationId="{9BA14DBF-A458-4600-810C-5FA23F615B9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6:02.865" v="1396" actId="14100"/>
        <pc:sldMkLst>
          <pc:docMk/>
          <pc:sldMk cId="3464649165" sldId="289"/>
        </pc:sldMkLst>
        <pc:picChg chg="add mod">
          <ac:chgData name="Peter EDMUNDS" userId="57fb2244-f77a-4291-bf83-84bcf6856161" providerId="ADAL" clId="{F3BE97BF-7A4D-49F1-8106-7AEC4D6D471D}" dt="2020-01-11T20:12:54.621" v="1390" actId="14100"/>
          <ac:picMkLst>
            <pc:docMk/>
            <pc:sldMk cId="3464649165" sldId="289"/>
            <ac:picMk id="4" creationId="{9A656108-5778-4D86-8A03-D2D9CAC156AF}"/>
          </ac:picMkLst>
        </pc:picChg>
        <pc:picChg chg="add mod modCrop">
          <ac:chgData name="Peter EDMUNDS" userId="57fb2244-f77a-4291-bf83-84bcf6856161" providerId="ADAL" clId="{F3BE97BF-7A4D-49F1-8106-7AEC4D6D471D}" dt="2020-01-11T20:15:15.499" v="1392" actId="732"/>
          <ac:picMkLst>
            <pc:docMk/>
            <pc:sldMk cId="3464649165" sldId="289"/>
            <ac:picMk id="5" creationId="{1AC40054-F67D-4A0A-9D3C-72AEEB4FC418}"/>
          </ac:picMkLst>
        </pc:picChg>
        <pc:picChg chg="add mod">
          <ac:chgData name="Peter EDMUNDS" userId="57fb2244-f77a-4291-bf83-84bcf6856161" providerId="ADAL" clId="{F3BE97BF-7A4D-49F1-8106-7AEC4D6D471D}" dt="2020-01-11T20:15:41.952" v="1394" actId="14100"/>
          <ac:picMkLst>
            <pc:docMk/>
            <pc:sldMk cId="3464649165" sldId="289"/>
            <ac:picMk id="6" creationId="{8AD45C4A-A6AF-4A8D-9179-94B9BE48FFE5}"/>
          </ac:picMkLst>
        </pc:picChg>
        <pc:picChg chg="add mod">
          <ac:chgData name="Peter EDMUNDS" userId="57fb2244-f77a-4291-bf83-84bcf6856161" providerId="ADAL" clId="{F3BE97BF-7A4D-49F1-8106-7AEC4D6D471D}" dt="2020-01-11T20:16:02.865" v="1396" actId="14100"/>
          <ac:picMkLst>
            <pc:docMk/>
            <pc:sldMk cId="3464649165" sldId="289"/>
            <ac:picMk id="7" creationId="{B25BFED5-B187-458A-B0CC-1B56BAC58681}"/>
          </ac:picMkLst>
        </pc:picChg>
      </pc:sldChg>
      <pc:sldChg chg="addSp modSp add">
        <pc:chgData name="Peter EDMUNDS" userId="57fb2244-f77a-4291-bf83-84bcf6856161" providerId="ADAL" clId="{F3BE97BF-7A4D-49F1-8106-7AEC4D6D471D}" dt="2020-01-11T20:18:40.009" v="1408" actId="732"/>
        <pc:sldMkLst>
          <pc:docMk/>
          <pc:sldMk cId="1921220027" sldId="290"/>
        </pc:sldMkLst>
        <pc:picChg chg="add mod">
          <ac:chgData name="Peter EDMUNDS" userId="57fb2244-f77a-4291-bf83-84bcf6856161" providerId="ADAL" clId="{F3BE97BF-7A4D-49F1-8106-7AEC4D6D471D}" dt="2020-01-11T20:17:29.121" v="1402" actId="14100"/>
          <ac:picMkLst>
            <pc:docMk/>
            <pc:sldMk cId="1921220027" sldId="290"/>
            <ac:picMk id="4" creationId="{0E7A4B0A-394D-423E-BCC9-FE261DEF9F10}"/>
          </ac:picMkLst>
        </pc:picChg>
        <pc:picChg chg="add mod">
          <ac:chgData name="Peter EDMUNDS" userId="57fb2244-f77a-4291-bf83-84bcf6856161" providerId="ADAL" clId="{F3BE97BF-7A4D-49F1-8106-7AEC4D6D471D}" dt="2020-01-11T20:17:31.932" v="1403" actId="14100"/>
          <ac:picMkLst>
            <pc:docMk/>
            <pc:sldMk cId="1921220027" sldId="290"/>
            <ac:picMk id="5" creationId="{6C8E9407-7A62-4527-9D19-1A1B387746CB}"/>
          </ac:picMkLst>
        </pc:picChg>
        <pc:picChg chg="add mod modCrop">
          <ac:chgData name="Peter EDMUNDS" userId="57fb2244-f77a-4291-bf83-84bcf6856161" providerId="ADAL" clId="{F3BE97BF-7A4D-49F1-8106-7AEC4D6D471D}" dt="2020-01-11T20:18:40.009" v="1408" actId="732"/>
          <ac:picMkLst>
            <pc:docMk/>
            <pc:sldMk cId="1921220027" sldId="290"/>
            <ac:picMk id="6" creationId="{618014A2-EDA8-4832-9F4A-43A44C009427}"/>
          </ac:picMkLst>
        </pc:picChg>
      </pc:sldChg>
      <pc:sldChg chg="addSp delSp modSp add">
        <pc:chgData name="Peter EDMUNDS" userId="57fb2244-f77a-4291-bf83-84bcf6856161" providerId="ADAL" clId="{F3BE97BF-7A4D-49F1-8106-7AEC4D6D471D}" dt="2020-01-11T21:53:19.986" v="1412" actId="14100"/>
        <pc:sldMkLst>
          <pc:docMk/>
          <pc:sldMk cId="921725102" sldId="291"/>
        </pc:sldMkLst>
        <pc:spChg chg="del">
          <ac:chgData name="Peter EDMUNDS" userId="57fb2244-f77a-4291-bf83-84bcf6856161" providerId="ADAL" clId="{F3BE97BF-7A4D-49F1-8106-7AEC4D6D471D}" dt="2020-01-11T21:53:10.071" v="1410"/>
          <ac:spMkLst>
            <pc:docMk/>
            <pc:sldMk cId="921725102" sldId="291"/>
            <ac:spMk id="3" creationId="{9FE9AFAB-E93F-4114-BA96-8676984CED38}"/>
          </ac:spMkLst>
        </pc:spChg>
        <pc:graphicFrameChg chg="add mod">
          <ac:chgData name="Peter EDMUNDS" userId="57fb2244-f77a-4291-bf83-84bcf6856161" providerId="ADAL" clId="{F3BE97BF-7A4D-49F1-8106-7AEC4D6D471D}" dt="2020-01-11T21:53:19.986" v="1412" actId="14100"/>
          <ac:graphicFrameMkLst>
            <pc:docMk/>
            <pc:sldMk cId="921725102" sldId="291"/>
            <ac:graphicFrameMk id="4" creationId="{E592D649-B1A8-43B8-82ED-FB72FA7D8EEC}"/>
          </ac:graphicFrameMkLst>
        </pc:graphicFrameChg>
      </pc:sldChg>
      <pc:sldChg chg="addSp delSp modSp add">
        <pc:chgData name="Peter EDMUNDS" userId="57fb2244-f77a-4291-bf83-84bcf6856161" providerId="ADAL" clId="{F3BE97BF-7A4D-49F1-8106-7AEC4D6D471D}" dt="2020-01-11T23:07:00.748" v="1461" actId="478"/>
        <pc:sldMkLst>
          <pc:docMk/>
          <pc:sldMk cId="3984250289" sldId="292"/>
        </pc:sldMkLst>
        <pc:spChg chg="del">
          <ac:chgData name="Peter EDMUNDS" userId="57fb2244-f77a-4291-bf83-84bcf6856161" providerId="ADAL" clId="{F3BE97BF-7A4D-49F1-8106-7AEC4D6D471D}" dt="2020-01-11T23:07:00.748" v="1461" actId="478"/>
          <ac:spMkLst>
            <pc:docMk/>
            <pc:sldMk cId="3984250289" sldId="292"/>
            <ac:spMk id="2" creationId="{5E809752-C1E8-4E87-BA33-0A5EB20FF9AD}"/>
          </ac:spMkLst>
        </pc:spChg>
        <pc:spChg chg="del">
          <ac:chgData name="Peter EDMUNDS" userId="57fb2244-f77a-4291-bf83-84bcf6856161" providerId="ADAL" clId="{F3BE97BF-7A4D-49F1-8106-7AEC4D6D471D}" dt="2020-01-11T23:06:33.479" v="1457"/>
          <ac:spMkLst>
            <pc:docMk/>
            <pc:sldMk cId="3984250289" sldId="292"/>
            <ac:spMk id="3" creationId="{D2F9D4A3-6FE3-4AA3-B56D-B9007B6CF424}"/>
          </ac:spMkLst>
        </pc:spChg>
        <pc:graphicFrameChg chg="add mod ord">
          <ac:chgData name="Peter EDMUNDS" userId="57fb2244-f77a-4291-bf83-84bcf6856161" providerId="ADAL" clId="{F3BE97BF-7A4D-49F1-8106-7AEC4D6D471D}" dt="2020-01-11T23:06:58.004" v="1460" actId="167"/>
          <ac:graphicFrameMkLst>
            <pc:docMk/>
            <pc:sldMk cId="3984250289" sldId="292"/>
            <ac:graphicFrameMk id="5" creationId="{424BBE6D-E12C-416D-AE85-09ED2CD30221}"/>
          </ac:graphicFrameMkLst>
        </pc:graphicFrameChg>
      </pc:sldChg>
    </pc:docChg>
  </pc:docChgLst>
  <pc:docChgLst>
    <pc:chgData name="Peter EDMUNDS (HAB)" userId="57fb2244-f77a-4291-bf83-84bcf6856161" providerId="ADAL" clId="{1E6758F8-8159-460E-812B-6241723C8775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52F73-6C00-4749-9768-1F937333C119}" type="datetimeFigureOut">
              <a:rPr lang="en-GB" smtClean="0"/>
              <a:t>08/02/2020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8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1975"/>
            <a:ext cx="7943850" cy="5656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69C8-649D-4A89-8FBE-0AE0B6438E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82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2FE7-7FCB-484D-9A2B-CE271A7C01CF}" type="datetime1">
              <a:rPr lang="en-GB" smtClean="0"/>
              <a:t>08/02/2020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7B2-C108-483E-A447-EEB8A61FFB25}" type="datetime1">
              <a:rPr lang="en-GB" smtClean="0"/>
              <a:t>08/02/2020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1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553D5-417D-47E5-99E0-CE0D2742B327}" type="datetime1">
              <a:rPr lang="en-GB" smtClean="0"/>
              <a:t>08/02/2020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80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A50F-18F1-4613-BDE7-BD90DCB11F47}" type="datetime1">
              <a:rPr lang="en-GB" smtClean="0"/>
              <a:t>08/02/2020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36D0-29D7-4A0A-B45F-BDCAA2C8C006}" type="datetime1">
              <a:rPr lang="en-GB" smtClean="0"/>
              <a:t>08/02/2020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26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D609E-7D33-47CF-A8BB-45ADF63A42AA}" type="datetime1">
              <a:rPr lang="en-GB" smtClean="0"/>
              <a:t>08/02/2020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267CC-84D4-4D87-B807-323166E41A5E}" type="datetime1">
              <a:rPr lang="en-GB" smtClean="0"/>
              <a:t>08/02/2020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5C21-2E34-4259-958F-8751953C6522}" type="datetime1">
              <a:rPr lang="en-GB" smtClean="0"/>
              <a:t>08/02/2020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0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9E8B6-67AE-4E89-AF2C-206AE23678E4}" type="datetime1">
              <a:rPr lang="en-GB" smtClean="0"/>
              <a:t>08/02/2020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5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6F9D-661F-4ACD-B19B-44BCA05CF85A}" type="datetime1">
              <a:rPr lang="en-GB" smtClean="0"/>
              <a:t>08/02/2020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41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581B-B82D-41E2-8D56-F5D552388489}" type="datetime1">
              <a:rPr lang="en-GB" smtClean="0"/>
              <a:t>08/02/2020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10F2D-5E59-4B55-A159-6DA5894DDCA5}" type="datetime1">
              <a:rPr lang="en-GB" smtClean="0"/>
              <a:t>08/02/2020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64F8-3E66-4812-B73A-03EF6A1EC2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6FDA-F7C5-43E4-B02E-BACEF559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83" y="-339923"/>
            <a:ext cx="5915025" cy="1914702"/>
          </a:xfrm>
        </p:spPr>
        <p:txBody>
          <a:bodyPr/>
          <a:lstStyle/>
          <a:p>
            <a:r>
              <a:rPr lang="en-GB" dirty="0"/>
              <a:t>Physics Paper 1 revision</a:t>
            </a:r>
            <a:br>
              <a:rPr lang="en-GB" dirty="0"/>
            </a:br>
            <a:r>
              <a:rPr lang="en-GB" dirty="0"/>
              <a:t>booklet  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19D70-4F1C-4523-97AB-14D7748B8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229" y="1574779"/>
            <a:ext cx="5915025" cy="628526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Contents:</a:t>
            </a:r>
          </a:p>
          <a:p>
            <a:r>
              <a:rPr lang="en-GB" b="1" dirty="0"/>
              <a:t>Measurements </a:t>
            </a:r>
            <a:r>
              <a:rPr lang="en-GB" dirty="0"/>
              <a:t>spec points and exam questions.</a:t>
            </a:r>
          </a:p>
          <a:p>
            <a:pPr marL="0" indent="0">
              <a:buNone/>
            </a:pPr>
            <a:r>
              <a:rPr lang="en-GB" dirty="0"/>
              <a:t> </a:t>
            </a:r>
            <a:endParaRPr lang="en-GB" b="1" dirty="0"/>
          </a:p>
          <a:p>
            <a:r>
              <a:rPr lang="en-GB" b="1" dirty="0"/>
              <a:t>Particles </a:t>
            </a:r>
            <a:r>
              <a:rPr lang="en-GB" dirty="0"/>
              <a:t>spec points and exam questions.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Waves </a:t>
            </a:r>
            <a:r>
              <a:rPr lang="en-GB" dirty="0"/>
              <a:t>spec points and exam questions. </a:t>
            </a:r>
          </a:p>
          <a:p>
            <a:endParaRPr lang="en-GB" b="1" dirty="0"/>
          </a:p>
          <a:p>
            <a:r>
              <a:rPr lang="en-GB" b="1" dirty="0"/>
              <a:t>Mechanics </a:t>
            </a:r>
            <a:r>
              <a:rPr lang="en-GB" dirty="0"/>
              <a:t>spec points and exam questions. </a:t>
            </a:r>
          </a:p>
          <a:p>
            <a:endParaRPr lang="en-GB" b="1" dirty="0"/>
          </a:p>
          <a:p>
            <a:r>
              <a:rPr lang="en-GB" b="1" dirty="0"/>
              <a:t>Electricity </a:t>
            </a:r>
            <a:r>
              <a:rPr lang="en-GB" dirty="0"/>
              <a:t>spec points and exam questions. </a:t>
            </a:r>
          </a:p>
          <a:p>
            <a:endParaRPr lang="en-GB" b="1" dirty="0"/>
          </a:p>
          <a:p>
            <a:r>
              <a:rPr lang="en-GB" b="1" dirty="0"/>
              <a:t>Periodic motion </a:t>
            </a:r>
            <a:r>
              <a:rPr lang="en-GB" dirty="0"/>
              <a:t>spec points and exam questions</a:t>
            </a:r>
            <a:endParaRPr lang="en-GB" b="1" dirty="0"/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98C02-5416-4D23-AC6D-A3D2267E179F}"/>
              </a:ext>
            </a:extLst>
          </p:cNvPr>
          <p:cNvSpPr/>
          <p:nvPr/>
        </p:nvSpPr>
        <p:spPr>
          <a:xfrm>
            <a:off x="3574778" y="1161022"/>
            <a:ext cx="3111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Exam date: 18</a:t>
            </a:r>
            <a:r>
              <a:rPr lang="en-GB" baseline="30000" dirty="0"/>
              <a:t>th</a:t>
            </a:r>
            <a:r>
              <a:rPr lang="en-GB" dirty="0"/>
              <a:t> May 2020 (pm)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63D7447D-6DE5-47CF-A89D-D0ADAE44D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89" y="78309"/>
            <a:ext cx="1052635" cy="1052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3EB0F8-854F-4F80-943C-5AB973192217}"/>
              </a:ext>
            </a:extLst>
          </p:cNvPr>
          <p:cNvSpPr txBox="1"/>
          <p:nvPr/>
        </p:nvSpPr>
        <p:spPr>
          <a:xfrm>
            <a:off x="1187864" y="8984959"/>
            <a:ext cx="5915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Good luck – although if you revise hard you won’t need it!</a:t>
            </a:r>
          </a:p>
          <a:p>
            <a:endParaRPr lang="en-GB" sz="1600" dirty="0"/>
          </a:p>
          <a:p>
            <a:r>
              <a:rPr lang="en-GB" sz="1600" dirty="0"/>
              <a:t>Dr. Edmunds</a:t>
            </a:r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4E0003D1-449A-4093-9D97-EEAFFC8F4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486" y="6876260"/>
            <a:ext cx="800038" cy="80003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1F6FE29-2779-4A6A-A0F8-DD1E7BD4C6E7}"/>
              </a:ext>
            </a:extLst>
          </p:cNvPr>
          <p:cNvSpPr/>
          <p:nvPr/>
        </p:nvSpPr>
        <p:spPr>
          <a:xfrm>
            <a:off x="197262" y="6576513"/>
            <a:ext cx="56996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How to 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Quiz yourself on the questions on the fact sheets (or get a family member/friend) to quiz you.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Answer the questions on the exam questions. Once answered, cover up the answers &amp; check that you can do again.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Revising effectively does not simply involve reading over notes or making new notes – you have to practice answering questions &amp; practice remembering information. </a:t>
            </a:r>
            <a:r>
              <a:rPr lang="en-GB" sz="1600" b="1" dirty="0"/>
              <a:t>To learn physics you have to do physics. </a:t>
            </a:r>
            <a:endParaRPr lang="en-GB" sz="1600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D1EF372D-1AE8-4F6A-B1D5-600E57059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868" y="7920769"/>
            <a:ext cx="864339" cy="864339"/>
          </a:xfrm>
          <a:prstGeom prst="rect">
            <a:avLst/>
          </a:prstGeo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7C78A46-8D9F-4D05-AB96-AF0857C9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</a:t>
            </a:fld>
            <a:endParaRPr lang="en-GB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F315F920-5EF2-4783-8C6A-DAF81DA5E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78" y="1795341"/>
            <a:ext cx="693132" cy="693132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0FA33ED8-1587-4E95-84CD-27089F9503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364" y="2607610"/>
            <a:ext cx="593160" cy="593160"/>
          </a:xfrm>
          <a:prstGeom prst="rect">
            <a:avLst/>
          </a:prstGeom>
        </p:spPr>
      </p:pic>
      <p:pic>
        <p:nvPicPr>
          <p:cNvPr id="21" name="Picture 20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49CB0D61-1270-41F7-8703-52ECA3573B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85" y="3308387"/>
            <a:ext cx="760870" cy="760870"/>
          </a:xfrm>
          <a:prstGeom prst="rect">
            <a:avLst/>
          </a:prstGeom>
        </p:spPr>
      </p:pic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E23D5AC1-32BB-457D-9BBB-21448DFC6D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624" y="4991226"/>
            <a:ext cx="533866" cy="533866"/>
          </a:xfrm>
          <a:prstGeom prst="rect">
            <a:avLst/>
          </a:prstGeom>
        </p:spPr>
      </p:pic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ADF09374-52BC-436C-93EB-7978AD3473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245" y="5802265"/>
            <a:ext cx="534526" cy="534526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E951DE8D-E22B-40E4-87E0-B08C8A4106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55" y="4069257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3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5"/>
    </mc:Choice>
    <mc:Fallback xmlns="">
      <p:transition spd="slow" advTm="8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5915025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3.1.1 Uses of SI units and their prefixes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7" y="965468"/>
            <a:ext cx="3710290" cy="3734664"/>
          </a:xfrm>
        </p:spPr>
        <p:txBody>
          <a:bodyPr>
            <a:normAutofit/>
          </a:bodyPr>
          <a:lstStyle/>
          <a:p>
            <a:r>
              <a:rPr lang="en-GB" sz="1600" dirty="0"/>
              <a:t>Fundamental (base) units. </a:t>
            </a:r>
          </a:p>
          <a:p>
            <a:r>
              <a:rPr lang="en-GB" sz="1600" dirty="0"/>
              <a:t>Use of mass, length, time, amount of substance, temperature, electric current and their associated SI units. </a:t>
            </a:r>
          </a:p>
          <a:p>
            <a:r>
              <a:rPr lang="en-GB" sz="1600" dirty="0"/>
              <a:t>SI units derived. </a:t>
            </a:r>
          </a:p>
          <a:p>
            <a:r>
              <a:rPr lang="en-GB" sz="1600" dirty="0"/>
              <a:t>Knowledge and use of the SI prefixes, values and standard form. </a:t>
            </a:r>
          </a:p>
          <a:p>
            <a:r>
              <a:rPr lang="en-GB" sz="1600" dirty="0"/>
              <a:t>Students should be able to use the prefixes: T, G, M, k, c, m, μ, n, p, f, </a:t>
            </a:r>
          </a:p>
          <a:p>
            <a:r>
              <a:rPr lang="en-GB" sz="1600" dirty="0"/>
              <a:t>Students should be able to convert between different units of the same quantity, </a:t>
            </a:r>
            <a:r>
              <a:rPr lang="en-GB" sz="1600" dirty="0" err="1"/>
              <a:t>eg.</a:t>
            </a:r>
            <a:r>
              <a:rPr lang="en-GB" sz="1600" dirty="0"/>
              <a:t> J and eV, J and kWh.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7DDEA1-9799-4ACE-91E6-EA82DA05E5F7}"/>
              </a:ext>
            </a:extLst>
          </p:cNvPr>
          <p:cNvSpPr/>
          <p:nvPr/>
        </p:nvSpPr>
        <p:spPr>
          <a:xfrm>
            <a:off x="95735" y="5423904"/>
            <a:ext cx="653539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A beam of electrons is accelerated through a potential difference of 5 kV. The kinetic energy gained by one electron is given by the equation E</a:t>
            </a:r>
            <a:r>
              <a:rPr lang="en-GB" sz="1400" baseline="-25000" dirty="0"/>
              <a:t>k</a:t>
            </a:r>
            <a:r>
              <a:rPr lang="en-GB" sz="1400" dirty="0"/>
              <a:t> = qV, where q is the charge on one electron and V is the potential difference. </a:t>
            </a:r>
          </a:p>
          <a:p>
            <a:endParaRPr lang="en-GB" sz="1400" dirty="0"/>
          </a:p>
          <a:p>
            <a:pPr marL="342900" indent="-342900">
              <a:buAutoNum type="alphaLcParenR"/>
            </a:pPr>
            <a:r>
              <a:rPr lang="en-GB" sz="1400" dirty="0"/>
              <a:t>Calculate the kinetic energy gained by one electron in:</a:t>
            </a:r>
          </a:p>
          <a:p>
            <a:pPr marL="400050" indent="-400050">
              <a:buAutoNum type="romanLcParenBoth"/>
            </a:pPr>
            <a:r>
              <a:rPr lang="en-GB" sz="1400" dirty="0"/>
              <a:t>joules </a:t>
            </a:r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(ii) electronvolts. </a:t>
            </a:r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b) If 3 × 10</a:t>
            </a:r>
            <a:r>
              <a:rPr lang="en-GB" sz="1400" baseline="30000" dirty="0"/>
              <a:t>12</a:t>
            </a:r>
            <a:r>
              <a:rPr lang="en-GB" sz="1400" dirty="0"/>
              <a:t> electrons are used in the beam, estimate the total energy gained by all of the electrons in the beam and give your answer in terms of mJ. </a:t>
            </a:r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c) 20% of the electron beam is absorbed before reaching the detector. Calculate the amount of energy reaching the detector. Give your answer to 3 s.f. [2 marks]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318866-7898-4C10-9DFF-770F332BF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627" y="577998"/>
            <a:ext cx="2616615" cy="17204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CDF36A-06DE-4963-A271-2877FEC0B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691" y="2419340"/>
            <a:ext cx="2828488" cy="288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92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4055131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3.1.2 Limitation of physical measurements.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965468"/>
            <a:ext cx="3832597" cy="4458436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Random and systematic errors. </a:t>
            </a:r>
          </a:p>
          <a:p>
            <a:r>
              <a:rPr lang="en-GB" dirty="0"/>
              <a:t>Precision, repeatability, reproducibility, resolution and accuracy. </a:t>
            </a:r>
          </a:p>
          <a:p>
            <a:r>
              <a:rPr lang="en-GB" dirty="0"/>
              <a:t>Uncertainty: </a:t>
            </a:r>
          </a:p>
          <a:p>
            <a:r>
              <a:rPr lang="en-GB" dirty="0"/>
              <a:t>Absolute, fractional and percentage uncertainties represent uncertainty in the final answer for a quantity.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Combination of absolute and percentage uncertainties. </a:t>
            </a:r>
          </a:p>
          <a:p>
            <a:r>
              <a:rPr lang="en-GB" dirty="0"/>
              <a:t>Represent uncertainty in a data point on a graph using error bars. </a:t>
            </a:r>
          </a:p>
          <a:p>
            <a:r>
              <a:rPr lang="en-GB" dirty="0"/>
              <a:t>Determine the uncertainties in the gradient and intercept of a straight-line graph. </a:t>
            </a:r>
          </a:p>
          <a:p>
            <a:r>
              <a:rPr lang="en-GB" dirty="0"/>
              <a:t>Individual points on the graph may or may not have associated error bars. 	</a:t>
            </a: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66D48B-3FA9-4E4E-8339-3ECD06118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154" y="71883"/>
            <a:ext cx="2571181" cy="20033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7E9E70-6536-4726-AA07-9177BD29B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562" y="2158003"/>
            <a:ext cx="2436852" cy="18376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7995F0-D027-4A90-84E7-ADB44A73E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26" y="2545539"/>
            <a:ext cx="2362230" cy="4875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BC4A22-1673-42F9-A2A0-90018B434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26" y="3091820"/>
            <a:ext cx="2840543" cy="3538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7CE859-69FB-4E76-B5AE-CADBE6EA98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1469" y="4163177"/>
            <a:ext cx="2347037" cy="94110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4FAA65A-EE92-4290-A7DB-0BFAD6E4EFA6}"/>
              </a:ext>
            </a:extLst>
          </p:cNvPr>
          <p:cNvSpPr txBox="1">
            <a:spLocks/>
          </p:cNvSpPr>
          <p:nvPr/>
        </p:nvSpPr>
        <p:spPr>
          <a:xfrm>
            <a:off x="184178" y="5423904"/>
            <a:ext cx="4055131" cy="53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3.1.3 Estimation of physical measurements.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7A463BF-4BAF-4F95-88FD-5D3BCFAA35BE}"/>
              </a:ext>
            </a:extLst>
          </p:cNvPr>
          <p:cNvSpPr txBox="1">
            <a:spLocks/>
          </p:cNvSpPr>
          <p:nvPr/>
        </p:nvSpPr>
        <p:spPr>
          <a:xfrm>
            <a:off x="184178" y="6192172"/>
            <a:ext cx="3832597" cy="4458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/>
              <a:t>Orders of magnitude. </a:t>
            </a:r>
          </a:p>
          <a:p>
            <a:r>
              <a:rPr lang="en-GB" sz="1500" dirty="0"/>
              <a:t>Estimation of approximate values of physical quantities. </a:t>
            </a:r>
            <a:r>
              <a:rPr lang="en-GB" dirty="0"/>
              <a:t>		</a:t>
            </a:r>
            <a:endParaRPr lang="en-GB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410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</a:t>
            </a:fld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E40FD4-39DD-4DF1-9E02-4033A74AD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518" y="4149532"/>
            <a:ext cx="5302937" cy="56341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CA13DA-806A-496F-AAE8-7450BAB61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07987" cy="455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757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8582F-C4DF-4989-8924-438E09900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7A496-D715-4C59-AA58-EC472AE34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682F1-8420-438B-B630-9D86CCC3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5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92EE6-F971-464A-9E83-80C764689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58452" cy="41410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532AAC-2442-42FE-8647-A34E85F86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7245"/>
          <a:stretch/>
        </p:blipFill>
        <p:spPr>
          <a:xfrm>
            <a:off x="81844" y="4141009"/>
            <a:ext cx="4358452" cy="1822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E440E5-2C78-4493-ACD1-6B6A8FA26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392" y="4519582"/>
            <a:ext cx="3923139" cy="21607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745AFF-7F8B-49AA-A610-E65A707641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b="26607"/>
          <a:stretch/>
        </p:blipFill>
        <p:spPr>
          <a:xfrm>
            <a:off x="2929391" y="6680362"/>
            <a:ext cx="3891901" cy="309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6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5915025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3.2.1.1 Constituents of the atom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D0ABCE-BEF9-4BB9-80C4-368E5CA725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2696" y="729800"/>
                <a:ext cx="6360302" cy="3734664"/>
              </a:xfrm>
            </p:spPr>
            <p:txBody>
              <a:bodyPr>
                <a:normAutofit/>
              </a:bodyPr>
              <a:lstStyle/>
              <a:p>
                <a:r>
                  <a:rPr lang="en-GB" sz="1600" dirty="0"/>
                  <a:t>Simple model of the atom, including the proton, neutron and electron. Charge and mass of the proton, neutron and electron in SI units and relative units. </a:t>
                </a:r>
              </a:p>
              <a:p>
                <a:r>
                  <a:rPr lang="en-GB" sz="1600" dirty="0"/>
                  <a:t>The atomic mass unit (</a:t>
                </a:r>
                <a:r>
                  <a:rPr lang="en-GB" sz="1600" dirty="0" err="1"/>
                  <a:t>amu</a:t>
                </a:r>
                <a:r>
                  <a:rPr lang="en-GB" sz="1600" dirty="0"/>
                  <a:t>) is included in the A-level Nuclear physics section. </a:t>
                </a:r>
              </a:p>
              <a:p>
                <a:r>
                  <a:rPr lang="en-GB" sz="1600" dirty="0"/>
                  <a:t>Specific charge of the proton and the electron, and of nuclei and ions. </a:t>
                </a:r>
              </a:p>
              <a:p>
                <a:r>
                  <a:rPr lang="en-GB" sz="1600" dirty="0"/>
                  <a:t>Proton number Z, nucleon number A, nuclide notation. </a:t>
                </a:r>
              </a:p>
              <a:p>
                <a:r>
                  <a:rPr lang="en-GB" sz="1600" dirty="0"/>
                  <a:t>Students should be familiar with the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sub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sPre>
                  </m:oMath>
                </a14:m>
                <a:r>
                  <a:rPr lang="en-GB" sz="1600" dirty="0"/>
                  <a:t>notation. </a:t>
                </a:r>
              </a:p>
              <a:p>
                <a:r>
                  <a:rPr lang="en-GB" sz="1600" dirty="0"/>
                  <a:t>Meaning of isotopes and the use of isotopic data. </a:t>
                </a:r>
                <a:r>
                  <a:rPr lang="en-GB" dirty="0"/>
                  <a:t>	</a:t>
                </a:r>
              </a:p>
              <a:p>
                <a:pPr marL="0" indent="0">
                  <a:buNone/>
                </a:pPr>
                <a:r>
                  <a:rPr lang="en-GB" sz="1600" dirty="0"/>
                  <a:t>	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D0ABCE-BEF9-4BB9-80C4-368E5CA725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696" y="729800"/>
                <a:ext cx="6360302" cy="3734664"/>
              </a:xfrm>
              <a:blipFill>
                <a:blip r:embed="rId2"/>
                <a:stretch>
                  <a:fillRect l="-383" t="-11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6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65842C-ECCC-4739-8BB4-6B6239D13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01335"/>
            <a:ext cx="4028860" cy="3888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F8FFCF-7188-4363-8ED8-B71E98FBB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451" y="5441537"/>
            <a:ext cx="3120549" cy="25680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A6572C-E4A5-4FD4-A0D6-89B3418C1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5952" y="8009581"/>
            <a:ext cx="3212048" cy="136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5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5915025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3.2.1.2 Stable and unstable nuclei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The strong nuclear force; its role in keeping the nucleus stable; short-range attraction up to approximately 3 </a:t>
            </a:r>
            <a:r>
              <a:rPr lang="en-GB" sz="1600" dirty="0" err="1"/>
              <a:t>fm</a:t>
            </a:r>
            <a:r>
              <a:rPr lang="en-GB" sz="1600" dirty="0"/>
              <a:t>, very-short range repulsion closer than approximately 0.5 fm. </a:t>
            </a:r>
          </a:p>
          <a:p>
            <a:r>
              <a:rPr lang="en-GB" sz="1600" dirty="0"/>
              <a:t>Unstable nuclei; alpha and beta decay. </a:t>
            </a:r>
          </a:p>
          <a:p>
            <a:r>
              <a:rPr lang="en-GB" sz="1600" dirty="0"/>
              <a:t>Equations for alpha decay, β− decay including the need for the neutrino. </a:t>
            </a:r>
          </a:p>
          <a:p>
            <a:r>
              <a:rPr lang="en-GB" sz="1600" dirty="0"/>
              <a:t>The existence of the neutrino was hypothesised to account for conservation of energy in beta decay. </a:t>
            </a: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83755-EFE7-4B09-9488-E1FEE679A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2810"/>
            <a:ext cx="4080731" cy="4695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A960FE-6E4F-41BC-A732-BEC4F9B5F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882" y="6756543"/>
            <a:ext cx="4080731" cy="314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54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348A08-89BD-400E-9755-EBF5CC460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370" y="7482581"/>
            <a:ext cx="4083628" cy="24234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3.2.1.3 Particles, antiparticles and photons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500" dirty="0"/>
              <a:t>For every type of particle, there is a corresponding antiparticle. </a:t>
            </a:r>
          </a:p>
          <a:p>
            <a:r>
              <a:rPr lang="en-GB" sz="1500" dirty="0"/>
              <a:t>Comparison of particle and antiparticle masses, charge and rest energy in MeV. </a:t>
            </a:r>
          </a:p>
          <a:p>
            <a:r>
              <a:rPr lang="en-GB" sz="1500" dirty="0"/>
              <a:t>Students should know that the positron, antiproton, antineutron and antineutrino are the antiparticles of the electron, proton, neutron and neutrino respectively. </a:t>
            </a:r>
          </a:p>
          <a:p>
            <a:r>
              <a:rPr lang="en-GB" sz="1500" dirty="0"/>
              <a:t>Photon model of electromagnetic radiation, the Planck constant. </a:t>
            </a:r>
          </a:p>
          <a:p>
            <a:r>
              <a:rPr lang="en-GB" sz="1500" i="1" dirty="0"/>
              <a:t>E </a:t>
            </a:r>
            <a:r>
              <a:rPr lang="en-GB" sz="1500" dirty="0"/>
              <a:t>= </a:t>
            </a:r>
            <a:r>
              <a:rPr lang="en-GB" sz="1500" i="1" dirty="0"/>
              <a:t>hf </a:t>
            </a:r>
            <a:r>
              <a:rPr lang="en-GB" sz="1500" dirty="0"/>
              <a:t>= </a:t>
            </a:r>
            <a:r>
              <a:rPr lang="en-GB" sz="1500" i="1" dirty="0" err="1"/>
              <a:t>hc</a:t>
            </a:r>
            <a:r>
              <a:rPr lang="en-GB" sz="1500" i="1" dirty="0"/>
              <a:t>/</a:t>
            </a:r>
            <a:r>
              <a:rPr lang="el-GR" sz="1500" i="1" dirty="0"/>
              <a:t>λ</a:t>
            </a:r>
            <a:endParaRPr lang="en-GB" sz="1500" i="1" dirty="0"/>
          </a:p>
          <a:p>
            <a:r>
              <a:rPr lang="en-GB" sz="1500" dirty="0"/>
              <a:t>Knowledge of annihilation and pair production and the energies involved.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8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B817E1-AF70-460C-89E7-F1EA24131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5985"/>
            <a:ext cx="4416086" cy="426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68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3.2.1.4 Particle interactions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Four fundamental interactions: gravity, electromagnetic, weak nuclear, strong nuclear. (The strong nuclear force may be referred to as the strong interaction.) </a:t>
            </a:r>
          </a:p>
          <a:p>
            <a:r>
              <a:rPr lang="en-GB" dirty="0"/>
              <a:t>The concept of exchange particles to explain forces between elementary particles. </a:t>
            </a:r>
          </a:p>
          <a:p>
            <a:r>
              <a:rPr lang="en-GB" dirty="0"/>
              <a:t>The electromagnetic force; virtual photons as the exchange particle. </a:t>
            </a:r>
          </a:p>
          <a:p>
            <a:r>
              <a:rPr lang="en-GB" dirty="0"/>
              <a:t>The weak interaction limited to β</a:t>
            </a:r>
            <a:r>
              <a:rPr lang="en-GB" baseline="30000" dirty="0"/>
              <a:t>− </a:t>
            </a:r>
            <a:r>
              <a:rPr lang="en-GB" dirty="0"/>
              <a:t>and β</a:t>
            </a:r>
            <a:r>
              <a:rPr lang="en-GB" baseline="30000" dirty="0"/>
              <a:t>+</a:t>
            </a:r>
            <a:r>
              <a:rPr lang="en-GB" dirty="0"/>
              <a:t> decay, electron capture and electron–proton collisions; W</a:t>
            </a:r>
            <a:r>
              <a:rPr lang="en-GB" baseline="30000" dirty="0"/>
              <a:t>+</a:t>
            </a:r>
            <a:r>
              <a:rPr lang="en-GB" dirty="0"/>
              <a:t> and W</a:t>
            </a:r>
            <a:r>
              <a:rPr lang="en-GB" baseline="30000" dirty="0"/>
              <a:t>−</a:t>
            </a:r>
            <a:r>
              <a:rPr lang="en-GB" dirty="0"/>
              <a:t> as the exchange particles. </a:t>
            </a:r>
          </a:p>
          <a:p>
            <a:r>
              <a:rPr lang="en-GB" dirty="0"/>
              <a:t>Simple diagrams to represent the above reactions or interactions in terms of incoming and outgoing particles and exchange particles. 	</a:t>
            </a:r>
          </a:p>
          <a:p>
            <a:pPr marL="0" indent="0">
              <a:buNone/>
            </a:pPr>
            <a:endParaRPr lang="en-GB" sz="15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D66361-CA36-474C-85F3-1ECCE5D55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4804"/>
            <a:ext cx="6858000" cy="359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7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DD2D3A-1A49-4035-BFED-23744CFD8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7602"/>
            <a:ext cx="3836655" cy="2982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387B6F-F6F6-4480-91E9-301D2D2BA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342" y="6881820"/>
            <a:ext cx="4295350" cy="30241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3.2.1.5 Classification of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 fontScale="40000" lnSpcReduction="20000"/>
          </a:bodyPr>
          <a:lstStyle/>
          <a:p>
            <a:r>
              <a:rPr lang="en-GB" dirty="0"/>
              <a:t>Hadrons are subject to the strong interaction. </a:t>
            </a:r>
          </a:p>
          <a:p>
            <a:r>
              <a:rPr lang="en-GB" dirty="0"/>
              <a:t>The two classes of hadrons: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baryons (proton, neutron) and antibaryons (antiproton and antineutron)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mesons (pion, kaon). </a:t>
            </a:r>
          </a:p>
          <a:p>
            <a:r>
              <a:rPr lang="en-GB" dirty="0"/>
              <a:t>Baryon number as a quantum number. </a:t>
            </a:r>
          </a:p>
          <a:p>
            <a:r>
              <a:rPr lang="en-GB" dirty="0"/>
              <a:t>Conservation of baryon number. </a:t>
            </a:r>
          </a:p>
          <a:p>
            <a:r>
              <a:rPr lang="en-GB" dirty="0"/>
              <a:t>The proton is the only stable baryon into which other baryons eventually decay. </a:t>
            </a:r>
          </a:p>
          <a:p>
            <a:r>
              <a:rPr lang="en-GB" dirty="0"/>
              <a:t>The pion as the exchange particle of the strong nuclear force. </a:t>
            </a:r>
          </a:p>
          <a:p>
            <a:r>
              <a:rPr lang="en-GB" dirty="0"/>
              <a:t>The kaon as a particle that can decay into </a:t>
            </a:r>
            <a:r>
              <a:rPr lang="en-GB" dirty="0" err="1"/>
              <a:t>pions</a:t>
            </a:r>
            <a:r>
              <a:rPr lang="en-GB" dirty="0"/>
              <a:t>. </a:t>
            </a:r>
          </a:p>
          <a:p>
            <a:r>
              <a:rPr lang="en-GB" dirty="0"/>
              <a:t>Leptons: electron, muon, neutrino (electron and muon types only) and their antiparticles. </a:t>
            </a:r>
          </a:p>
          <a:p>
            <a:r>
              <a:rPr lang="en-GB" dirty="0"/>
              <a:t>Lepton number as a quantum number; conservation of lepton number for muon leptons and for electron leptons. </a:t>
            </a:r>
          </a:p>
          <a:p>
            <a:r>
              <a:rPr lang="en-GB" dirty="0"/>
              <a:t>The muon as a particle that decays into an electron. </a:t>
            </a:r>
          </a:p>
          <a:p>
            <a:r>
              <a:rPr lang="en-GB" dirty="0"/>
              <a:t>Strange particles </a:t>
            </a:r>
          </a:p>
          <a:p>
            <a:r>
              <a:rPr lang="en-GB" dirty="0"/>
              <a:t>Strange particles as particles that are produced through the strong interaction and decay through the weak interaction (</a:t>
            </a:r>
            <a:r>
              <a:rPr lang="en-GB" dirty="0" err="1"/>
              <a:t>eg</a:t>
            </a:r>
            <a:r>
              <a:rPr lang="en-GB" dirty="0"/>
              <a:t> kaons). </a:t>
            </a:r>
          </a:p>
          <a:p>
            <a:r>
              <a:rPr lang="en-GB" dirty="0"/>
              <a:t>Strangeness (symbol s) as a quantum number to reflect the fact that strange particles are always created in pairs. </a:t>
            </a:r>
          </a:p>
          <a:p>
            <a:r>
              <a:rPr lang="en-GB" dirty="0"/>
              <a:t>Conservation of strangeness in strong interactions. </a:t>
            </a:r>
          </a:p>
          <a:p>
            <a:r>
              <a:rPr lang="en-GB" dirty="0"/>
              <a:t>Strangeness can change by 0, +1 or -1 in weak interactions. </a:t>
            </a:r>
          </a:p>
          <a:p>
            <a:r>
              <a:rPr lang="en-GB" dirty="0"/>
              <a:t>Appreciation that particle physics relies on the collaborative efforts of large teams of scientists and engineers to validate new knowledge. 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76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3.2.1.6 Quarks and anti-quarks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Properties of quarks and antiquarks: charge, baryon number and strangeness. </a:t>
            </a:r>
          </a:p>
          <a:p>
            <a:r>
              <a:rPr lang="en-GB" sz="1600" dirty="0"/>
              <a:t>Combinations of quarks and antiquarks required for baryons (proton and neutron only), antibaryons (antiproton and antineutron only) and mesons (pion and kaon only). </a:t>
            </a:r>
          </a:p>
          <a:p>
            <a:r>
              <a:rPr lang="en-GB" sz="1600" dirty="0"/>
              <a:t>Only knowledge of up (u), down (d) and strange (s) quarks and their antiquarks will be tested. </a:t>
            </a:r>
          </a:p>
          <a:p>
            <a:r>
              <a:rPr lang="en-GB" sz="1600" dirty="0"/>
              <a:t>The decay of the neutron should be known. </a:t>
            </a: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F6CF99-B6C5-4500-94AB-C0E3EE204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98" y="2933700"/>
            <a:ext cx="6178004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33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80360F-6F39-40E3-A3C3-C536849DF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6589783"/>
            <a:ext cx="3619500" cy="32648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3.2.1.7 Applications of conservation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Change of quark character in β− and in β+ decay. </a:t>
            </a:r>
          </a:p>
          <a:p>
            <a:r>
              <a:rPr lang="en-GB" sz="1600" dirty="0"/>
              <a:t>Application of the conservation laws for charge, baryon number, lepton number and strangeness to particle interactions. The necessary data will be provided in questions for particles outside those specified. </a:t>
            </a:r>
          </a:p>
          <a:p>
            <a:r>
              <a:rPr lang="en-GB" sz="1600" dirty="0"/>
              <a:t>Students should recognise that energy and momentum are conserved in interactions. </a:t>
            </a: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55482D-A171-4FFF-AA1A-50D8BA81D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56735"/>
            <a:ext cx="4572032" cy="403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56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3.2.2.1 The photoelectric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Threshold frequency; photon explanation of threshold frequency. </a:t>
            </a:r>
          </a:p>
          <a:p>
            <a:r>
              <a:rPr lang="en-GB" sz="1600" dirty="0"/>
              <a:t>Work function </a:t>
            </a:r>
            <a:r>
              <a:rPr lang="el-GR" sz="1600" dirty="0"/>
              <a:t>φ</a:t>
            </a:r>
            <a:r>
              <a:rPr lang="en-GB" sz="1600" dirty="0"/>
              <a:t>, stopping potential. </a:t>
            </a:r>
          </a:p>
          <a:p>
            <a:r>
              <a:rPr lang="en-GB" sz="1600" dirty="0"/>
              <a:t>Photoelectric equation: </a:t>
            </a:r>
            <a:r>
              <a:rPr lang="en-GB" sz="1600" i="1" dirty="0"/>
              <a:t>hf </a:t>
            </a:r>
            <a:r>
              <a:rPr lang="en-GB" sz="1600" dirty="0"/>
              <a:t>= </a:t>
            </a:r>
            <a:r>
              <a:rPr lang="el-GR" sz="1600" dirty="0"/>
              <a:t>φ</a:t>
            </a:r>
            <a:r>
              <a:rPr lang="en-GB" sz="1600" dirty="0"/>
              <a:t> + </a:t>
            </a:r>
            <a:r>
              <a:rPr lang="en-GB" sz="1600" i="1" dirty="0"/>
              <a:t>E</a:t>
            </a:r>
            <a:r>
              <a:rPr lang="en-GB" sz="1600" baseline="-25000" dirty="0"/>
              <a:t>k(max) </a:t>
            </a:r>
          </a:p>
          <a:p>
            <a:r>
              <a:rPr lang="en-GB" sz="1600" i="1" dirty="0"/>
              <a:t>E</a:t>
            </a:r>
            <a:r>
              <a:rPr lang="en-GB" sz="1600" baseline="-25000" dirty="0"/>
              <a:t>k(max) </a:t>
            </a:r>
            <a:r>
              <a:rPr lang="en-GB" sz="1600" dirty="0"/>
              <a:t>is the maximum kinetic energy of the photoelectrons. </a:t>
            </a: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18F639-4F81-4C2B-8FBE-59B5BDF3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2225"/>
            <a:ext cx="5264150" cy="58135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768AB5-F503-49BA-89C4-C5BC730DE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15586"/>
            <a:ext cx="5181600" cy="209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48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3.2.2.2 Collisions of electrons with atoms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Ionisation and excitation; understanding of ionisation and excitation in the fluorescent tube. </a:t>
            </a:r>
          </a:p>
          <a:p>
            <a:r>
              <a:rPr lang="en-GB" sz="1600" dirty="0"/>
              <a:t>The electron volt. </a:t>
            </a:r>
          </a:p>
          <a:p>
            <a:r>
              <a:rPr lang="en-GB" sz="1600" dirty="0"/>
              <a:t>Students will be expected to be able to convert eV into J and vice versa. 	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FC1731-94E8-41A3-BA30-678606D2D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1038"/>
            <a:ext cx="4504484" cy="4787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5D8863-4615-4CCF-AE9E-95BFF1DB9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450" y="6191743"/>
            <a:ext cx="4199679" cy="371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15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C57F2D-D16B-4F6A-BF60-F47C01E19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3599"/>
            <a:ext cx="3646484" cy="44716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347BDC-CB59-4DA3-B409-C2718C619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450" y="5806405"/>
            <a:ext cx="4141897" cy="40068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3.2.2.3 Energy levels and photon emission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dirty="0"/>
              <a:t>Line spectra (e.g. of atomic hydrogen) as evidence for transitions between discrete energy levels in atoms. </a:t>
            </a:r>
          </a:p>
          <a:p>
            <a:r>
              <a:rPr lang="en-GB" i="1" dirty="0"/>
              <a:t>hf </a:t>
            </a:r>
            <a:r>
              <a:rPr lang="en-GB" dirty="0"/>
              <a:t>= </a:t>
            </a:r>
            <a:r>
              <a:rPr lang="en-GB" i="1" dirty="0"/>
              <a:t>E</a:t>
            </a:r>
            <a:r>
              <a:rPr lang="en-GB" baseline="-25000" dirty="0"/>
              <a:t>1</a:t>
            </a:r>
            <a:r>
              <a:rPr lang="en-GB" dirty="0"/>
              <a:t> − </a:t>
            </a:r>
            <a:r>
              <a:rPr lang="en-GB" i="1" dirty="0"/>
              <a:t>E</a:t>
            </a:r>
            <a:r>
              <a:rPr lang="en-GB" baseline="-25000" dirty="0"/>
              <a:t>2</a:t>
            </a:r>
            <a:r>
              <a:rPr lang="en-GB" dirty="0"/>
              <a:t> </a:t>
            </a:r>
          </a:p>
          <a:p>
            <a:r>
              <a:rPr lang="en-GB" dirty="0"/>
              <a:t>In questions, energy levels may be quoted in J or eV. </a:t>
            </a:r>
            <a:r>
              <a:rPr lang="en-GB" sz="16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283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3.2.2.4 Wave-particle duality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Students should know that electron diffraction suggests that particles possess wave properties and the photoelectric effect suggests that electromagnetic waves have a particulate nature. </a:t>
            </a:r>
          </a:p>
          <a:p>
            <a:r>
              <a:rPr lang="en-GB" dirty="0"/>
              <a:t>Details of particular methods of particle diffraction are not expected. </a:t>
            </a:r>
          </a:p>
          <a:p>
            <a:r>
              <a:rPr lang="en-GB" dirty="0"/>
              <a:t>de Broglie wavelength λ = </a:t>
            </a:r>
            <a:r>
              <a:rPr lang="en-GB" i="1" dirty="0"/>
              <a:t>h/mv </a:t>
            </a:r>
            <a:r>
              <a:rPr lang="en-GB" dirty="0"/>
              <a:t>where mv is the momentum. </a:t>
            </a:r>
          </a:p>
          <a:p>
            <a:r>
              <a:rPr lang="en-GB" dirty="0"/>
              <a:t>Students should be able to explain how and why the amount of diffraction changes when the momentum of the particle is changed. </a:t>
            </a:r>
          </a:p>
          <a:p>
            <a:r>
              <a:rPr lang="en-GB" dirty="0"/>
              <a:t>Appreciation of how knowledge and understanding of the nature of matter changes over time. </a:t>
            </a:r>
          </a:p>
          <a:p>
            <a:r>
              <a:rPr lang="en-GB" dirty="0"/>
              <a:t>Appreciation that such changes need to be evaluated through peer review and validated by the scientific community. 	</a:t>
            </a:r>
            <a:r>
              <a:rPr lang="en-GB" sz="16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16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580650-B24E-40CA-8E52-CC7AEC0DB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399"/>
            <a:ext cx="3968121" cy="41597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579E68-34BD-4416-9982-A68EC4B4D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450" y="5882299"/>
            <a:ext cx="3339550" cy="402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26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3.3.1.1 Progressive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/>
          </a:bodyPr>
          <a:lstStyle/>
          <a:p>
            <a:r>
              <a:rPr lang="en-GB" dirty="0"/>
              <a:t>Oscillation of the particles of the medium; </a:t>
            </a:r>
          </a:p>
          <a:p>
            <a:r>
              <a:rPr lang="en-GB" dirty="0"/>
              <a:t>amplitude, frequency, wavelength, speed, phase, phase difference, </a:t>
            </a:r>
            <a:r>
              <a:rPr lang="en-GB" i="1" dirty="0"/>
              <a:t>c </a:t>
            </a:r>
            <a:r>
              <a:rPr lang="en-GB" dirty="0"/>
              <a:t>= </a:t>
            </a:r>
            <a:r>
              <a:rPr lang="en-GB" i="1" dirty="0"/>
              <a:t>f λ	    </a:t>
            </a:r>
            <a:r>
              <a:rPr lang="en-GB" dirty="0"/>
              <a:t> </a:t>
            </a:r>
            <a:r>
              <a:rPr lang="en-GB" i="1" dirty="0"/>
              <a:t>f </a:t>
            </a:r>
            <a:r>
              <a:rPr lang="en-GB" dirty="0"/>
              <a:t>= 1/</a:t>
            </a:r>
            <a:r>
              <a:rPr lang="en-GB" i="1" dirty="0"/>
              <a:t>T </a:t>
            </a:r>
            <a:endParaRPr lang="en-GB" dirty="0"/>
          </a:p>
          <a:p>
            <a:r>
              <a:rPr lang="en-GB" dirty="0"/>
              <a:t>Phase difference may be measured as angles (radians and degrees) or as fractions of a cycle. </a:t>
            </a: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17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C1F3BA-8416-42F9-88CF-C492A3BCC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1901"/>
            <a:ext cx="3709159" cy="441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B801D4-3DC1-499B-84C3-CB135F822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826" y="6614799"/>
            <a:ext cx="3504924" cy="32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44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3.3.1.2 Longitudinal and transverse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96" y="729800"/>
            <a:ext cx="6360302" cy="373466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Nature of longitudinal and transverse waves. </a:t>
            </a:r>
          </a:p>
          <a:p>
            <a:r>
              <a:rPr lang="en-GB" dirty="0"/>
              <a:t>Examples to include: sound, electromagnetic waves, and waves on a string. </a:t>
            </a:r>
          </a:p>
          <a:p>
            <a:r>
              <a:rPr lang="en-GB" dirty="0"/>
              <a:t>Students will be expected to know the direction of displacement of particles/fields relative to the direction of energy propagation and that all electromagnetic waves travel at the same speed in a vacuum. </a:t>
            </a:r>
          </a:p>
          <a:p>
            <a:r>
              <a:rPr lang="en-GB" dirty="0"/>
              <a:t>Polarisation as evidence for the nature of transverse waves. </a:t>
            </a:r>
          </a:p>
          <a:p>
            <a:r>
              <a:rPr lang="en-GB" dirty="0"/>
              <a:t>Applications of polarisers to include Polaroid material and the alignment of aerials for transmission and reception.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18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AF263-2FCD-454E-AD98-F56CFF620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9121"/>
            <a:ext cx="5125594" cy="1987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565D62-ECCB-4036-95D7-B44E04868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5166287"/>
            <a:ext cx="5165447" cy="470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59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3.3.1.3 Principle of superposition of waves and formation of stationary waves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D0ABCE-BEF9-4BB9-80C4-368E5CA725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8396" y="939350"/>
                <a:ext cx="6360302" cy="3734664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GB" dirty="0"/>
                  <a:t>Stationary waves. </a:t>
                </a:r>
              </a:p>
              <a:p>
                <a:r>
                  <a:rPr lang="en-GB" dirty="0"/>
                  <a:t>Nodes and antinodes on strings.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dirty="0"/>
                  <a:t> for first harmonic. </a:t>
                </a:r>
              </a:p>
              <a:p>
                <a:r>
                  <a:rPr lang="en-GB" dirty="0"/>
                  <a:t>The formation of stationary waves by two waves of the same frequency travelling in opposite directions. </a:t>
                </a:r>
              </a:p>
              <a:p>
                <a:r>
                  <a:rPr lang="en-GB" dirty="0"/>
                  <a:t>A graphical explanation of formation of stationary waves will be expected. </a:t>
                </a:r>
              </a:p>
              <a:p>
                <a:r>
                  <a:rPr lang="en-GB" dirty="0"/>
                  <a:t>Stationary waves formed on a string and those produced with microwaves and sound waves should be considered. </a:t>
                </a:r>
              </a:p>
              <a:p>
                <a:r>
                  <a:rPr lang="en-GB" dirty="0"/>
                  <a:t>Stationary waves on strings will be described in terms of harmonics. The terms fundamental (for first harmonic) and overtone will </a:t>
                </a:r>
                <a:r>
                  <a:rPr lang="en-GB" b="1" dirty="0"/>
                  <a:t>not </a:t>
                </a:r>
                <a:r>
                  <a:rPr lang="en-GB" dirty="0"/>
                  <a:t>be used. 	</a:t>
                </a:r>
              </a:p>
              <a:p>
                <a:pPr marL="0" indent="0">
                  <a:buNone/>
                </a:pPr>
                <a:r>
                  <a:rPr lang="en-GB" b="1" dirty="0"/>
                  <a:t>Required practical 1: </a:t>
                </a:r>
                <a:r>
                  <a:rPr lang="en-GB" dirty="0"/>
                  <a:t>Investigation into the variation of the frequency of stationary waves on a string with length, tension and mass per unit length of the string.	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</a:p>
              <a:p>
                <a:pPr marL="0" indent="0">
                  <a:buNone/>
                </a:pPr>
                <a:r>
                  <a:rPr lang="en-GB" dirty="0"/>
                  <a:t>	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sz="1600" dirty="0"/>
                  <a:t>	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D0ABCE-BEF9-4BB9-80C4-368E5CA725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396" y="939350"/>
                <a:ext cx="6360302" cy="3734664"/>
              </a:xfrm>
              <a:blipFill>
                <a:blip r:embed="rId2"/>
                <a:stretch>
                  <a:fillRect l="-96" t="-14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19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BBA135-F232-492A-9ED0-9191BD86D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43300"/>
            <a:ext cx="3844303" cy="43496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416AFC-18F1-4712-9D14-AB072A69E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751" y="5870165"/>
            <a:ext cx="3524250" cy="403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09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3.3.2.1 Interference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360302" cy="3734664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Path difference. Coherence. </a:t>
            </a:r>
          </a:p>
          <a:p>
            <a:r>
              <a:rPr lang="en-GB" dirty="0"/>
              <a:t>Interference and diffraction using a laser as a source of monochromatic light. </a:t>
            </a:r>
          </a:p>
          <a:p>
            <a:r>
              <a:rPr lang="en-GB" dirty="0"/>
              <a:t>Young’s double-slit experiment: the use of two coherent sources or the use of a single source with double slits to produce an interference pattern. </a:t>
            </a:r>
          </a:p>
          <a:p>
            <a:r>
              <a:rPr lang="en-GB" dirty="0"/>
              <a:t>Fringe spacing, </a:t>
            </a:r>
            <a:r>
              <a:rPr lang="en-GB" i="1" dirty="0"/>
              <a:t>w </a:t>
            </a:r>
            <a:r>
              <a:rPr lang="en-GB" dirty="0"/>
              <a:t>= </a:t>
            </a:r>
            <a:r>
              <a:rPr lang="el-GR" dirty="0"/>
              <a:t>λ</a:t>
            </a:r>
            <a:r>
              <a:rPr lang="en-GB" i="1" dirty="0"/>
              <a:t>D/s </a:t>
            </a:r>
            <a:endParaRPr lang="en-GB" dirty="0"/>
          </a:p>
          <a:p>
            <a:r>
              <a:rPr lang="en-GB" dirty="0"/>
              <a:t>Production of interference pattern using white light. </a:t>
            </a:r>
          </a:p>
          <a:p>
            <a:r>
              <a:rPr lang="en-GB" dirty="0"/>
              <a:t>Students are expected to show awareness of safety issues associated with using lasers. </a:t>
            </a:r>
          </a:p>
          <a:p>
            <a:r>
              <a:rPr lang="en-GB" dirty="0"/>
              <a:t>Students will not be required to describe how a laser works. </a:t>
            </a:r>
          </a:p>
          <a:p>
            <a:r>
              <a:rPr lang="en-GB" dirty="0"/>
              <a:t>Students will be expected to describe and explain interference produced with sound and electromagnetic waves. </a:t>
            </a:r>
          </a:p>
          <a:p>
            <a:r>
              <a:rPr lang="en-GB" dirty="0"/>
              <a:t>Appreciation of how knowledge and understanding of nature of electromagnetic radiation has changed over time. 	</a:t>
            </a:r>
          </a:p>
          <a:p>
            <a:pPr marL="0" indent="0">
              <a:buNone/>
            </a:pPr>
            <a:r>
              <a:rPr lang="en-GB" b="1" dirty="0"/>
              <a:t>Required practical 2: </a:t>
            </a:r>
            <a:r>
              <a:rPr lang="en-GB" dirty="0"/>
              <a:t>Investigation of interference effects to include the Young’s slit experiment and interference by a diffraction grating. 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20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0DF3C-88CE-445E-8644-188B0487B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7764"/>
            <a:ext cx="3926888" cy="33522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3C0977-7D8C-4A18-8F00-EAA2155D6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5800165"/>
            <a:ext cx="3578376" cy="404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63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3.3.2.2 Diffraction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360302" cy="3734664"/>
          </a:xfrm>
        </p:spPr>
        <p:txBody>
          <a:bodyPr>
            <a:normAutofit/>
          </a:bodyPr>
          <a:lstStyle/>
          <a:p>
            <a:r>
              <a:rPr lang="en-GB" sz="1700" dirty="0"/>
              <a:t>Appearance of the diffraction pattern from a single slit using monochromatic and white light. </a:t>
            </a:r>
          </a:p>
          <a:p>
            <a:r>
              <a:rPr lang="en-GB" sz="1700" dirty="0"/>
              <a:t>Qualitative treatment of the variation of the width of the central diffraction maximum with wavelength and slit width. The graph of intensity against angular separation is not required. </a:t>
            </a:r>
          </a:p>
          <a:p>
            <a:r>
              <a:rPr lang="en-GB" sz="1700" dirty="0"/>
              <a:t>Plane transmission diffraction grating at normal incidence. </a:t>
            </a:r>
          </a:p>
          <a:p>
            <a:r>
              <a:rPr lang="en-GB" sz="1700" dirty="0"/>
              <a:t>Derivation of </a:t>
            </a:r>
            <a:r>
              <a:rPr lang="en-GB" sz="1700" i="1" dirty="0" err="1"/>
              <a:t>d</a:t>
            </a:r>
            <a:r>
              <a:rPr lang="en-GB" sz="1700" dirty="0" err="1"/>
              <a:t>sinθ</a:t>
            </a:r>
            <a:r>
              <a:rPr lang="en-GB" sz="1700" dirty="0"/>
              <a:t> = </a:t>
            </a:r>
            <a:r>
              <a:rPr lang="en-GB" sz="1700" i="1" dirty="0" err="1"/>
              <a:t>nλ</a:t>
            </a:r>
            <a:r>
              <a:rPr lang="en-GB" sz="1700" dirty="0"/>
              <a:t> </a:t>
            </a:r>
          </a:p>
          <a:p>
            <a:r>
              <a:rPr lang="en-GB" sz="1700" dirty="0"/>
              <a:t>Use of the spectrometer will not be tested. </a:t>
            </a:r>
          </a:p>
          <a:p>
            <a:r>
              <a:rPr lang="en-GB" sz="1700" dirty="0"/>
              <a:t>Applications of diffraction gratings.</a:t>
            </a: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21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9E8864-4F5A-48E4-B795-8EF1A7D6F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0600"/>
            <a:ext cx="4011624" cy="38913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B5D1DC-EE16-4DD7-8984-8DE4F2A20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56500"/>
            <a:ext cx="4260850" cy="1943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CF39EE-9310-48C8-BB5B-D4A17EED0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165" y="6053261"/>
            <a:ext cx="2993835" cy="273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84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3.3.2.3 Refraction at a plane surface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360302" cy="3734664"/>
          </a:xfrm>
        </p:spPr>
        <p:txBody>
          <a:bodyPr>
            <a:normAutofit lnSpcReduction="10000"/>
          </a:bodyPr>
          <a:lstStyle/>
          <a:p>
            <a:r>
              <a:rPr lang="en-GB" sz="1700" dirty="0"/>
              <a:t>Refractive index of a substance, </a:t>
            </a:r>
            <a:r>
              <a:rPr lang="en-GB" sz="1700" i="1" dirty="0"/>
              <a:t>n </a:t>
            </a:r>
            <a:r>
              <a:rPr lang="en-GB" sz="1700" dirty="0"/>
              <a:t>= </a:t>
            </a:r>
            <a:r>
              <a:rPr lang="en-GB" sz="1700" i="1" dirty="0"/>
              <a:t>c/c</a:t>
            </a:r>
            <a:r>
              <a:rPr lang="en-GB" sz="1700" baseline="-25000" dirty="0"/>
              <a:t>s</a:t>
            </a:r>
            <a:r>
              <a:rPr lang="en-GB" sz="1700" dirty="0"/>
              <a:t> </a:t>
            </a:r>
          </a:p>
          <a:p>
            <a:r>
              <a:rPr lang="en-GB" sz="1700" dirty="0"/>
              <a:t>Students should recall that the refractive index of air is approximately 1. </a:t>
            </a:r>
          </a:p>
          <a:p>
            <a:r>
              <a:rPr lang="en-GB" sz="1700" dirty="0"/>
              <a:t>Snell’s law of refraction for a boundary </a:t>
            </a:r>
            <a:r>
              <a:rPr lang="en-GB" sz="1700" i="1" dirty="0"/>
              <a:t>n</a:t>
            </a:r>
            <a:r>
              <a:rPr lang="en-GB" sz="1700" baseline="-25000" dirty="0"/>
              <a:t>1</a:t>
            </a:r>
            <a:r>
              <a:rPr lang="en-GB" sz="1700" dirty="0"/>
              <a:t>sin</a:t>
            </a:r>
            <a:r>
              <a:rPr lang="el-GR" sz="1700" dirty="0"/>
              <a:t>θ</a:t>
            </a:r>
            <a:r>
              <a:rPr lang="en-GB" sz="1700" baseline="-25000" dirty="0"/>
              <a:t>1</a:t>
            </a:r>
            <a:r>
              <a:rPr lang="en-GB" sz="1700" dirty="0"/>
              <a:t> = </a:t>
            </a:r>
            <a:r>
              <a:rPr lang="en-GB" sz="1700" i="1" dirty="0"/>
              <a:t>n</a:t>
            </a:r>
            <a:r>
              <a:rPr lang="en-GB" sz="1700" baseline="-25000" dirty="0"/>
              <a:t>2</a:t>
            </a:r>
            <a:r>
              <a:rPr lang="en-GB" sz="1700" dirty="0"/>
              <a:t>sin</a:t>
            </a:r>
            <a:r>
              <a:rPr lang="el-GR" sz="1700" dirty="0"/>
              <a:t>θ</a:t>
            </a:r>
            <a:r>
              <a:rPr lang="en-GB" sz="1700" baseline="-25000" dirty="0"/>
              <a:t>2</a:t>
            </a:r>
            <a:r>
              <a:rPr lang="en-GB" sz="1700" dirty="0"/>
              <a:t> </a:t>
            </a:r>
          </a:p>
          <a:p>
            <a:r>
              <a:rPr lang="pt-BR" sz="1700" dirty="0"/>
              <a:t>Total internal reflection sin</a:t>
            </a:r>
            <a:r>
              <a:rPr lang="el-GR" sz="1700" dirty="0"/>
              <a:t>θ</a:t>
            </a:r>
            <a:r>
              <a:rPr lang="pt-BR" sz="1700" baseline="-25000" dirty="0"/>
              <a:t>c</a:t>
            </a:r>
            <a:r>
              <a:rPr lang="pt-BR" sz="1700" dirty="0"/>
              <a:t> = </a:t>
            </a:r>
            <a:r>
              <a:rPr lang="pt-BR" sz="1700" i="1" dirty="0"/>
              <a:t>n</a:t>
            </a:r>
            <a:r>
              <a:rPr lang="pt-BR" sz="1700" baseline="-25000" dirty="0"/>
              <a:t>2</a:t>
            </a:r>
            <a:r>
              <a:rPr lang="pt-BR" sz="1700" dirty="0"/>
              <a:t>/</a:t>
            </a:r>
            <a:r>
              <a:rPr lang="pt-BR" sz="1700" i="1" dirty="0"/>
              <a:t>n</a:t>
            </a:r>
            <a:r>
              <a:rPr lang="pt-BR" sz="1700" baseline="-25000" dirty="0"/>
              <a:t>1</a:t>
            </a:r>
            <a:r>
              <a:rPr lang="pt-BR" sz="1700" dirty="0"/>
              <a:t> </a:t>
            </a:r>
          </a:p>
          <a:p>
            <a:r>
              <a:rPr lang="en-GB" sz="1700" dirty="0"/>
              <a:t>Simple treatment of fibre optics including the function of the cladding. </a:t>
            </a:r>
          </a:p>
          <a:p>
            <a:r>
              <a:rPr lang="en-GB" sz="1700" dirty="0"/>
              <a:t>Optical fibres will be limited to step index only. </a:t>
            </a:r>
          </a:p>
          <a:p>
            <a:r>
              <a:rPr lang="en-GB" sz="1700" dirty="0"/>
              <a:t>Material and modal dispersion. </a:t>
            </a:r>
          </a:p>
          <a:p>
            <a:r>
              <a:rPr lang="en-GB" sz="1700" dirty="0"/>
              <a:t>Students are expected to understand the principles and consequences of pulse broadening and absorption.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A7E8A2-CCEC-4158-B448-F0C179104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86200"/>
            <a:ext cx="3489571" cy="415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034E94-6A02-4DED-B30F-0F1957989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3333"/>
            <a:ext cx="3307352" cy="18026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B814A8-FABB-4EC6-94A3-3A5A02597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016" y="4686299"/>
            <a:ext cx="3643983" cy="452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20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3.4.1.1 Scalars and 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360302" cy="3734664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Nature of scalars and vectors. </a:t>
            </a:r>
          </a:p>
          <a:p>
            <a:r>
              <a:rPr lang="en-GB" dirty="0"/>
              <a:t>Examples should include: </a:t>
            </a:r>
          </a:p>
          <a:p>
            <a:r>
              <a:rPr lang="en-GB" dirty="0"/>
              <a:t>velocity/speed, mass, force/weight, acceleration, displacement/distance. </a:t>
            </a:r>
          </a:p>
          <a:p>
            <a:r>
              <a:rPr lang="en-GB" dirty="0"/>
              <a:t>Addition of vectors by calculation or scale drawing. </a:t>
            </a:r>
          </a:p>
          <a:p>
            <a:r>
              <a:rPr lang="en-GB" dirty="0"/>
              <a:t>Calculations will be limited to two vectors at right angles. Scale drawings may involve vectors at angles other than 90 °. </a:t>
            </a:r>
          </a:p>
          <a:p>
            <a:r>
              <a:rPr lang="en-GB" dirty="0"/>
              <a:t>Resolution of vectors into two components at right angles to each other. </a:t>
            </a:r>
          </a:p>
          <a:p>
            <a:r>
              <a:rPr lang="en-GB" dirty="0"/>
              <a:t>Examples should include components of forces along and perpendicular to an inclined plane. </a:t>
            </a:r>
          </a:p>
          <a:p>
            <a:r>
              <a:rPr lang="en-GB" dirty="0"/>
              <a:t>Problems may be solved either by the use of resolved forces or the use of a closed triangle. </a:t>
            </a:r>
          </a:p>
          <a:p>
            <a:r>
              <a:rPr lang="en-GB" dirty="0"/>
              <a:t>Conditions for equilibrium for two or three coplanar forces acting at a point. Appreciation of the meaning of equilibrium in the context of an object at rest or moving with constant velocity. 	</a:t>
            </a:r>
            <a:r>
              <a:rPr lang="en-GB" sz="17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23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51731D-D4C6-46B3-967D-220AB02C6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3849"/>
            <a:ext cx="4182107" cy="4548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5AD5C2-60A4-49F0-9532-AA56F77D4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145" y="7868513"/>
            <a:ext cx="3527855" cy="131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02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3.4.1.2 Moments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360302" cy="3734664"/>
          </a:xfrm>
        </p:spPr>
        <p:txBody>
          <a:bodyPr>
            <a:normAutofit/>
          </a:bodyPr>
          <a:lstStyle/>
          <a:p>
            <a:r>
              <a:rPr lang="en-GB" sz="1600" dirty="0"/>
              <a:t>Moment of a force about a point. </a:t>
            </a:r>
          </a:p>
          <a:p>
            <a:r>
              <a:rPr lang="en-GB" sz="1600" dirty="0"/>
              <a:t>Moment defined as </a:t>
            </a:r>
            <a:r>
              <a:rPr lang="en-GB" sz="1600" i="1" dirty="0"/>
              <a:t>force × perpendicular distance from the point to the line of action of the force</a:t>
            </a:r>
            <a:r>
              <a:rPr lang="en-GB" sz="1600" dirty="0"/>
              <a:t>. </a:t>
            </a:r>
          </a:p>
          <a:p>
            <a:r>
              <a:rPr lang="en-GB" sz="1600" dirty="0"/>
              <a:t>Couple as a pair of equal and opposite coplanar forces. </a:t>
            </a:r>
          </a:p>
          <a:p>
            <a:r>
              <a:rPr lang="en-GB" sz="1600" dirty="0"/>
              <a:t>Moment of couple defined as </a:t>
            </a:r>
            <a:r>
              <a:rPr lang="en-GB" sz="1600" i="1" dirty="0"/>
              <a:t>force × perpendicular distance between the lines of action of the forces</a:t>
            </a:r>
            <a:r>
              <a:rPr lang="en-GB" sz="1600" dirty="0"/>
              <a:t>. </a:t>
            </a:r>
          </a:p>
          <a:p>
            <a:r>
              <a:rPr lang="en-GB" sz="1600" dirty="0"/>
              <a:t>Principle of moments. </a:t>
            </a:r>
          </a:p>
          <a:p>
            <a:r>
              <a:rPr lang="en-GB" sz="1600" dirty="0"/>
              <a:t>Centre of mass. </a:t>
            </a:r>
          </a:p>
          <a:p>
            <a:r>
              <a:rPr lang="en-GB" sz="1600" dirty="0"/>
              <a:t>Knowledge that the position of the centre of mass of uniform regular solid is at its centre.	</a:t>
            </a:r>
            <a:r>
              <a:rPr lang="en-GB" sz="17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E45F3-48B1-4E91-A8A5-6931AC889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66" y="3644900"/>
            <a:ext cx="5587084" cy="618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96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3.4.1.3 Motion along a straight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360302" cy="3734664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Displacement, speed, velocity, acceleration. 	</a:t>
            </a:r>
            <a:r>
              <a:rPr lang="en-GB" i="1" dirty="0"/>
              <a:t>v </a:t>
            </a:r>
            <a:r>
              <a:rPr lang="en-GB" dirty="0"/>
              <a:t>= </a:t>
            </a:r>
            <a:r>
              <a:rPr lang="el-GR" dirty="0"/>
              <a:t>Δ</a:t>
            </a:r>
            <a:r>
              <a:rPr lang="en-GB" i="1" dirty="0"/>
              <a:t>s/</a:t>
            </a:r>
            <a:r>
              <a:rPr lang="el-GR" dirty="0"/>
              <a:t>Δ</a:t>
            </a:r>
            <a:r>
              <a:rPr lang="en-GB" i="1" dirty="0"/>
              <a:t>t 		</a:t>
            </a:r>
            <a:r>
              <a:rPr lang="fr-FR" i="1" dirty="0"/>
              <a:t>a </a:t>
            </a:r>
            <a:r>
              <a:rPr lang="fr-FR" dirty="0"/>
              <a:t>= </a:t>
            </a:r>
            <a:r>
              <a:rPr lang="fr-FR" dirty="0" err="1"/>
              <a:t>Δ</a:t>
            </a:r>
            <a:r>
              <a:rPr lang="fr-FR" i="1" dirty="0" err="1"/>
              <a:t>v</a:t>
            </a:r>
            <a:r>
              <a:rPr lang="fr-FR" i="1" dirty="0"/>
              <a:t>/</a:t>
            </a:r>
            <a:r>
              <a:rPr lang="fr-FR" dirty="0" err="1"/>
              <a:t>Δ</a:t>
            </a:r>
            <a:r>
              <a:rPr lang="fr-FR" i="1" dirty="0" err="1"/>
              <a:t>t</a:t>
            </a:r>
            <a:r>
              <a:rPr lang="fr-FR" i="1" dirty="0"/>
              <a:t> </a:t>
            </a:r>
            <a:endParaRPr lang="fr-FR" dirty="0"/>
          </a:p>
          <a:p>
            <a:r>
              <a:rPr lang="en-GB" dirty="0"/>
              <a:t>Calculations may include average and instantaneous speeds and velocities. </a:t>
            </a:r>
          </a:p>
          <a:p>
            <a:r>
              <a:rPr lang="en-GB" dirty="0"/>
              <a:t>Representation by graphical methods of uniform and non-uniform acceleration. </a:t>
            </a:r>
          </a:p>
          <a:p>
            <a:r>
              <a:rPr lang="en-GB" dirty="0"/>
              <a:t>Significance of areas of velocity–time and acceleration–time graphs and gradients of displacement–time and velocity–time graphs for uniform and non-uniform acceleration </a:t>
            </a:r>
            <a:r>
              <a:rPr lang="en-GB" dirty="0" err="1"/>
              <a:t>eg</a:t>
            </a:r>
            <a:r>
              <a:rPr lang="en-GB" dirty="0"/>
              <a:t> graphs for motion of bouncing ball. </a:t>
            </a:r>
          </a:p>
          <a:p>
            <a:r>
              <a:rPr lang="en-GB" dirty="0"/>
              <a:t>Equations for uniform acceleration: </a:t>
            </a:r>
          </a:p>
          <a:p>
            <a:pPr marL="0" indent="0">
              <a:buNone/>
            </a:pPr>
            <a:r>
              <a:rPr lang="en-GB" i="1" dirty="0"/>
              <a:t>	v </a:t>
            </a:r>
            <a:r>
              <a:rPr lang="en-GB" dirty="0"/>
              <a:t>= </a:t>
            </a:r>
            <a:r>
              <a:rPr lang="en-GB" i="1" dirty="0"/>
              <a:t>u </a:t>
            </a:r>
            <a:r>
              <a:rPr lang="en-GB" dirty="0"/>
              <a:t>+ </a:t>
            </a:r>
            <a:r>
              <a:rPr lang="en-GB" i="1" dirty="0"/>
              <a:t>at </a:t>
            </a:r>
            <a:endParaRPr lang="en-GB" dirty="0"/>
          </a:p>
          <a:p>
            <a:pPr marL="0" indent="0">
              <a:buNone/>
            </a:pPr>
            <a:r>
              <a:rPr lang="en-GB" i="1" dirty="0"/>
              <a:t>	</a:t>
            </a:r>
            <a:r>
              <a:rPr lang="pl-PL" i="1" dirty="0"/>
              <a:t>s </a:t>
            </a:r>
            <a:r>
              <a:rPr lang="pl-PL" dirty="0"/>
              <a:t>= </a:t>
            </a:r>
            <a:r>
              <a:rPr lang="en-GB" dirty="0"/>
              <a:t>(</a:t>
            </a:r>
            <a:r>
              <a:rPr lang="pl-PL" i="1" dirty="0"/>
              <a:t>u </a:t>
            </a:r>
            <a:r>
              <a:rPr lang="pl-PL" dirty="0"/>
              <a:t>+ </a:t>
            </a:r>
            <a:r>
              <a:rPr lang="pl-PL" i="1" dirty="0"/>
              <a:t>v</a:t>
            </a:r>
            <a:r>
              <a:rPr lang="en-GB" i="1" dirty="0"/>
              <a:t>/</a:t>
            </a:r>
            <a:r>
              <a:rPr lang="pl-PL" dirty="0"/>
              <a:t>2</a:t>
            </a:r>
            <a:r>
              <a:rPr lang="en-GB" dirty="0"/>
              <a:t>)</a:t>
            </a:r>
            <a:r>
              <a:rPr lang="pl-PL" i="1" dirty="0"/>
              <a:t>t </a:t>
            </a:r>
            <a:endParaRPr lang="pl-PL" dirty="0"/>
          </a:p>
          <a:p>
            <a:pPr marL="0" indent="0">
              <a:buNone/>
            </a:pPr>
            <a:r>
              <a:rPr lang="en-GB" i="1" dirty="0"/>
              <a:t>	s </a:t>
            </a:r>
            <a:r>
              <a:rPr lang="en-GB" dirty="0"/>
              <a:t>= </a:t>
            </a:r>
            <a:r>
              <a:rPr lang="en-GB" i="1" dirty="0" err="1"/>
              <a:t>ut</a:t>
            </a:r>
            <a:r>
              <a:rPr lang="en-GB" i="1" dirty="0"/>
              <a:t> </a:t>
            </a:r>
            <a:r>
              <a:rPr lang="en-GB" dirty="0"/>
              <a:t>+ </a:t>
            </a:r>
            <a:r>
              <a:rPr lang="en-GB" i="1" dirty="0"/>
              <a:t>at</a:t>
            </a:r>
            <a:r>
              <a:rPr lang="en-GB" baseline="30000" dirty="0"/>
              <a:t>2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i="1" dirty="0"/>
              <a:t>	v</a:t>
            </a:r>
            <a:r>
              <a:rPr lang="en-GB" baseline="30000" dirty="0"/>
              <a:t>2</a:t>
            </a:r>
            <a:r>
              <a:rPr lang="en-GB" dirty="0"/>
              <a:t> = </a:t>
            </a:r>
            <a:r>
              <a:rPr lang="en-GB" i="1" dirty="0"/>
              <a:t>u</a:t>
            </a:r>
            <a:r>
              <a:rPr lang="en-GB" baseline="30000" dirty="0"/>
              <a:t>2</a:t>
            </a:r>
            <a:r>
              <a:rPr lang="en-GB" dirty="0"/>
              <a:t> + 2</a:t>
            </a:r>
            <a:r>
              <a:rPr lang="en-GB" i="1" dirty="0"/>
              <a:t>as 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Acceleration due to gravity, g. 	</a:t>
            </a:r>
          </a:p>
          <a:p>
            <a:pPr marL="0" indent="0">
              <a:buNone/>
            </a:pPr>
            <a:r>
              <a:rPr lang="en-GB" sz="17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8BAAD0-0866-4A0B-81A2-191791810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54399"/>
            <a:ext cx="4957392" cy="43664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482B49-6505-4D22-B0D5-A871A6A05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060" y="7378700"/>
            <a:ext cx="5010139" cy="24547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BD048F-C71F-4AF9-9BE8-3D92EDB59A01}"/>
              </a:ext>
            </a:extLst>
          </p:cNvPr>
          <p:cNvSpPr/>
          <p:nvPr/>
        </p:nvSpPr>
        <p:spPr>
          <a:xfrm>
            <a:off x="2957513" y="2744942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  <a:latin typeface="HelveticaNeueLT Std"/>
              </a:rPr>
              <a:t>Required practical 3</a:t>
            </a:r>
            <a:r>
              <a:rPr lang="en-GB" sz="1200" dirty="0">
                <a:solidFill>
                  <a:srgbClr val="000000"/>
                </a:solidFill>
                <a:latin typeface="HelveticaNeueLT Std"/>
              </a:rPr>
              <a:t>: Determination of g by a freefall method. 	</a:t>
            </a:r>
          </a:p>
        </p:txBody>
      </p:sp>
    </p:spTree>
    <p:extLst>
      <p:ext uri="{BB962C8B-B14F-4D97-AF65-F5344CB8AC3E}">
        <p14:creationId xmlns:p14="http://schemas.microsoft.com/office/powerpoint/2010/main" val="747715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3.4.1.4 Projectile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360302" cy="3734664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Independent effect of motion in horizontal and vertical directions of a uniform gravitational field. Problems will be solvable using the equations of uniform acceleration. </a:t>
            </a:r>
          </a:p>
          <a:p>
            <a:r>
              <a:rPr lang="en-GB" dirty="0"/>
              <a:t>Qualitative treatment of friction. </a:t>
            </a:r>
          </a:p>
          <a:p>
            <a:r>
              <a:rPr lang="en-GB" dirty="0"/>
              <a:t>Distinctions between static and dynamic friction will not be tested. </a:t>
            </a:r>
          </a:p>
          <a:p>
            <a:r>
              <a:rPr lang="en-GB" dirty="0"/>
              <a:t>Qualitative treatment of lift and drag forces. </a:t>
            </a:r>
          </a:p>
          <a:p>
            <a:r>
              <a:rPr lang="en-GB" dirty="0"/>
              <a:t>Terminal speed. </a:t>
            </a:r>
          </a:p>
          <a:p>
            <a:r>
              <a:rPr lang="en-GB" dirty="0"/>
              <a:t>Knowledge that air resistance increases with speed. </a:t>
            </a:r>
          </a:p>
          <a:p>
            <a:r>
              <a:rPr lang="en-GB" dirty="0"/>
              <a:t>Qualitative understanding of the effect of air resistance on the trajectory of a projectile and on the factors that affect the maximum speed of a vehicle.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17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26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4EFE0C-B7EB-4CD9-B366-7D6D887D0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835400"/>
            <a:ext cx="3957759" cy="48480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9D11F2-2FC4-4757-AD95-A03B6DC14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222" y="4483100"/>
            <a:ext cx="3181778" cy="2343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DF412C-29BA-449D-8063-32D0A721E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221" y="6942272"/>
            <a:ext cx="3181778" cy="162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03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3.4.1.5 Newton’s laws of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360302" cy="3734664"/>
          </a:xfrm>
        </p:spPr>
        <p:txBody>
          <a:bodyPr>
            <a:normAutofit/>
          </a:bodyPr>
          <a:lstStyle/>
          <a:p>
            <a:r>
              <a:rPr lang="en-GB" dirty="0"/>
              <a:t>Knowledge and application of the three laws of motion in appropriate situations. </a:t>
            </a:r>
          </a:p>
          <a:p>
            <a:r>
              <a:rPr lang="en-GB" i="1" dirty="0"/>
              <a:t>F </a:t>
            </a:r>
            <a:r>
              <a:rPr lang="en-GB" dirty="0"/>
              <a:t>= </a:t>
            </a:r>
            <a:r>
              <a:rPr lang="en-GB" i="1" dirty="0"/>
              <a:t>ma </a:t>
            </a:r>
            <a:r>
              <a:rPr lang="en-GB" dirty="0"/>
              <a:t>for situations where the mass is constant. 	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17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DB5652-27D4-45EF-87AC-068CE7A39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16100"/>
            <a:ext cx="3535482" cy="37346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47C63A-2A2F-4237-B04A-6FA04F162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79085"/>
            <a:ext cx="3709384" cy="16113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F709AD-D047-4144-ADA4-266493FC9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407" y="3943793"/>
            <a:ext cx="3509592" cy="32466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D1B45C-B50A-4F3C-8991-7F865BA48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8660" y="7218747"/>
            <a:ext cx="3913646" cy="260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144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3.4.1.6 Momentum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 fontScale="85000" lnSpcReduction="20000"/>
          </a:bodyPr>
          <a:lstStyle/>
          <a:p>
            <a:r>
              <a:rPr lang="en-GB" sz="1900" i="1" dirty="0"/>
              <a:t>momentum </a:t>
            </a:r>
            <a:r>
              <a:rPr lang="en-GB" sz="1900" dirty="0"/>
              <a:t>= </a:t>
            </a:r>
            <a:r>
              <a:rPr lang="en-GB" sz="1900" i="1" dirty="0"/>
              <a:t>mass </a:t>
            </a:r>
            <a:r>
              <a:rPr lang="en-GB" sz="1900" dirty="0"/>
              <a:t>× </a:t>
            </a:r>
            <a:r>
              <a:rPr lang="en-GB" sz="1900" i="1" dirty="0"/>
              <a:t>velocity </a:t>
            </a:r>
            <a:endParaRPr lang="en-GB" sz="1900" dirty="0"/>
          </a:p>
          <a:p>
            <a:r>
              <a:rPr lang="en-GB" sz="1900" dirty="0"/>
              <a:t>Conservation of linear momentum. </a:t>
            </a:r>
          </a:p>
          <a:p>
            <a:r>
              <a:rPr lang="en-GB" sz="1900" dirty="0"/>
              <a:t>Principle applied quantitatively to problems in one dimension. </a:t>
            </a:r>
          </a:p>
          <a:p>
            <a:r>
              <a:rPr lang="en-GB" sz="1900" dirty="0"/>
              <a:t>Force as the rate of change of momentum, </a:t>
            </a:r>
            <a:r>
              <a:rPr lang="en-GB" sz="1900" i="1" dirty="0"/>
              <a:t>F </a:t>
            </a:r>
            <a:r>
              <a:rPr lang="en-GB" sz="1900" dirty="0"/>
              <a:t>= </a:t>
            </a:r>
            <a:r>
              <a:rPr lang="en-GB" sz="1900" dirty="0" err="1"/>
              <a:t>Δ</a:t>
            </a:r>
            <a:r>
              <a:rPr lang="en-GB" sz="1900" i="1" dirty="0" err="1"/>
              <a:t>mv</a:t>
            </a:r>
            <a:r>
              <a:rPr lang="en-GB" sz="1900" i="1" dirty="0"/>
              <a:t>/</a:t>
            </a:r>
            <a:r>
              <a:rPr lang="en-GB" sz="1900" dirty="0" err="1"/>
              <a:t>Δ</a:t>
            </a:r>
            <a:r>
              <a:rPr lang="en-GB" sz="1900" i="1" dirty="0" err="1"/>
              <a:t>t</a:t>
            </a:r>
            <a:r>
              <a:rPr lang="en-GB" sz="1900" i="1" dirty="0"/>
              <a:t> </a:t>
            </a:r>
            <a:endParaRPr lang="en-GB" sz="1900" dirty="0"/>
          </a:p>
          <a:p>
            <a:r>
              <a:rPr lang="en-GB" sz="1900" dirty="0"/>
              <a:t>Impulse = change in momentum </a:t>
            </a:r>
          </a:p>
          <a:p>
            <a:r>
              <a:rPr lang="en-GB" sz="1900" i="1" dirty="0" err="1"/>
              <a:t>F</a:t>
            </a:r>
            <a:r>
              <a:rPr lang="en-GB" sz="1900" dirty="0" err="1"/>
              <a:t>Δ</a:t>
            </a:r>
            <a:r>
              <a:rPr lang="en-GB" sz="1900" i="1" dirty="0" err="1"/>
              <a:t>t</a:t>
            </a:r>
            <a:r>
              <a:rPr lang="en-GB" sz="1900" i="1" dirty="0"/>
              <a:t> </a:t>
            </a:r>
            <a:r>
              <a:rPr lang="en-GB" sz="1900" dirty="0"/>
              <a:t>= </a:t>
            </a:r>
            <a:r>
              <a:rPr lang="en-GB" sz="1900" dirty="0" err="1"/>
              <a:t>Δ</a:t>
            </a:r>
            <a:r>
              <a:rPr lang="en-GB" sz="1900" i="1" dirty="0" err="1"/>
              <a:t>mv</a:t>
            </a:r>
            <a:r>
              <a:rPr lang="en-GB" sz="1900" i="1" dirty="0"/>
              <a:t> </a:t>
            </a:r>
            <a:r>
              <a:rPr lang="en-GB" sz="1900" dirty="0"/>
              <a:t>, where F is constant. </a:t>
            </a:r>
          </a:p>
          <a:p>
            <a:r>
              <a:rPr lang="en-GB" sz="1900" dirty="0"/>
              <a:t>Significance of the area under a force–time graph. </a:t>
            </a:r>
          </a:p>
          <a:p>
            <a:r>
              <a:rPr lang="en-GB" sz="1900" dirty="0"/>
              <a:t>Quantitative questions may be set on forces that vary with time. Impact forces are related to contact times (</a:t>
            </a:r>
            <a:r>
              <a:rPr lang="en-GB" sz="1900" dirty="0" err="1"/>
              <a:t>eg</a:t>
            </a:r>
            <a:r>
              <a:rPr lang="en-GB" sz="1900" dirty="0"/>
              <a:t> kicking a football, crumple zones, packaging). </a:t>
            </a:r>
          </a:p>
          <a:p>
            <a:r>
              <a:rPr lang="en-GB" sz="1900" dirty="0"/>
              <a:t>Elastic and inelastic collisions; explosions. </a:t>
            </a:r>
          </a:p>
          <a:p>
            <a:r>
              <a:rPr lang="en-GB" sz="1900" dirty="0"/>
              <a:t>Appreciation of momentum conservation issues in the context of ethical transport design. 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28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DC7CE6-A4CB-4509-AB5D-A594741AD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6051"/>
            <a:ext cx="3806985" cy="34480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9817A8-EE2C-452C-871C-3D2CF0557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0" y="6432317"/>
            <a:ext cx="3318035" cy="347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352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3.4.1.7 Work, energy &amp;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/>
          </a:bodyPr>
          <a:lstStyle/>
          <a:p>
            <a:r>
              <a:rPr lang="en-GB" sz="1600" dirty="0"/>
              <a:t>Energy transferred, </a:t>
            </a:r>
            <a:r>
              <a:rPr lang="en-GB" sz="1600" i="1" dirty="0"/>
              <a:t>W </a:t>
            </a:r>
            <a:r>
              <a:rPr lang="en-GB" sz="1600" dirty="0"/>
              <a:t>= </a:t>
            </a:r>
            <a:r>
              <a:rPr lang="en-GB" sz="1600" i="1" dirty="0" err="1"/>
              <a:t>Fs</a:t>
            </a:r>
            <a:r>
              <a:rPr lang="en-GB" sz="1600" dirty="0" err="1"/>
              <a:t>cosθ</a:t>
            </a:r>
            <a:r>
              <a:rPr lang="en-GB" sz="1600" dirty="0"/>
              <a:t> </a:t>
            </a:r>
          </a:p>
          <a:p>
            <a:r>
              <a:rPr lang="en-GB" sz="1600" i="1" dirty="0"/>
              <a:t>rate of doing work </a:t>
            </a:r>
            <a:r>
              <a:rPr lang="en-GB" sz="1600" dirty="0"/>
              <a:t>= </a:t>
            </a:r>
            <a:r>
              <a:rPr lang="en-GB" sz="1600" i="1" dirty="0"/>
              <a:t>rate of energy transfer</a:t>
            </a:r>
            <a:r>
              <a:rPr lang="en-GB" sz="1600" dirty="0"/>
              <a:t>, </a:t>
            </a:r>
            <a:r>
              <a:rPr lang="en-GB" sz="1600" i="1" dirty="0"/>
              <a:t>P </a:t>
            </a:r>
            <a:r>
              <a:rPr lang="en-GB" sz="1600" dirty="0"/>
              <a:t>= Δ</a:t>
            </a:r>
            <a:r>
              <a:rPr lang="en-GB" sz="1600" i="1" dirty="0"/>
              <a:t>W/</a:t>
            </a:r>
            <a:r>
              <a:rPr lang="en-GB" sz="1600" dirty="0"/>
              <a:t>Δ </a:t>
            </a:r>
            <a:r>
              <a:rPr lang="en-GB" sz="1600" i="1" dirty="0"/>
              <a:t>t </a:t>
            </a:r>
            <a:r>
              <a:rPr lang="en-GB" sz="1600" dirty="0"/>
              <a:t>= </a:t>
            </a:r>
            <a:r>
              <a:rPr lang="en-GB" sz="1600" i="1" dirty="0" err="1"/>
              <a:t>Fv</a:t>
            </a:r>
            <a:r>
              <a:rPr lang="en-GB" sz="1600" i="1" dirty="0"/>
              <a:t> </a:t>
            </a:r>
            <a:endParaRPr lang="en-GB" sz="1600" dirty="0"/>
          </a:p>
          <a:p>
            <a:r>
              <a:rPr lang="en-GB" sz="1600" dirty="0"/>
              <a:t>Quantitative questions may be set on variable forces. </a:t>
            </a:r>
          </a:p>
          <a:p>
            <a:r>
              <a:rPr lang="en-GB" sz="1600" dirty="0"/>
              <a:t>Significance of the area under a force–displacement graph. </a:t>
            </a:r>
          </a:p>
          <a:p>
            <a:r>
              <a:rPr lang="en-GB" sz="1600" i="1" dirty="0"/>
              <a:t>efficiency </a:t>
            </a:r>
            <a:r>
              <a:rPr lang="en-GB" sz="1600" dirty="0"/>
              <a:t>= </a:t>
            </a:r>
            <a:r>
              <a:rPr lang="en-GB" sz="1600" i="1" dirty="0"/>
              <a:t>useful output power input power </a:t>
            </a:r>
            <a:endParaRPr lang="en-GB" sz="1600" dirty="0"/>
          </a:p>
          <a:p>
            <a:r>
              <a:rPr lang="en-GB" sz="1600" dirty="0"/>
              <a:t>Efficiency can be expressed as a percentage. </a:t>
            </a:r>
            <a:r>
              <a:rPr lang="en-GB" dirty="0"/>
              <a:t>	</a:t>
            </a:r>
            <a:endParaRPr lang="en-GB" sz="19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29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5BCE99-F6E4-47B4-AD0C-FD27DC9FB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3050"/>
            <a:ext cx="4889500" cy="42114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B4D4E5-52FE-4224-AE9F-5AEA12810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900" y="6991410"/>
            <a:ext cx="5245100" cy="284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11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3.4.1.8 Conservation of energy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/>
          </a:bodyPr>
          <a:lstStyle/>
          <a:p>
            <a:r>
              <a:rPr lang="en-GB" sz="1600" dirty="0"/>
              <a:t>Principle of conservation of energy. </a:t>
            </a:r>
          </a:p>
          <a:p>
            <a:r>
              <a:rPr lang="en-GB" sz="1600" dirty="0"/>
              <a:t>Δ</a:t>
            </a:r>
            <a:r>
              <a:rPr lang="en-GB" sz="1600" i="1" dirty="0"/>
              <a:t>E</a:t>
            </a:r>
            <a:r>
              <a:rPr lang="en-GB" sz="1600" baseline="-25000" dirty="0"/>
              <a:t>p</a:t>
            </a:r>
            <a:r>
              <a:rPr lang="en-GB" sz="1600" dirty="0"/>
              <a:t> = </a:t>
            </a:r>
            <a:r>
              <a:rPr lang="en-GB" sz="1600" i="1" dirty="0" err="1"/>
              <a:t>mg</a:t>
            </a:r>
            <a:r>
              <a:rPr lang="en-GB" sz="1600" dirty="0" err="1"/>
              <a:t>Δ</a:t>
            </a:r>
            <a:r>
              <a:rPr lang="en-GB" sz="1600" i="1" dirty="0" err="1"/>
              <a:t>h</a:t>
            </a:r>
            <a:r>
              <a:rPr lang="en-GB" sz="1600" i="1" dirty="0"/>
              <a:t> </a:t>
            </a:r>
            <a:r>
              <a:rPr lang="en-GB" sz="1600" dirty="0"/>
              <a:t>and </a:t>
            </a:r>
            <a:r>
              <a:rPr lang="en-GB" sz="1600" i="1" dirty="0"/>
              <a:t>E</a:t>
            </a:r>
            <a:r>
              <a:rPr lang="en-GB" sz="1600" baseline="-25000" dirty="0"/>
              <a:t>k</a:t>
            </a:r>
            <a:r>
              <a:rPr lang="en-GB" sz="1600" dirty="0"/>
              <a:t> = 0.5</a:t>
            </a:r>
            <a:r>
              <a:rPr lang="en-GB" sz="1600" i="1" dirty="0"/>
              <a:t>mv</a:t>
            </a:r>
            <a:r>
              <a:rPr lang="en-GB" sz="1600" baseline="30000" dirty="0"/>
              <a:t>2</a:t>
            </a:r>
            <a:r>
              <a:rPr lang="en-GB" sz="1600" dirty="0"/>
              <a:t> </a:t>
            </a:r>
          </a:p>
          <a:p>
            <a:r>
              <a:rPr lang="en-GB" sz="1600" dirty="0"/>
              <a:t>Quantitative and qualitative application of energy conservation to examples involving gravitational potential energy, kinetic energy, and work done against resistive forces.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30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D89F8F-0F99-4D3A-B326-F755A6AC4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5350"/>
            <a:ext cx="5221111" cy="469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609B01-66F5-4C9F-AF70-EC098F8DA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85816"/>
            <a:ext cx="3643884" cy="3420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E3E2F6-31B3-4D1C-9AEC-7C4D3457C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624" y="8090350"/>
            <a:ext cx="3664376" cy="16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61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3.4.2.1 Bulk properties of solids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Density, </a:t>
            </a:r>
            <a:r>
              <a:rPr lang="el-GR" dirty="0"/>
              <a:t>ρ</a:t>
            </a:r>
            <a:r>
              <a:rPr lang="en-GB" dirty="0"/>
              <a:t> = </a:t>
            </a:r>
            <a:r>
              <a:rPr lang="en-GB" i="1" dirty="0"/>
              <a:t>m/V </a:t>
            </a:r>
            <a:endParaRPr lang="en-GB" dirty="0"/>
          </a:p>
          <a:p>
            <a:r>
              <a:rPr lang="en-GB" dirty="0"/>
              <a:t>Hooke’s law, elastic limit, </a:t>
            </a:r>
          </a:p>
          <a:p>
            <a:r>
              <a:rPr lang="en-GB" i="1" dirty="0"/>
              <a:t>F </a:t>
            </a:r>
            <a:r>
              <a:rPr lang="en-GB" dirty="0"/>
              <a:t>= </a:t>
            </a:r>
            <a:r>
              <a:rPr lang="en-GB" i="1" dirty="0" err="1"/>
              <a:t>k</a:t>
            </a:r>
            <a:r>
              <a:rPr lang="en-GB" dirty="0" err="1"/>
              <a:t>Δ</a:t>
            </a:r>
            <a:r>
              <a:rPr lang="en-GB" i="1" dirty="0" err="1"/>
              <a:t>L</a:t>
            </a:r>
            <a:r>
              <a:rPr lang="en-GB" i="1" dirty="0"/>
              <a:t> </a:t>
            </a:r>
            <a:r>
              <a:rPr lang="en-GB" dirty="0"/>
              <a:t>, k as stiffness and spring constant. </a:t>
            </a:r>
          </a:p>
          <a:p>
            <a:r>
              <a:rPr lang="en-GB" dirty="0"/>
              <a:t>Tensile strain and tensile stress. </a:t>
            </a:r>
          </a:p>
          <a:p>
            <a:r>
              <a:rPr lang="en-GB" dirty="0"/>
              <a:t>Elastic strain energy, breaking stress. </a:t>
            </a:r>
          </a:p>
          <a:p>
            <a:r>
              <a:rPr lang="en-GB" i="1" dirty="0"/>
              <a:t>energy stored </a:t>
            </a:r>
            <a:r>
              <a:rPr lang="en-GB" dirty="0"/>
              <a:t>= 0.5</a:t>
            </a:r>
            <a:r>
              <a:rPr lang="en-GB" i="1" dirty="0"/>
              <a:t>F</a:t>
            </a:r>
            <a:r>
              <a:rPr lang="en-GB" dirty="0"/>
              <a:t>Δ</a:t>
            </a:r>
            <a:r>
              <a:rPr lang="en-GB" i="1" dirty="0"/>
              <a:t>L </a:t>
            </a:r>
            <a:r>
              <a:rPr lang="en-GB" dirty="0"/>
              <a:t>= </a:t>
            </a:r>
            <a:r>
              <a:rPr lang="en-GB" i="1" dirty="0"/>
              <a:t>area under force</a:t>
            </a:r>
            <a:r>
              <a:rPr lang="en-GB" dirty="0"/>
              <a:t>−</a:t>
            </a:r>
            <a:r>
              <a:rPr lang="en-GB" i="1" dirty="0"/>
              <a:t>extension graph </a:t>
            </a:r>
            <a:endParaRPr lang="en-GB" dirty="0"/>
          </a:p>
          <a:p>
            <a:r>
              <a:rPr lang="en-GB" dirty="0"/>
              <a:t>Description of plastic behaviour, fracture and brittle behaviour linked to force–extension graphs. </a:t>
            </a:r>
          </a:p>
          <a:p>
            <a:r>
              <a:rPr lang="en-GB" dirty="0"/>
              <a:t>Quantitative and qualitative application of energy conservation to examples involving elastic strain energy and energy to deform. </a:t>
            </a:r>
          </a:p>
          <a:p>
            <a:r>
              <a:rPr lang="en-GB" dirty="0"/>
              <a:t>Spring energy transformed to kinetic and gravitational potential energy. </a:t>
            </a:r>
          </a:p>
          <a:p>
            <a:r>
              <a:rPr lang="en-GB" dirty="0"/>
              <a:t>Interpretation of simple stress–strain curves. </a:t>
            </a:r>
          </a:p>
          <a:p>
            <a:r>
              <a:rPr lang="en-GB" dirty="0"/>
              <a:t>Appreciation of energy conservation issues in the context of ethical transport design. 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B4ACBA-F3D2-43A7-8416-F42D813D3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46500"/>
            <a:ext cx="3918831" cy="4292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54B07F-094D-470F-BA56-4911CEAFE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650" y="8088912"/>
            <a:ext cx="4197350" cy="181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380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3.4.2.2 The Young Modulus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/>
          </a:bodyPr>
          <a:lstStyle/>
          <a:p>
            <a:r>
              <a:rPr lang="en-GB" sz="1600" i="1" dirty="0"/>
              <a:t>Young modulus </a:t>
            </a:r>
            <a:r>
              <a:rPr lang="en-GB" sz="1600" dirty="0"/>
              <a:t>= </a:t>
            </a:r>
            <a:r>
              <a:rPr lang="en-GB" sz="1600" i="1" dirty="0"/>
              <a:t>tensile stress/tensile strain </a:t>
            </a:r>
            <a:r>
              <a:rPr lang="en-GB" sz="1600" dirty="0"/>
              <a:t>= </a:t>
            </a:r>
            <a:r>
              <a:rPr lang="en-GB" sz="1600" i="1" dirty="0"/>
              <a:t>FL/A</a:t>
            </a:r>
            <a:r>
              <a:rPr lang="en-GB" sz="1600" dirty="0"/>
              <a:t>Δ</a:t>
            </a:r>
            <a:r>
              <a:rPr lang="en-GB" sz="1600" i="1" dirty="0"/>
              <a:t>L </a:t>
            </a:r>
            <a:endParaRPr lang="en-GB" sz="1600" dirty="0"/>
          </a:p>
          <a:p>
            <a:r>
              <a:rPr lang="en-GB" sz="1600" dirty="0"/>
              <a:t>Use of stress–strain graphs to find the Young modulus. </a:t>
            </a:r>
          </a:p>
          <a:p>
            <a:r>
              <a:rPr lang="en-GB" sz="1600" dirty="0"/>
              <a:t>(One simple method of measurement is required.) 	</a:t>
            </a:r>
          </a:p>
          <a:p>
            <a:pPr marL="0" indent="0">
              <a:buNone/>
            </a:pPr>
            <a:r>
              <a:rPr lang="en-GB" sz="1600" b="1" dirty="0"/>
              <a:t>Required practical 4: </a:t>
            </a:r>
            <a:r>
              <a:rPr lang="en-GB" sz="1600" dirty="0"/>
              <a:t>Determination of the Young modulus by a simple method.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32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0B93AB-AA49-46DC-87A6-94813E03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666" y="2241551"/>
            <a:ext cx="4580667" cy="482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5DABFE-87DF-4F0F-9717-5707D35A49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537"/>
          <a:stretch/>
        </p:blipFill>
        <p:spPr>
          <a:xfrm>
            <a:off x="0" y="7155594"/>
            <a:ext cx="3282068" cy="12454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25244B-8F99-4284-B133-C4684CD766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434"/>
          <a:stretch/>
        </p:blipFill>
        <p:spPr>
          <a:xfrm>
            <a:off x="3517900" y="7155594"/>
            <a:ext cx="2940050" cy="18837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66C984-4909-48BF-B811-DFB883411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0" y="9133044"/>
            <a:ext cx="4098591" cy="69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97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3.5.1.1 Basics of electricity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/>
          </a:bodyPr>
          <a:lstStyle/>
          <a:p>
            <a:r>
              <a:rPr lang="en-GB" sz="1600" dirty="0"/>
              <a:t>Electric current as the rate of flow of charge; potential difference as work done per unit charge. </a:t>
            </a:r>
          </a:p>
          <a:p>
            <a:r>
              <a:rPr lang="en-GB" sz="1600" i="1" dirty="0"/>
              <a:t>I </a:t>
            </a:r>
            <a:r>
              <a:rPr lang="en-GB" sz="1600" dirty="0"/>
              <a:t>= </a:t>
            </a:r>
            <a:r>
              <a:rPr lang="el-GR" sz="1600" dirty="0"/>
              <a:t>Δ</a:t>
            </a:r>
            <a:r>
              <a:rPr lang="en-GB" sz="1600" i="1" dirty="0"/>
              <a:t>Q/</a:t>
            </a:r>
            <a:r>
              <a:rPr lang="el-GR" sz="1600" dirty="0"/>
              <a:t>Δ </a:t>
            </a:r>
            <a:r>
              <a:rPr lang="en-GB" sz="1600" i="1" dirty="0"/>
              <a:t>t </a:t>
            </a:r>
            <a:r>
              <a:rPr lang="en-GB" sz="1600" dirty="0"/>
              <a:t>, </a:t>
            </a:r>
            <a:r>
              <a:rPr lang="en-GB" sz="1600" i="1" dirty="0"/>
              <a:t>V </a:t>
            </a:r>
            <a:r>
              <a:rPr lang="en-GB" sz="1600" dirty="0"/>
              <a:t>= </a:t>
            </a:r>
            <a:r>
              <a:rPr lang="en-GB" sz="1600" i="1" dirty="0"/>
              <a:t>W/Q </a:t>
            </a:r>
            <a:endParaRPr lang="en-GB" sz="1600" dirty="0"/>
          </a:p>
          <a:p>
            <a:r>
              <a:rPr lang="en-GB" sz="1600" dirty="0"/>
              <a:t>Resistance defined as </a:t>
            </a:r>
            <a:r>
              <a:rPr lang="en-GB" sz="1600" i="1" dirty="0"/>
              <a:t>R </a:t>
            </a:r>
            <a:r>
              <a:rPr lang="en-GB" sz="1600" dirty="0"/>
              <a:t>= </a:t>
            </a:r>
            <a:r>
              <a:rPr lang="en-GB" sz="1600" i="1" dirty="0"/>
              <a:t>V/I </a:t>
            </a:r>
            <a:r>
              <a:rPr lang="en-GB" sz="1600" dirty="0"/>
              <a:t>	</a:t>
            </a:r>
          </a:p>
          <a:p>
            <a:pPr marL="0" indent="0">
              <a:buNone/>
            </a:pPr>
            <a:r>
              <a:rPr lang="en-GB" sz="1600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33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B4097F-8F0F-4161-949F-ED3D5644A8BE}"/>
              </a:ext>
            </a:extLst>
          </p:cNvPr>
          <p:cNvSpPr txBox="1">
            <a:spLocks/>
          </p:cNvSpPr>
          <p:nvPr/>
        </p:nvSpPr>
        <p:spPr>
          <a:xfrm>
            <a:off x="232695" y="1911925"/>
            <a:ext cx="6734409" cy="53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3.5.1.2 Current-voltage characteristics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F74813C-066C-4344-902B-33713660C4BF}"/>
              </a:ext>
            </a:extLst>
          </p:cNvPr>
          <p:cNvSpPr txBox="1">
            <a:spLocks/>
          </p:cNvSpPr>
          <p:nvPr/>
        </p:nvSpPr>
        <p:spPr>
          <a:xfrm>
            <a:off x="103441" y="2380800"/>
            <a:ext cx="6479254" cy="3302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For an ohmic conductor, semiconductor diode, and filament lamp. </a:t>
            </a:r>
          </a:p>
          <a:p>
            <a:r>
              <a:rPr lang="en-GB" sz="1600" dirty="0"/>
              <a:t>Ohm’s law as a special case where </a:t>
            </a:r>
            <a:r>
              <a:rPr lang="en-GB" sz="1600" i="1" dirty="0"/>
              <a:t>I </a:t>
            </a:r>
            <a:r>
              <a:rPr lang="en-GB" sz="1600" dirty="0"/>
              <a:t>∝ </a:t>
            </a:r>
            <a:r>
              <a:rPr lang="en-GB" sz="1600" i="1" dirty="0"/>
              <a:t>V </a:t>
            </a:r>
            <a:r>
              <a:rPr lang="en-GB" sz="1600" dirty="0"/>
              <a:t>under constant physical conditions. </a:t>
            </a:r>
          </a:p>
          <a:p>
            <a:r>
              <a:rPr lang="en-GB" sz="1600" dirty="0"/>
              <a:t>Unless specifically stated in questions, ammeters and voltmeters should be treated as ideal (having zero and infinite resistance respectively). </a:t>
            </a:r>
          </a:p>
          <a:p>
            <a:r>
              <a:rPr lang="en-GB" sz="1600" dirty="0"/>
              <a:t>Questions can be set where either I or V is on the horizontal axis of the characteristic graph.	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A932A7-4F08-4516-AB00-FBD26F7E7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33286"/>
            <a:ext cx="4584700" cy="5211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589301-E62D-4B7F-8202-A59BEB55A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200" y="5648270"/>
            <a:ext cx="3860800" cy="105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98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3.5.1.3 Resistivity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Resistivity, </a:t>
            </a:r>
            <a:r>
              <a:rPr lang="el-GR" dirty="0"/>
              <a:t>ρ</a:t>
            </a:r>
            <a:r>
              <a:rPr lang="en-GB" dirty="0"/>
              <a:t> = </a:t>
            </a:r>
            <a:r>
              <a:rPr lang="en-GB" i="1" dirty="0"/>
              <a:t>RA/L </a:t>
            </a:r>
            <a:endParaRPr lang="en-GB" dirty="0"/>
          </a:p>
          <a:p>
            <a:r>
              <a:rPr lang="en-GB" dirty="0"/>
              <a:t>Description of the qualitative effect of temperature on the resistance of metal conductors and thermistors. </a:t>
            </a:r>
          </a:p>
          <a:p>
            <a:r>
              <a:rPr lang="en-GB" dirty="0"/>
              <a:t>Only negative temperature coefficient (</a:t>
            </a:r>
            <a:r>
              <a:rPr lang="en-GB" dirty="0" err="1"/>
              <a:t>ntc</a:t>
            </a:r>
            <a:r>
              <a:rPr lang="en-GB" dirty="0"/>
              <a:t>) thermistors will be considered. </a:t>
            </a:r>
          </a:p>
          <a:p>
            <a:r>
              <a:rPr lang="en-GB" dirty="0"/>
              <a:t>Applications of thermistors to include temperature sensors and resistance–temperature graphs. </a:t>
            </a:r>
          </a:p>
          <a:p>
            <a:r>
              <a:rPr lang="en-GB" dirty="0"/>
              <a:t>Superconductivity as a property of certain materials which have zero resistivity at and below a critical temperature which depends on the material. </a:t>
            </a:r>
          </a:p>
          <a:p>
            <a:r>
              <a:rPr lang="en-GB" dirty="0"/>
              <a:t>Applications of superconductors to include the production of strong magnetic fields and the reduction of energy loss in transmission of electric power. </a:t>
            </a:r>
          </a:p>
          <a:p>
            <a:r>
              <a:rPr lang="en-GB" dirty="0"/>
              <a:t>Critical field will not be assessed. 	</a:t>
            </a:r>
            <a:endParaRPr lang="en-GB" sz="1600" dirty="0"/>
          </a:p>
          <a:p>
            <a:pPr marL="0" indent="0">
              <a:buNone/>
            </a:pPr>
            <a:r>
              <a:rPr lang="en-GB" b="1" dirty="0"/>
              <a:t>Required practical 5: </a:t>
            </a:r>
            <a:r>
              <a:rPr lang="en-GB" dirty="0"/>
              <a:t>Determination of resistivity of a wire using a </a:t>
            </a:r>
            <a:r>
              <a:rPr lang="en-GB" dirty="0" err="1"/>
              <a:t>micrometer</a:t>
            </a:r>
            <a:r>
              <a:rPr lang="en-GB" dirty="0"/>
              <a:t>, ammeter and voltmeter. 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34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01C124-B366-404D-AC20-9C267B9DE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8" y="3410430"/>
            <a:ext cx="5889035" cy="645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76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DE77-D183-4546-816A-23298B08D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95E66-98B5-49D4-A52E-9EFF9EC06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2CA41-81FF-4B8D-8C66-834153BE0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35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ED7232-93FF-4AA1-8333-27175DDDA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7503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B346AC-2B6E-42DA-B0C7-3DC7DFDDD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7464200"/>
            <a:ext cx="5440362" cy="24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29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04514-F919-453F-8EE3-ADE20051B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D0440-F62D-4032-A354-269F5E325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E98CC-B4AE-4208-8D0A-278884C84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FB3DFE-255E-44F9-A4ED-8364A65B3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709"/>
            <a:ext cx="6858000" cy="6038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F5D5AA-0E49-48D6-88EC-725DC262B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86390"/>
            <a:ext cx="6858000" cy="29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544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3.5.1.4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Resistors: </a:t>
            </a:r>
          </a:p>
          <a:p>
            <a:r>
              <a:rPr lang="pt-BR" i="1" dirty="0"/>
              <a:t>in series</a:t>
            </a:r>
            <a:r>
              <a:rPr lang="pt-BR" dirty="0"/>
              <a:t>, </a:t>
            </a:r>
            <a:r>
              <a:rPr lang="pt-BR" i="1" dirty="0"/>
              <a:t>R</a:t>
            </a:r>
            <a:r>
              <a:rPr lang="pt-BR" baseline="-25000" dirty="0"/>
              <a:t>T</a:t>
            </a:r>
            <a:r>
              <a:rPr lang="pt-BR" dirty="0"/>
              <a:t> = </a:t>
            </a:r>
            <a:r>
              <a:rPr lang="pt-BR" i="1" dirty="0"/>
              <a:t>R</a:t>
            </a:r>
            <a:r>
              <a:rPr lang="pt-BR" baseline="-25000" dirty="0"/>
              <a:t>1</a:t>
            </a:r>
            <a:r>
              <a:rPr lang="pt-BR" dirty="0"/>
              <a:t> + </a:t>
            </a:r>
            <a:r>
              <a:rPr lang="pt-BR" i="1" dirty="0"/>
              <a:t>R</a:t>
            </a:r>
            <a:r>
              <a:rPr lang="pt-BR" baseline="-25000" dirty="0"/>
              <a:t>2</a:t>
            </a:r>
            <a:r>
              <a:rPr lang="pt-BR" dirty="0"/>
              <a:t> + </a:t>
            </a:r>
            <a:r>
              <a:rPr lang="pt-BR" i="1" dirty="0"/>
              <a:t>R</a:t>
            </a:r>
            <a:r>
              <a:rPr lang="pt-BR" baseline="-25000" dirty="0"/>
              <a:t>3</a:t>
            </a:r>
            <a:r>
              <a:rPr lang="pt-BR" dirty="0"/>
              <a:t> + … </a:t>
            </a:r>
          </a:p>
          <a:p>
            <a:r>
              <a:rPr lang="pt-BR" i="1" dirty="0"/>
              <a:t>in parallel</a:t>
            </a:r>
            <a:r>
              <a:rPr lang="pt-BR" dirty="0"/>
              <a:t>, 1/</a:t>
            </a:r>
            <a:r>
              <a:rPr lang="pt-BR" i="1" dirty="0"/>
              <a:t>R</a:t>
            </a:r>
            <a:r>
              <a:rPr lang="pt-BR" baseline="-25000" dirty="0"/>
              <a:t>T</a:t>
            </a:r>
            <a:r>
              <a:rPr lang="pt-BR" dirty="0"/>
              <a:t> = 1/</a:t>
            </a:r>
            <a:r>
              <a:rPr lang="pt-BR" i="1" dirty="0"/>
              <a:t>R</a:t>
            </a:r>
            <a:r>
              <a:rPr lang="pt-BR" baseline="-25000" dirty="0"/>
              <a:t>1</a:t>
            </a:r>
            <a:r>
              <a:rPr lang="pt-BR" dirty="0"/>
              <a:t> + 1/</a:t>
            </a:r>
            <a:r>
              <a:rPr lang="pt-BR" i="1" dirty="0"/>
              <a:t>R</a:t>
            </a:r>
            <a:r>
              <a:rPr lang="pt-BR" baseline="-25000" dirty="0"/>
              <a:t>2</a:t>
            </a:r>
            <a:r>
              <a:rPr lang="pt-BR" dirty="0"/>
              <a:t> + 1/</a:t>
            </a:r>
            <a:r>
              <a:rPr lang="pt-BR" i="1" dirty="0"/>
              <a:t>R</a:t>
            </a:r>
            <a:r>
              <a:rPr lang="pt-BR" baseline="-25000" dirty="0"/>
              <a:t>3</a:t>
            </a:r>
            <a:r>
              <a:rPr lang="pt-BR" dirty="0"/>
              <a:t> + … </a:t>
            </a:r>
          </a:p>
          <a:p>
            <a:r>
              <a:rPr lang="en-GB" i="1" dirty="0"/>
              <a:t>Energy and power equations</a:t>
            </a:r>
            <a:r>
              <a:rPr lang="en-GB" dirty="0"/>
              <a:t>: </a:t>
            </a:r>
            <a:r>
              <a:rPr lang="en-GB" i="1" dirty="0"/>
              <a:t>E </a:t>
            </a:r>
            <a:r>
              <a:rPr lang="en-GB" dirty="0"/>
              <a:t>= </a:t>
            </a:r>
            <a:r>
              <a:rPr lang="en-GB" i="1" dirty="0" err="1"/>
              <a:t>IVt</a:t>
            </a:r>
            <a:r>
              <a:rPr lang="en-GB" dirty="0"/>
              <a:t>; </a:t>
            </a:r>
          </a:p>
          <a:p>
            <a:r>
              <a:rPr lang="pt-BR" i="1" dirty="0"/>
              <a:t>P </a:t>
            </a:r>
            <a:r>
              <a:rPr lang="pt-BR" dirty="0"/>
              <a:t>= </a:t>
            </a:r>
            <a:r>
              <a:rPr lang="pt-BR" i="1" dirty="0"/>
              <a:t>IV </a:t>
            </a:r>
            <a:r>
              <a:rPr lang="pt-BR" dirty="0"/>
              <a:t>= </a:t>
            </a:r>
            <a:r>
              <a:rPr lang="pt-BR" i="1" dirty="0"/>
              <a:t>I</a:t>
            </a:r>
            <a:r>
              <a:rPr lang="pt-BR" baseline="30000" dirty="0"/>
              <a:t>2</a:t>
            </a:r>
            <a:r>
              <a:rPr lang="pt-BR" i="1" dirty="0"/>
              <a:t>R </a:t>
            </a:r>
            <a:r>
              <a:rPr lang="pt-BR" dirty="0"/>
              <a:t>= </a:t>
            </a:r>
            <a:r>
              <a:rPr lang="pt-BR" i="1" dirty="0"/>
              <a:t>V</a:t>
            </a:r>
            <a:r>
              <a:rPr lang="pt-BR" baseline="30000" dirty="0"/>
              <a:t>2</a:t>
            </a:r>
            <a:r>
              <a:rPr lang="pt-BR" dirty="0"/>
              <a:t>/</a:t>
            </a:r>
            <a:r>
              <a:rPr lang="pt-BR" i="1" dirty="0"/>
              <a:t>R </a:t>
            </a:r>
            <a:endParaRPr lang="pt-BR" dirty="0"/>
          </a:p>
          <a:p>
            <a:r>
              <a:rPr lang="en-GB" dirty="0"/>
              <a:t>The relationships between currents, voltages and resistances in series and parallel circuits, including cells in series and identical cells in parallel. </a:t>
            </a:r>
          </a:p>
          <a:p>
            <a:r>
              <a:rPr lang="en-GB" dirty="0"/>
              <a:t>Conservation of charge and conservation of energy in dc circuits.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C4870-6A33-4F78-A0D3-E8815A8FE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22877"/>
            <a:ext cx="6858000" cy="660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67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3.5.1.4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Resistors: </a:t>
            </a:r>
          </a:p>
          <a:p>
            <a:r>
              <a:rPr lang="pt-BR" i="1" dirty="0"/>
              <a:t>in series</a:t>
            </a:r>
            <a:r>
              <a:rPr lang="pt-BR" dirty="0"/>
              <a:t>, </a:t>
            </a:r>
            <a:r>
              <a:rPr lang="pt-BR" i="1" dirty="0"/>
              <a:t>R</a:t>
            </a:r>
            <a:r>
              <a:rPr lang="pt-BR" baseline="-25000" dirty="0"/>
              <a:t>T</a:t>
            </a:r>
            <a:r>
              <a:rPr lang="pt-BR" dirty="0"/>
              <a:t> = </a:t>
            </a:r>
            <a:r>
              <a:rPr lang="pt-BR" i="1" dirty="0"/>
              <a:t>R</a:t>
            </a:r>
            <a:r>
              <a:rPr lang="pt-BR" baseline="-25000" dirty="0"/>
              <a:t>1</a:t>
            </a:r>
            <a:r>
              <a:rPr lang="pt-BR" dirty="0"/>
              <a:t> + </a:t>
            </a:r>
            <a:r>
              <a:rPr lang="pt-BR" i="1" dirty="0"/>
              <a:t>R</a:t>
            </a:r>
            <a:r>
              <a:rPr lang="pt-BR" baseline="-25000" dirty="0"/>
              <a:t>2</a:t>
            </a:r>
            <a:r>
              <a:rPr lang="pt-BR" dirty="0"/>
              <a:t> + </a:t>
            </a:r>
            <a:r>
              <a:rPr lang="pt-BR" i="1" dirty="0"/>
              <a:t>R</a:t>
            </a:r>
            <a:r>
              <a:rPr lang="pt-BR" baseline="-25000" dirty="0"/>
              <a:t>3</a:t>
            </a:r>
            <a:r>
              <a:rPr lang="pt-BR" dirty="0"/>
              <a:t> + … </a:t>
            </a:r>
          </a:p>
          <a:p>
            <a:r>
              <a:rPr lang="pt-BR" i="1" dirty="0"/>
              <a:t>in parallel</a:t>
            </a:r>
            <a:r>
              <a:rPr lang="pt-BR" dirty="0"/>
              <a:t>, 1/</a:t>
            </a:r>
            <a:r>
              <a:rPr lang="pt-BR" i="1" dirty="0"/>
              <a:t>R</a:t>
            </a:r>
            <a:r>
              <a:rPr lang="pt-BR" baseline="-25000" dirty="0"/>
              <a:t>T</a:t>
            </a:r>
            <a:r>
              <a:rPr lang="pt-BR" dirty="0"/>
              <a:t> = 1/</a:t>
            </a:r>
            <a:r>
              <a:rPr lang="pt-BR" i="1" dirty="0"/>
              <a:t>R</a:t>
            </a:r>
            <a:r>
              <a:rPr lang="pt-BR" baseline="-25000" dirty="0"/>
              <a:t>1</a:t>
            </a:r>
            <a:r>
              <a:rPr lang="pt-BR" dirty="0"/>
              <a:t> + 1/</a:t>
            </a:r>
            <a:r>
              <a:rPr lang="pt-BR" i="1" dirty="0"/>
              <a:t>R</a:t>
            </a:r>
            <a:r>
              <a:rPr lang="pt-BR" baseline="-25000" dirty="0"/>
              <a:t>2</a:t>
            </a:r>
            <a:r>
              <a:rPr lang="pt-BR" dirty="0"/>
              <a:t> + 1/</a:t>
            </a:r>
            <a:r>
              <a:rPr lang="pt-BR" i="1" dirty="0"/>
              <a:t>R</a:t>
            </a:r>
            <a:r>
              <a:rPr lang="pt-BR" baseline="-25000" dirty="0"/>
              <a:t>3</a:t>
            </a:r>
            <a:r>
              <a:rPr lang="pt-BR" dirty="0"/>
              <a:t> + … </a:t>
            </a:r>
          </a:p>
          <a:p>
            <a:r>
              <a:rPr lang="en-GB" i="1" dirty="0"/>
              <a:t>Energy and power equations</a:t>
            </a:r>
            <a:r>
              <a:rPr lang="en-GB" dirty="0"/>
              <a:t>: </a:t>
            </a:r>
            <a:r>
              <a:rPr lang="en-GB" i="1" dirty="0"/>
              <a:t>E </a:t>
            </a:r>
            <a:r>
              <a:rPr lang="en-GB" dirty="0"/>
              <a:t>= </a:t>
            </a:r>
            <a:r>
              <a:rPr lang="en-GB" i="1" dirty="0" err="1"/>
              <a:t>IVt</a:t>
            </a:r>
            <a:r>
              <a:rPr lang="en-GB" dirty="0"/>
              <a:t>; </a:t>
            </a:r>
          </a:p>
          <a:p>
            <a:r>
              <a:rPr lang="pt-BR" i="1" dirty="0"/>
              <a:t>P </a:t>
            </a:r>
            <a:r>
              <a:rPr lang="pt-BR" dirty="0"/>
              <a:t>= </a:t>
            </a:r>
            <a:r>
              <a:rPr lang="pt-BR" i="1" dirty="0"/>
              <a:t>IV </a:t>
            </a:r>
            <a:r>
              <a:rPr lang="pt-BR" dirty="0"/>
              <a:t>= </a:t>
            </a:r>
            <a:r>
              <a:rPr lang="pt-BR" i="1" dirty="0"/>
              <a:t>I</a:t>
            </a:r>
            <a:r>
              <a:rPr lang="pt-BR" baseline="30000" dirty="0"/>
              <a:t>2</a:t>
            </a:r>
            <a:r>
              <a:rPr lang="pt-BR" i="1" dirty="0"/>
              <a:t>R </a:t>
            </a:r>
            <a:r>
              <a:rPr lang="pt-BR" dirty="0"/>
              <a:t>= </a:t>
            </a:r>
            <a:r>
              <a:rPr lang="pt-BR" i="1" dirty="0"/>
              <a:t>V</a:t>
            </a:r>
            <a:r>
              <a:rPr lang="pt-BR" baseline="30000" dirty="0"/>
              <a:t>2</a:t>
            </a:r>
            <a:r>
              <a:rPr lang="pt-BR" dirty="0"/>
              <a:t>/</a:t>
            </a:r>
            <a:r>
              <a:rPr lang="pt-BR" i="1" dirty="0"/>
              <a:t>R </a:t>
            </a:r>
            <a:endParaRPr lang="pt-BR" dirty="0"/>
          </a:p>
          <a:p>
            <a:r>
              <a:rPr lang="en-GB" dirty="0"/>
              <a:t>The relationships between currents, voltages and resistances in series and parallel circuits, including cells in series and identical cells in parallel. </a:t>
            </a:r>
          </a:p>
          <a:p>
            <a:r>
              <a:rPr lang="en-GB" dirty="0"/>
              <a:t>Conservation of charge and conservation of energy in dc circuits.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38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C4870-6A33-4F78-A0D3-E8815A8FE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22877"/>
            <a:ext cx="6858000" cy="660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525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3.5.1.5 Potential divider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6" y="793300"/>
            <a:ext cx="6479254" cy="330245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potential divider used to supply constant or variable potential difference from a power supply. </a:t>
            </a:r>
          </a:p>
          <a:p>
            <a:r>
              <a:rPr lang="en-GB" dirty="0"/>
              <a:t>The use of the potentiometer as a measuring instrument is not required. </a:t>
            </a:r>
          </a:p>
          <a:p>
            <a:r>
              <a:rPr lang="en-GB" dirty="0"/>
              <a:t>Examples should include the use of variable resistors, thermistors, and light dependent resistors (LDR) in the potential divider. 	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39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DB54EB-8457-44A5-84F8-D8DED02B9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1" y="2927350"/>
            <a:ext cx="4116588" cy="4641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9A39F0-27CA-4D7A-8B60-546773A8D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75461"/>
            <a:ext cx="4354428" cy="23305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6D53ED-1FE6-4A98-83A5-664C2EDAB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9572" y="5558352"/>
            <a:ext cx="3050756" cy="261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142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3.5.1.6 Electromotive force and internal resistance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6" y="894900"/>
            <a:ext cx="6479254" cy="330245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ϵ = </a:t>
            </a:r>
            <a:r>
              <a:rPr lang="en-GB" i="1" dirty="0"/>
              <a:t>E/Q </a:t>
            </a:r>
            <a:r>
              <a:rPr lang="en-GB" dirty="0"/>
              <a:t>, ϵ = </a:t>
            </a:r>
            <a:r>
              <a:rPr lang="en-GB" i="1" dirty="0"/>
              <a:t>I(R </a:t>
            </a:r>
            <a:r>
              <a:rPr lang="en-GB" dirty="0"/>
              <a:t>+ </a:t>
            </a:r>
            <a:r>
              <a:rPr lang="en-GB" i="1" dirty="0"/>
              <a:t>r) </a:t>
            </a:r>
            <a:endParaRPr lang="en-GB" dirty="0"/>
          </a:p>
          <a:p>
            <a:r>
              <a:rPr lang="en-GB" dirty="0"/>
              <a:t>Terminal pd; emf </a:t>
            </a:r>
          </a:p>
          <a:p>
            <a:r>
              <a:rPr lang="en-GB" dirty="0"/>
              <a:t>Students will be expected to understand and perform calculations for circuits in which the internal resistance of the supply is not negligible. 	</a:t>
            </a:r>
          </a:p>
          <a:p>
            <a:pPr marL="0" indent="0">
              <a:buNone/>
            </a:pPr>
            <a:r>
              <a:rPr lang="en-GB" b="1" dirty="0"/>
              <a:t>Required practical 6: </a:t>
            </a:r>
            <a:r>
              <a:rPr lang="en-GB" dirty="0"/>
              <a:t>Investigation of the emf and internal resistance of electric cells and batteries by measuring the variation of the terminal pd of the cell with current in it.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40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D25A94-1367-4250-8F56-7924C2EB9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8100"/>
            <a:ext cx="3724958" cy="3886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8DE283-B6BE-4E2B-87F2-78675FC88D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9"/>
          <a:stretch/>
        </p:blipFill>
        <p:spPr>
          <a:xfrm>
            <a:off x="3241985" y="4266975"/>
            <a:ext cx="3616015" cy="330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409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3.6.1.1 Circular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6" y="894900"/>
            <a:ext cx="6479254" cy="3302450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Motion in a circular path at constant speed implies there is an acceleration and requires a centripetal force. </a:t>
            </a:r>
          </a:p>
          <a:p>
            <a:r>
              <a:rPr lang="en-GB" dirty="0"/>
              <a:t>Magnitude of angular speed </a:t>
            </a:r>
            <a:r>
              <a:rPr lang="el-GR" dirty="0"/>
              <a:t>ω</a:t>
            </a:r>
            <a:r>
              <a:rPr lang="en-GB" dirty="0"/>
              <a:t> = </a:t>
            </a:r>
            <a:r>
              <a:rPr lang="en-GB" i="1" dirty="0"/>
              <a:t>v/r </a:t>
            </a:r>
            <a:r>
              <a:rPr lang="en-GB" dirty="0"/>
              <a:t>= 2</a:t>
            </a:r>
            <a:r>
              <a:rPr lang="el-GR" dirty="0"/>
              <a:t>π</a:t>
            </a:r>
            <a:r>
              <a:rPr lang="en-GB" i="1" dirty="0"/>
              <a:t>f </a:t>
            </a:r>
            <a:endParaRPr lang="en-GB" dirty="0"/>
          </a:p>
          <a:p>
            <a:r>
              <a:rPr lang="en-GB" dirty="0"/>
              <a:t>Radian measure of angle. </a:t>
            </a:r>
          </a:p>
          <a:p>
            <a:r>
              <a:rPr lang="en-GB" dirty="0"/>
              <a:t>Direction of angular velocity will not be considered. </a:t>
            </a:r>
          </a:p>
          <a:p>
            <a:r>
              <a:rPr lang="pt-BR" dirty="0"/>
              <a:t>Centripetal acceleration </a:t>
            </a:r>
            <a:r>
              <a:rPr lang="pt-BR" i="1" dirty="0"/>
              <a:t>a </a:t>
            </a:r>
            <a:r>
              <a:rPr lang="pt-BR" dirty="0"/>
              <a:t>= </a:t>
            </a:r>
            <a:r>
              <a:rPr lang="pt-BR" i="1" dirty="0"/>
              <a:t>v</a:t>
            </a:r>
            <a:r>
              <a:rPr lang="pt-BR" baseline="30000" dirty="0"/>
              <a:t>2</a:t>
            </a:r>
            <a:r>
              <a:rPr lang="pt-BR" dirty="0"/>
              <a:t>/</a:t>
            </a:r>
            <a:r>
              <a:rPr lang="pt-BR" i="1" dirty="0"/>
              <a:t>r </a:t>
            </a:r>
            <a:r>
              <a:rPr lang="pt-BR" dirty="0"/>
              <a:t>= </a:t>
            </a:r>
            <a:r>
              <a:rPr lang="el-GR" dirty="0"/>
              <a:t>ω</a:t>
            </a:r>
            <a:r>
              <a:rPr lang="pt-BR" baseline="30000" dirty="0"/>
              <a:t>2</a:t>
            </a:r>
            <a:r>
              <a:rPr lang="pt-BR" i="1" dirty="0"/>
              <a:t>r </a:t>
            </a:r>
            <a:endParaRPr lang="pt-BR" dirty="0"/>
          </a:p>
          <a:p>
            <a:r>
              <a:rPr lang="en-GB" dirty="0"/>
              <a:t>The derivation of the centripetal acceleration formula will not be examined. </a:t>
            </a:r>
          </a:p>
          <a:p>
            <a:r>
              <a:rPr lang="pt-BR" dirty="0"/>
              <a:t>Centripetal force </a:t>
            </a:r>
            <a:r>
              <a:rPr lang="pt-BR" i="1" dirty="0"/>
              <a:t>F </a:t>
            </a:r>
            <a:r>
              <a:rPr lang="pt-BR" dirty="0"/>
              <a:t>= </a:t>
            </a:r>
            <a:r>
              <a:rPr lang="pt-BR" i="1" dirty="0"/>
              <a:t>mv</a:t>
            </a:r>
            <a:r>
              <a:rPr lang="pt-BR" baseline="30000" dirty="0"/>
              <a:t>2</a:t>
            </a:r>
            <a:r>
              <a:rPr lang="pt-BR" dirty="0"/>
              <a:t>/</a:t>
            </a:r>
            <a:r>
              <a:rPr lang="pt-BR" i="1" dirty="0"/>
              <a:t>r </a:t>
            </a:r>
            <a:r>
              <a:rPr lang="pt-BR" dirty="0"/>
              <a:t>= </a:t>
            </a:r>
            <a:r>
              <a:rPr lang="pt-BR" i="1" dirty="0"/>
              <a:t>m</a:t>
            </a:r>
            <a:r>
              <a:rPr lang="el-GR" dirty="0"/>
              <a:t>ω</a:t>
            </a:r>
            <a:r>
              <a:rPr lang="pt-BR" baseline="30000" dirty="0"/>
              <a:t>2</a:t>
            </a:r>
            <a:r>
              <a:rPr lang="pt-BR" i="1" dirty="0"/>
              <a:t>r 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41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3CBDA5-E1C2-42BF-9F7D-B69350738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901950"/>
            <a:ext cx="4247702" cy="48704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618F02-590D-4398-83C6-289D2BAC6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750" y="5886450"/>
            <a:ext cx="357825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26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3.6.1.2 Simple harmonic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6" y="894900"/>
            <a:ext cx="6479254" cy="3302450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Analysis of characteristics of simple harmonic motion (SHM). </a:t>
            </a:r>
          </a:p>
          <a:p>
            <a:r>
              <a:rPr lang="en-GB" dirty="0"/>
              <a:t>Condition for SHM: </a:t>
            </a:r>
            <a:r>
              <a:rPr lang="en-GB" i="1" dirty="0"/>
              <a:t>a </a:t>
            </a:r>
            <a:r>
              <a:rPr lang="en-GB" dirty="0"/>
              <a:t>∝ − </a:t>
            </a:r>
            <a:r>
              <a:rPr lang="en-GB" i="1" dirty="0"/>
              <a:t>x </a:t>
            </a:r>
            <a:endParaRPr lang="en-GB" dirty="0"/>
          </a:p>
          <a:p>
            <a:r>
              <a:rPr lang="en-GB" dirty="0"/>
              <a:t>Defining equation: </a:t>
            </a:r>
            <a:r>
              <a:rPr lang="en-GB" i="1" dirty="0"/>
              <a:t>a </a:t>
            </a:r>
            <a:r>
              <a:rPr lang="en-GB" dirty="0"/>
              <a:t>= − </a:t>
            </a:r>
            <a:r>
              <a:rPr lang="el-GR" dirty="0"/>
              <a:t>ω</a:t>
            </a:r>
            <a:r>
              <a:rPr lang="en-GB" baseline="30000" dirty="0"/>
              <a:t>2</a:t>
            </a:r>
            <a:r>
              <a:rPr lang="en-GB" i="1" dirty="0"/>
              <a:t>x </a:t>
            </a:r>
            <a:endParaRPr lang="en-GB" dirty="0"/>
          </a:p>
          <a:p>
            <a:r>
              <a:rPr lang="en-GB" i="1" dirty="0"/>
              <a:t>x </a:t>
            </a:r>
            <a:r>
              <a:rPr lang="en-GB" dirty="0"/>
              <a:t>= </a:t>
            </a:r>
            <a:r>
              <a:rPr lang="en-GB" i="1" dirty="0" err="1"/>
              <a:t>A</a:t>
            </a:r>
            <a:r>
              <a:rPr lang="en-GB" dirty="0" err="1"/>
              <a:t>cos</a:t>
            </a:r>
            <a:r>
              <a:rPr lang="el-GR" dirty="0"/>
              <a:t>ω</a:t>
            </a:r>
            <a:r>
              <a:rPr lang="en-GB" i="1" dirty="0"/>
              <a:t>t </a:t>
            </a:r>
            <a:r>
              <a:rPr lang="en-GB" dirty="0"/>
              <a:t>and </a:t>
            </a:r>
            <a:r>
              <a:rPr lang="en-GB" i="1" dirty="0"/>
              <a:t>v </a:t>
            </a:r>
            <a:r>
              <a:rPr lang="en-GB" dirty="0"/>
              <a:t>= ±</a:t>
            </a:r>
            <a:r>
              <a:rPr lang="el-GR" dirty="0"/>
              <a:t>ω√</a:t>
            </a:r>
            <a:r>
              <a:rPr lang="en-GB" dirty="0"/>
              <a:t>(</a:t>
            </a:r>
            <a:r>
              <a:rPr lang="en-GB" i="1" dirty="0"/>
              <a:t>A</a:t>
            </a:r>
            <a:r>
              <a:rPr lang="en-GB" baseline="30000" dirty="0"/>
              <a:t>2</a:t>
            </a:r>
            <a:r>
              <a:rPr lang="en-GB" dirty="0"/>
              <a:t> − </a:t>
            </a:r>
            <a:r>
              <a:rPr lang="en-GB" i="1" dirty="0"/>
              <a:t>x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  <a:p>
            <a:r>
              <a:rPr lang="en-GB" dirty="0"/>
              <a:t>Graphical representations linking the variations of x, v and a with time. </a:t>
            </a:r>
          </a:p>
          <a:p>
            <a:r>
              <a:rPr lang="en-GB" dirty="0"/>
              <a:t>Appreciation that the </a:t>
            </a:r>
            <a:r>
              <a:rPr lang="en-GB" i="1" dirty="0"/>
              <a:t>v </a:t>
            </a:r>
            <a:r>
              <a:rPr lang="en-GB" dirty="0"/>
              <a:t>− </a:t>
            </a:r>
            <a:r>
              <a:rPr lang="en-GB" i="1" dirty="0"/>
              <a:t>t </a:t>
            </a:r>
            <a:r>
              <a:rPr lang="en-GB" dirty="0"/>
              <a:t>graph is derived from the gradient of the </a:t>
            </a:r>
            <a:r>
              <a:rPr lang="en-GB" i="1" dirty="0"/>
              <a:t>x </a:t>
            </a:r>
            <a:r>
              <a:rPr lang="en-GB" dirty="0"/>
              <a:t>− </a:t>
            </a:r>
            <a:r>
              <a:rPr lang="en-GB" i="1" dirty="0"/>
              <a:t>t </a:t>
            </a:r>
            <a:r>
              <a:rPr lang="en-GB" dirty="0"/>
              <a:t>graph and that the </a:t>
            </a:r>
            <a:r>
              <a:rPr lang="en-GB" i="1" dirty="0"/>
              <a:t>a </a:t>
            </a:r>
            <a:r>
              <a:rPr lang="en-GB" dirty="0"/>
              <a:t>− </a:t>
            </a:r>
            <a:r>
              <a:rPr lang="en-GB" i="1" dirty="0"/>
              <a:t>t </a:t>
            </a:r>
            <a:r>
              <a:rPr lang="en-GB" dirty="0"/>
              <a:t>graph is derived from the gradient of the </a:t>
            </a:r>
            <a:r>
              <a:rPr lang="en-GB" i="1" dirty="0"/>
              <a:t>v </a:t>
            </a:r>
            <a:r>
              <a:rPr lang="en-GB" dirty="0"/>
              <a:t>− </a:t>
            </a:r>
            <a:r>
              <a:rPr lang="en-GB" i="1" dirty="0"/>
              <a:t>t </a:t>
            </a:r>
            <a:r>
              <a:rPr lang="en-GB" dirty="0"/>
              <a:t>graph. </a:t>
            </a:r>
          </a:p>
          <a:p>
            <a:r>
              <a:rPr lang="en-GB" dirty="0"/>
              <a:t>Maximum speed = </a:t>
            </a:r>
            <a:r>
              <a:rPr lang="el-GR" dirty="0"/>
              <a:t>ω</a:t>
            </a:r>
            <a:r>
              <a:rPr lang="en-GB" i="1" dirty="0"/>
              <a:t>A </a:t>
            </a:r>
            <a:endParaRPr lang="en-GB" dirty="0"/>
          </a:p>
          <a:p>
            <a:r>
              <a:rPr lang="en-GB" dirty="0"/>
              <a:t>Maximum acceleration = </a:t>
            </a:r>
            <a:r>
              <a:rPr lang="el-GR" dirty="0"/>
              <a:t>ω</a:t>
            </a:r>
            <a:r>
              <a:rPr lang="en-GB" baseline="30000" dirty="0"/>
              <a:t>2</a:t>
            </a:r>
            <a:r>
              <a:rPr lang="en-GB" i="1" dirty="0"/>
              <a:t>A </a:t>
            </a: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8DBDC1-0AF1-4F08-BD85-536749A0D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3052"/>
            <a:ext cx="4152377" cy="4470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199EC1-FC4D-4247-9FFB-912618F22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108" y="5184674"/>
            <a:ext cx="3248891" cy="417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58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3.6.1.3 Simple harmonic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6" y="894900"/>
            <a:ext cx="6479254" cy="3302450"/>
          </a:xfrm>
        </p:spPr>
        <p:txBody>
          <a:bodyPr>
            <a:normAutofit/>
          </a:bodyPr>
          <a:lstStyle/>
          <a:p>
            <a:r>
              <a:rPr lang="en-GB" sz="1700" dirty="0"/>
              <a:t>Study of mass-spring system: </a:t>
            </a:r>
            <a:r>
              <a:rPr lang="en-GB" sz="1700" i="1" dirty="0"/>
              <a:t>T </a:t>
            </a:r>
            <a:r>
              <a:rPr lang="en-GB" sz="1700" dirty="0"/>
              <a:t>= 2π√(</a:t>
            </a:r>
            <a:r>
              <a:rPr lang="en-GB" sz="1700" i="1" dirty="0"/>
              <a:t>m/k) </a:t>
            </a:r>
            <a:endParaRPr lang="en-GB" sz="1700" dirty="0"/>
          </a:p>
          <a:p>
            <a:r>
              <a:rPr lang="en-GB" sz="1700" dirty="0"/>
              <a:t>Study of simple pendulum: </a:t>
            </a:r>
            <a:r>
              <a:rPr lang="en-GB" sz="1700" i="1" dirty="0"/>
              <a:t>T </a:t>
            </a:r>
            <a:r>
              <a:rPr lang="en-GB" sz="1700" dirty="0"/>
              <a:t>= 2</a:t>
            </a:r>
            <a:r>
              <a:rPr lang="el-GR" sz="1700" dirty="0"/>
              <a:t>π√</a:t>
            </a:r>
            <a:r>
              <a:rPr lang="en-GB" sz="1700" dirty="0"/>
              <a:t>(</a:t>
            </a:r>
            <a:r>
              <a:rPr lang="en-GB" sz="1700" i="1" dirty="0"/>
              <a:t>l/g) </a:t>
            </a:r>
            <a:endParaRPr lang="en-GB" sz="1700" dirty="0"/>
          </a:p>
          <a:p>
            <a:r>
              <a:rPr lang="en-GB" sz="1700" dirty="0"/>
              <a:t>Questions may involve other harmonic oscillators (</a:t>
            </a:r>
            <a:r>
              <a:rPr lang="en-GB" sz="1700" dirty="0" err="1"/>
              <a:t>eg</a:t>
            </a:r>
            <a:r>
              <a:rPr lang="en-GB" sz="1700" dirty="0"/>
              <a:t> liquid in U-tube) but full information will be provided in questions where necessary. </a:t>
            </a:r>
          </a:p>
          <a:p>
            <a:r>
              <a:rPr lang="en-GB" sz="1700" dirty="0"/>
              <a:t>Variation of </a:t>
            </a:r>
            <a:r>
              <a:rPr lang="en-GB" sz="1700" i="1" dirty="0"/>
              <a:t>E</a:t>
            </a:r>
            <a:r>
              <a:rPr lang="en-GB" sz="1700" baseline="-25000" dirty="0"/>
              <a:t>k</a:t>
            </a:r>
            <a:r>
              <a:rPr lang="en-GB" sz="1700" dirty="0"/>
              <a:t>, </a:t>
            </a:r>
            <a:r>
              <a:rPr lang="en-GB" sz="1700" i="1" dirty="0"/>
              <a:t>E</a:t>
            </a:r>
            <a:r>
              <a:rPr lang="en-GB" sz="1700" baseline="-25000" dirty="0"/>
              <a:t>p</a:t>
            </a:r>
            <a:r>
              <a:rPr lang="en-GB" sz="1700" dirty="0"/>
              <a:t>, and total energy with both displacement and time. </a:t>
            </a:r>
          </a:p>
          <a:p>
            <a:r>
              <a:rPr lang="en-GB" sz="1700" dirty="0"/>
              <a:t>Effects of damping on oscillations. </a:t>
            </a: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43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87D59C-A71C-41F1-A52F-A6C518107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2861936"/>
            <a:ext cx="6165273" cy="704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01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5472E-60F1-46E0-B28A-CF70D27C3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4634F-01C1-4EAC-8D94-D963428FA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C419D-74EB-4F86-A767-50DD7ED34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888613-6382-43A8-8404-7553F7811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7270"/>
            <a:ext cx="6858000" cy="7588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DA805F-C0B5-41DA-B9B4-8E9170616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957" b="-1"/>
          <a:stretch/>
        </p:blipFill>
        <p:spPr>
          <a:xfrm>
            <a:off x="422564" y="83126"/>
            <a:ext cx="5618018" cy="203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066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A8A-6E80-4A07-8119-440AE83D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6" y="197200"/>
            <a:ext cx="6734409" cy="532600"/>
          </a:xfrm>
        </p:spPr>
        <p:txBody>
          <a:bodyPr>
            <a:normAutofit fontScale="90000"/>
          </a:bodyPr>
          <a:lstStyle/>
          <a:p>
            <a:r>
              <a:rPr lang="en-GB" dirty="0"/>
              <a:t>3.6.1.4 Forced vibrations and resonance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ABCE-BEF9-4BB9-80C4-368E5CA7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6" y="894900"/>
            <a:ext cx="6479254" cy="3302450"/>
          </a:xfrm>
        </p:spPr>
        <p:txBody>
          <a:bodyPr>
            <a:normAutofit/>
          </a:bodyPr>
          <a:lstStyle/>
          <a:p>
            <a:r>
              <a:rPr lang="en-GB" dirty="0"/>
              <a:t>Qualitative treatment of free and forced vibrations. </a:t>
            </a:r>
          </a:p>
          <a:p>
            <a:r>
              <a:rPr lang="en-GB" dirty="0"/>
              <a:t>Resonance and the effects of damping on the sharpness of resonance. </a:t>
            </a:r>
          </a:p>
          <a:p>
            <a:r>
              <a:rPr lang="en-GB" dirty="0"/>
              <a:t>Examples of these effects in mechanical systems and situations involving stationary waves. 	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7B66-6E6F-4A47-95BF-474E76C8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64F8-3E66-4812-B73A-03EF6A1EC281}" type="slidenum">
              <a:rPr lang="en-GB" smtClean="0"/>
              <a:t>45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897579-AC6F-4ECA-BF25-A1CB8A1B4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491" y="2714913"/>
            <a:ext cx="4050591" cy="49241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E5A152-3FBF-476F-AFD0-869B008B9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054" y="5044786"/>
            <a:ext cx="3338945" cy="34031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29C6FC-B0C3-4F10-B896-863B10179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145" y="8481137"/>
            <a:ext cx="3754582" cy="140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73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1ADD9299FF224E805FFC717DBF259B" ma:contentTypeVersion="10" ma:contentTypeDescription="Create a new document." ma:contentTypeScope="" ma:versionID="6baf2711013a4b6b8eef08019fb950b9">
  <xsd:schema xmlns:xsd="http://www.w3.org/2001/XMLSchema" xmlns:xs="http://www.w3.org/2001/XMLSchema" xmlns:p="http://schemas.microsoft.com/office/2006/metadata/properties" xmlns:ns2="0a78171b-79ba-49c9-a65d-fc675f22b952" xmlns:ns3="467167e7-d602-4563-97eb-8b3d33f833cc" targetNamespace="http://schemas.microsoft.com/office/2006/metadata/properties" ma:root="true" ma:fieldsID="b237f085ae12bfec21230da24ea3d901" ns2:_="" ns3:_="">
    <xsd:import namespace="0a78171b-79ba-49c9-a65d-fc675f22b952"/>
    <xsd:import namespace="467167e7-d602-4563-97eb-8b3d33f833c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8171b-79ba-49c9-a65d-fc675f22b9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167e7-d602-4563-97eb-8b3d33f83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20DC53-0B39-411E-8BBA-EB9B389E86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E23B49-8C5C-4160-A529-DB75729D2B22}">
  <ds:schemaRefs>
    <ds:schemaRef ds:uri="http://purl.org/dc/elements/1.1/"/>
    <ds:schemaRef ds:uri="http://schemas.microsoft.com/office/infopath/2007/PartnerControls"/>
    <ds:schemaRef ds:uri="467167e7-d602-4563-97eb-8b3d33f833cc"/>
    <ds:schemaRef ds:uri="0a78171b-79ba-49c9-a65d-fc675f22b952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780403E-56B5-4634-8004-BBD021EBC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78171b-79ba-49c9-a65d-fc675f22b952"/>
    <ds:schemaRef ds:uri="467167e7-d602-4563-97eb-8b3d33f83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2773</TotalTime>
  <Words>3565</Words>
  <Application>Microsoft Office PowerPoint</Application>
  <PresentationFormat>A4 Paper (210x297 mm)</PresentationFormat>
  <Paragraphs>473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Calibri</vt:lpstr>
      <vt:lpstr>Cambria Math</vt:lpstr>
      <vt:lpstr>Arial</vt:lpstr>
      <vt:lpstr>Calibri Light</vt:lpstr>
      <vt:lpstr>HelveticaNeueLT Std</vt:lpstr>
      <vt:lpstr>Office Theme</vt:lpstr>
      <vt:lpstr>Physics Paper 1 revision booklet    </vt:lpstr>
      <vt:lpstr>3.1.1 Uses of SI units and their prefixes</vt:lpstr>
      <vt:lpstr>3.1.2 Limitation of physical measurements. </vt:lpstr>
      <vt:lpstr>PowerPoint Presentation</vt:lpstr>
      <vt:lpstr>PowerPoint Presentation</vt:lpstr>
      <vt:lpstr>3.2.1.1 Constituents of the atom</vt:lpstr>
      <vt:lpstr>3.2.1.2 Stable and unstable nuclei</vt:lpstr>
      <vt:lpstr>3.2.1.3 Particles, antiparticles and photons</vt:lpstr>
      <vt:lpstr>3.2.1.4 Particle interactions</vt:lpstr>
      <vt:lpstr>3.2.1.5 Classification of particles</vt:lpstr>
      <vt:lpstr>3.2.1.6 Quarks and anti-quarks</vt:lpstr>
      <vt:lpstr>3.2.1.7 Applications of conservation laws</vt:lpstr>
      <vt:lpstr>3.2.2.1 The photoelectric effect</vt:lpstr>
      <vt:lpstr>3.2.2.2 Collisions of electrons with atoms</vt:lpstr>
      <vt:lpstr>3.2.2.3 Energy levels and photon emission</vt:lpstr>
      <vt:lpstr>3.2.2.4 Wave-particle duality</vt:lpstr>
      <vt:lpstr>3.3.1.1 Progressive waves</vt:lpstr>
      <vt:lpstr>3.3.1.2 Longitudinal and transverse waves</vt:lpstr>
      <vt:lpstr>3.3.1.3 Principle of superposition of waves and formation of stationary waves</vt:lpstr>
      <vt:lpstr>3.3.2.1 Interference</vt:lpstr>
      <vt:lpstr>3.3.2.2 Diffraction</vt:lpstr>
      <vt:lpstr>3.3.2.3 Refraction at a plane surface</vt:lpstr>
      <vt:lpstr>3.4.1.1 Scalars and vectors</vt:lpstr>
      <vt:lpstr>3.4.1.2 Moments</vt:lpstr>
      <vt:lpstr>3.4.1.3 Motion along a straight line</vt:lpstr>
      <vt:lpstr>3.4.1.4 Projectile motion</vt:lpstr>
      <vt:lpstr>3.4.1.5 Newton’s laws of motion</vt:lpstr>
      <vt:lpstr>3.4.1.6 Momentum</vt:lpstr>
      <vt:lpstr>3.4.1.7 Work, energy &amp; power</vt:lpstr>
      <vt:lpstr>3.4.1.8 Conservation of energy</vt:lpstr>
      <vt:lpstr>3.4.2.1 Bulk properties of solids</vt:lpstr>
      <vt:lpstr>3.4.2.2 The Young Modulus</vt:lpstr>
      <vt:lpstr>3.5.1.1 Basics of electricity</vt:lpstr>
      <vt:lpstr>3.5.1.3 Resistivity</vt:lpstr>
      <vt:lpstr>PowerPoint Presentation</vt:lpstr>
      <vt:lpstr>PowerPoint Presentation</vt:lpstr>
      <vt:lpstr>3.5.1.4 Circuits</vt:lpstr>
      <vt:lpstr>3.5.1.4 Circuits</vt:lpstr>
      <vt:lpstr>3.5.1.5 Potential divider</vt:lpstr>
      <vt:lpstr>3.5.1.6 Electromotive force and internal resistance</vt:lpstr>
      <vt:lpstr>3.6.1.1 Circular motion</vt:lpstr>
      <vt:lpstr>3.6.1.2 Simple harmonic motion</vt:lpstr>
      <vt:lpstr>3.6.1.3 Simple harmonic systems</vt:lpstr>
      <vt:lpstr>PowerPoint Presentation</vt:lpstr>
      <vt:lpstr>3.6.1.4 Forced vibrations and resonance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Edmunds (HAB)</dc:creator>
  <cp:lastModifiedBy>Peter EDMUNDS (HAB)</cp:lastModifiedBy>
  <cp:revision>102</cp:revision>
  <cp:lastPrinted>2018-05-16T18:51:17Z</cp:lastPrinted>
  <dcterms:created xsi:type="dcterms:W3CDTF">2018-03-06T21:04:47Z</dcterms:created>
  <dcterms:modified xsi:type="dcterms:W3CDTF">2020-02-08T22:11:48Z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0x010100CE1ADD9299FF224E805FFC717DBF259B</vt:lpwstr>
  </property>
</Properties>
</file>