
<file path=[Content_Types].xml><?xml version="1.0" encoding="utf-8"?>
<Types xmlns="http://schemas.openxmlformats.org/package/2006/content-types">
  <Default Extension="1" ContentType="image/png"/>
  <Default Extension="docx" ContentType="application/vnd.openxmlformats-officedocument.wordprocessingml.documen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39"/>
  </p:notesMasterIdLst>
  <p:sldIdLst>
    <p:sldId id="264" r:id="rId5"/>
    <p:sldId id="265" r:id="rId6"/>
    <p:sldId id="291" r:id="rId7"/>
    <p:sldId id="256" r:id="rId8"/>
    <p:sldId id="262" r:id="rId9"/>
    <p:sldId id="261" r:id="rId10"/>
    <p:sldId id="257" r:id="rId11"/>
    <p:sldId id="292" r:id="rId12"/>
    <p:sldId id="319" r:id="rId13"/>
    <p:sldId id="320" r:id="rId14"/>
    <p:sldId id="321" r:id="rId15"/>
    <p:sldId id="322" r:id="rId16"/>
    <p:sldId id="297" r:id="rId17"/>
    <p:sldId id="323" r:id="rId18"/>
    <p:sldId id="324" r:id="rId19"/>
    <p:sldId id="325" r:id="rId20"/>
    <p:sldId id="326" r:id="rId21"/>
    <p:sldId id="303" r:id="rId22"/>
    <p:sldId id="327" r:id="rId23"/>
    <p:sldId id="328" r:id="rId24"/>
    <p:sldId id="329" r:id="rId25"/>
    <p:sldId id="330" r:id="rId26"/>
    <p:sldId id="314" r:id="rId27"/>
    <p:sldId id="315" r:id="rId28"/>
    <p:sldId id="316" r:id="rId29"/>
    <p:sldId id="317" r:id="rId30"/>
    <p:sldId id="318" r:id="rId31"/>
    <p:sldId id="308" r:id="rId32"/>
    <p:sldId id="309" r:id="rId33"/>
    <p:sldId id="310" r:id="rId34"/>
    <p:sldId id="311" r:id="rId35"/>
    <p:sldId id="312" r:id="rId36"/>
    <p:sldId id="313" r:id="rId37"/>
    <p:sldId id="331" r:id="rId38"/>
  </p:sldIdLst>
  <p:sldSz cx="6858000" cy="9906000" type="A4"/>
  <p:notesSz cx="9931400" cy="143637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Calibri Light" panose="020F0302020204030204" pitchFamily="34" charset="0"/>
      <p:regular r:id="rId44"/>
      <p:italic r:id="rId45"/>
    </p:embeddedFont>
    <p:embeddedFont>
      <p:font typeface="Cambria Math" panose="02040503050406030204" pitchFamily="18" charset="0"/>
      <p:regular r:id="rId4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4F89FC-277A-4638-9546-2C7CE8965035}" v="16" dt="2020-03-16T21:42:07.3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2307" y="1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5.fntdata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4.fntdata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FE4F89FC-277A-4638-9546-2C7CE8965035}"/>
    <pc:docChg chg="custSel addSld delSld modSld">
      <pc:chgData name="Peter EDMUNDS (HAB)" userId="57fb2244-f77a-4291-bf83-84bcf6856161" providerId="ADAL" clId="{FE4F89FC-277A-4638-9546-2C7CE8965035}" dt="2020-03-16T21:42:07.302" v="82" actId="14100"/>
      <pc:docMkLst>
        <pc:docMk/>
      </pc:docMkLst>
      <pc:sldChg chg="add del">
        <pc:chgData name="Peter EDMUNDS (HAB)" userId="57fb2244-f77a-4291-bf83-84bcf6856161" providerId="ADAL" clId="{FE4F89FC-277A-4638-9546-2C7CE8965035}" dt="2020-03-16T21:09:15.214" v="8"/>
        <pc:sldMkLst>
          <pc:docMk/>
          <pc:sldMk cId="1257269346" sldId="256"/>
        </pc:sldMkLst>
      </pc:sldChg>
      <pc:sldChg chg="add del">
        <pc:chgData name="Peter EDMUNDS (HAB)" userId="57fb2244-f77a-4291-bf83-84bcf6856161" providerId="ADAL" clId="{FE4F89FC-277A-4638-9546-2C7CE8965035}" dt="2020-03-16T21:09:15.214" v="8"/>
        <pc:sldMkLst>
          <pc:docMk/>
          <pc:sldMk cId="830485102" sldId="257"/>
        </pc:sldMkLst>
      </pc:sldChg>
      <pc:sldChg chg="add del">
        <pc:chgData name="Peter EDMUNDS (HAB)" userId="57fb2244-f77a-4291-bf83-84bcf6856161" providerId="ADAL" clId="{FE4F89FC-277A-4638-9546-2C7CE8965035}" dt="2020-03-16T21:09:15.214" v="8"/>
        <pc:sldMkLst>
          <pc:docMk/>
          <pc:sldMk cId="1359017385" sldId="261"/>
        </pc:sldMkLst>
      </pc:sldChg>
      <pc:sldChg chg="add del">
        <pc:chgData name="Peter EDMUNDS (HAB)" userId="57fb2244-f77a-4291-bf83-84bcf6856161" providerId="ADAL" clId="{FE4F89FC-277A-4638-9546-2C7CE8965035}" dt="2020-03-16T21:09:15.214" v="8"/>
        <pc:sldMkLst>
          <pc:docMk/>
          <pc:sldMk cId="2273095663" sldId="262"/>
        </pc:sldMkLst>
      </pc:sldChg>
      <pc:sldChg chg="modSp">
        <pc:chgData name="Peter EDMUNDS (HAB)" userId="57fb2244-f77a-4291-bf83-84bcf6856161" providerId="ADAL" clId="{FE4F89FC-277A-4638-9546-2C7CE8965035}" dt="2020-03-16T21:15:51.573" v="78" actId="20577"/>
        <pc:sldMkLst>
          <pc:docMk/>
          <pc:sldMk cId="1722436250" sldId="264"/>
        </pc:sldMkLst>
        <pc:spChg chg="mod">
          <ac:chgData name="Peter EDMUNDS (HAB)" userId="57fb2244-f77a-4291-bf83-84bcf6856161" providerId="ADAL" clId="{FE4F89FC-277A-4638-9546-2C7CE8965035}" dt="2020-03-16T21:15:51.573" v="78" actId="20577"/>
          <ac:spMkLst>
            <pc:docMk/>
            <pc:sldMk cId="1722436250" sldId="264"/>
            <ac:spMk id="2" creationId="{F7B96FDA-F7C5-43E4-B02E-BACEF5596118}"/>
          </ac:spMkLst>
        </pc:spChg>
      </pc:sldChg>
      <pc:sldChg chg="addSp delSp modSp">
        <pc:chgData name="Peter EDMUNDS (HAB)" userId="57fb2244-f77a-4291-bf83-84bcf6856161" providerId="ADAL" clId="{FE4F89FC-277A-4638-9546-2C7CE8965035}" dt="2020-03-16T21:42:07.302" v="82" actId="14100"/>
        <pc:sldMkLst>
          <pc:docMk/>
          <pc:sldMk cId="1192307902" sldId="265"/>
        </pc:sldMkLst>
        <pc:spChg chg="add del mod">
          <ac:chgData name="Peter EDMUNDS (HAB)" userId="57fb2244-f77a-4291-bf83-84bcf6856161" providerId="ADAL" clId="{FE4F89FC-277A-4638-9546-2C7CE8965035}" dt="2020-03-16T21:41:58.105" v="80"/>
          <ac:spMkLst>
            <pc:docMk/>
            <pc:sldMk cId="1192307902" sldId="265"/>
            <ac:spMk id="4" creationId="{2EB314A6-BE45-4AE6-A2BE-192A5DF28428}"/>
          </ac:spMkLst>
        </pc:spChg>
        <pc:graphicFrameChg chg="add mod">
          <ac:chgData name="Peter EDMUNDS (HAB)" userId="57fb2244-f77a-4291-bf83-84bcf6856161" providerId="ADAL" clId="{FE4F89FC-277A-4638-9546-2C7CE8965035}" dt="2020-03-16T21:42:07.302" v="82" actId="14100"/>
          <ac:graphicFrameMkLst>
            <pc:docMk/>
            <pc:sldMk cId="1192307902" sldId="265"/>
            <ac:graphicFrameMk id="6" creationId="{0B73754B-3964-44AD-B965-D6DBA8592169}"/>
          </ac:graphicFrameMkLst>
        </pc:graphicFrameChg>
        <pc:graphicFrameChg chg="del">
          <ac:chgData name="Peter EDMUNDS (HAB)" userId="57fb2244-f77a-4291-bf83-84bcf6856161" providerId="ADAL" clId="{FE4F89FC-277A-4638-9546-2C7CE8965035}" dt="2020-03-16T21:40:44.078" v="79" actId="478"/>
          <ac:graphicFrameMkLst>
            <pc:docMk/>
            <pc:sldMk cId="1192307902" sldId="265"/>
            <ac:graphicFrameMk id="10" creationId="{A16EEFD9-C379-41DA-A384-CD7FB0ACBBD0}"/>
          </ac:graphicFrameMkLst>
        </pc:graphicFrameChg>
      </pc:sldChg>
      <pc:sldChg chg="del">
        <pc:chgData name="Peter EDMUNDS (HAB)" userId="57fb2244-f77a-4291-bf83-84bcf6856161" providerId="ADAL" clId="{FE4F89FC-277A-4638-9546-2C7CE8965035}" dt="2020-03-16T21:09:59.762" v="9" actId="2696"/>
        <pc:sldMkLst>
          <pc:docMk/>
          <pc:sldMk cId="1211107032" sldId="293"/>
        </pc:sldMkLst>
      </pc:sldChg>
      <pc:sldChg chg="del">
        <pc:chgData name="Peter EDMUNDS (HAB)" userId="57fb2244-f77a-4291-bf83-84bcf6856161" providerId="ADAL" clId="{FE4F89FC-277A-4638-9546-2C7CE8965035}" dt="2020-03-16T21:09:59.776" v="10" actId="2696"/>
        <pc:sldMkLst>
          <pc:docMk/>
          <pc:sldMk cId="1240383815" sldId="294"/>
        </pc:sldMkLst>
      </pc:sldChg>
      <pc:sldChg chg="del">
        <pc:chgData name="Peter EDMUNDS (HAB)" userId="57fb2244-f77a-4291-bf83-84bcf6856161" providerId="ADAL" clId="{FE4F89FC-277A-4638-9546-2C7CE8965035}" dt="2020-03-16T21:09:59.780" v="11" actId="2696"/>
        <pc:sldMkLst>
          <pc:docMk/>
          <pc:sldMk cId="584884715" sldId="295"/>
        </pc:sldMkLst>
      </pc:sldChg>
      <pc:sldChg chg="del">
        <pc:chgData name="Peter EDMUNDS (HAB)" userId="57fb2244-f77a-4291-bf83-84bcf6856161" providerId="ADAL" clId="{FE4F89FC-277A-4638-9546-2C7CE8965035}" dt="2020-03-16T21:09:59.786" v="12" actId="2696"/>
        <pc:sldMkLst>
          <pc:docMk/>
          <pc:sldMk cId="4185394025" sldId="296"/>
        </pc:sldMkLst>
      </pc:sldChg>
      <pc:sldChg chg="del">
        <pc:chgData name="Peter EDMUNDS (HAB)" userId="57fb2244-f77a-4291-bf83-84bcf6856161" providerId="ADAL" clId="{FE4F89FC-277A-4638-9546-2C7CE8965035}" dt="2020-03-16T21:10:39.903" v="14" actId="2696"/>
        <pc:sldMkLst>
          <pc:docMk/>
          <pc:sldMk cId="818081600" sldId="299"/>
        </pc:sldMkLst>
      </pc:sldChg>
      <pc:sldChg chg="del">
        <pc:chgData name="Peter EDMUNDS (HAB)" userId="57fb2244-f77a-4291-bf83-84bcf6856161" providerId="ADAL" clId="{FE4F89FC-277A-4638-9546-2C7CE8965035}" dt="2020-03-16T21:10:39.912" v="15" actId="2696"/>
        <pc:sldMkLst>
          <pc:docMk/>
          <pc:sldMk cId="3704572045" sldId="300"/>
        </pc:sldMkLst>
      </pc:sldChg>
      <pc:sldChg chg="del">
        <pc:chgData name="Peter EDMUNDS (HAB)" userId="57fb2244-f77a-4291-bf83-84bcf6856161" providerId="ADAL" clId="{FE4F89FC-277A-4638-9546-2C7CE8965035}" dt="2020-03-16T21:10:39.916" v="16" actId="2696"/>
        <pc:sldMkLst>
          <pc:docMk/>
          <pc:sldMk cId="4186300901" sldId="301"/>
        </pc:sldMkLst>
      </pc:sldChg>
      <pc:sldChg chg="del">
        <pc:chgData name="Peter EDMUNDS (HAB)" userId="57fb2244-f77a-4291-bf83-84bcf6856161" providerId="ADAL" clId="{FE4F89FC-277A-4638-9546-2C7CE8965035}" dt="2020-03-16T21:10:39.923" v="17" actId="2696"/>
        <pc:sldMkLst>
          <pc:docMk/>
          <pc:sldMk cId="3128655320" sldId="302"/>
        </pc:sldMkLst>
      </pc:sldChg>
      <pc:sldChg chg="del">
        <pc:chgData name="Peter EDMUNDS (HAB)" userId="57fb2244-f77a-4291-bf83-84bcf6856161" providerId="ADAL" clId="{FE4F89FC-277A-4638-9546-2C7CE8965035}" dt="2020-03-16T21:11:26.341" v="21" actId="2696"/>
        <pc:sldMkLst>
          <pc:docMk/>
          <pc:sldMk cId="281906151" sldId="304"/>
        </pc:sldMkLst>
      </pc:sldChg>
      <pc:sldChg chg="del">
        <pc:chgData name="Peter EDMUNDS (HAB)" userId="57fb2244-f77a-4291-bf83-84bcf6856161" providerId="ADAL" clId="{FE4F89FC-277A-4638-9546-2C7CE8965035}" dt="2020-03-16T21:11:26.388" v="22" actId="2696"/>
        <pc:sldMkLst>
          <pc:docMk/>
          <pc:sldMk cId="1659957567" sldId="305"/>
        </pc:sldMkLst>
      </pc:sldChg>
      <pc:sldChg chg="del">
        <pc:chgData name="Peter EDMUNDS (HAB)" userId="57fb2244-f77a-4291-bf83-84bcf6856161" providerId="ADAL" clId="{FE4F89FC-277A-4638-9546-2C7CE8965035}" dt="2020-03-16T21:11:26.394" v="23" actId="2696"/>
        <pc:sldMkLst>
          <pc:docMk/>
          <pc:sldMk cId="25035075" sldId="306"/>
        </pc:sldMkLst>
      </pc:sldChg>
      <pc:sldChg chg="del">
        <pc:chgData name="Peter EDMUNDS (HAB)" userId="57fb2244-f77a-4291-bf83-84bcf6856161" providerId="ADAL" clId="{FE4F89FC-277A-4638-9546-2C7CE8965035}" dt="2020-03-16T21:11:26.399" v="24" actId="2696"/>
        <pc:sldMkLst>
          <pc:docMk/>
          <pc:sldMk cId="4007465345" sldId="307"/>
        </pc:sldMkLst>
      </pc:sldChg>
      <pc:sldChg chg="addSp delSp modSp">
        <pc:chgData name="Peter EDMUNDS (HAB)" userId="57fb2244-f77a-4291-bf83-84bcf6856161" providerId="ADAL" clId="{FE4F89FC-277A-4638-9546-2C7CE8965035}" dt="2020-03-16T21:13:45.005" v="38" actId="1076"/>
        <pc:sldMkLst>
          <pc:docMk/>
          <pc:sldMk cId="1491504739" sldId="311"/>
        </pc:sldMkLst>
        <pc:picChg chg="del">
          <ac:chgData name="Peter EDMUNDS (HAB)" userId="57fb2244-f77a-4291-bf83-84bcf6856161" providerId="ADAL" clId="{FE4F89FC-277A-4638-9546-2C7CE8965035}" dt="2020-03-16T21:13:01.590" v="26" actId="478"/>
          <ac:picMkLst>
            <pc:docMk/>
            <pc:sldMk cId="1491504739" sldId="311"/>
            <ac:picMk id="7" creationId="{317880F8-2401-403D-880E-4E4E4E221566}"/>
          </ac:picMkLst>
        </pc:picChg>
        <pc:picChg chg="add mod">
          <ac:chgData name="Peter EDMUNDS (HAB)" userId="57fb2244-f77a-4291-bf83-84bcf6856161" providerId="ADAL" clId="{FE4F89FC-277A-4638-9546-2C7CE8965035}" dt="2020-03-16T21:13:39.307" v="36" actId="1076"/>
          <ac:picMkLst>
            <pc:docMk/>
            <pc:sldMk cId="1491504739" sldId="311"/>
            <ac:picMk id="9" creationId="{2FE93E0C-086A-4362-9693-0A2B53E31162}"/>
          </ac:picMkLst>
        </pc:picChg>
        <pc:picChg chg="add mod">
          <ac:chgData name="Peter EDMUNDS (HAB)" userId="57fb2244-f77a-4291-bf83-84bcf6856161" providerId="ADAL" clId="{FE4F89FC-277A-4638-9546-2C7CE8965035}" dt="2020-03-16T21:13:45.005" v="38" actId="1076"/>
          <ac:picMkLst>
            <pc:docMk/>
            <pc:sldMk cId="1491504739" sldId="311"/>
            <ac:picMk id="10" creationId="{CCF329F7-E13B-47A3-8B98-2A92CFFF1B6A}"/>
          </ac:picMkLst>
        </pc:picChg>
      </pc:sldChg>
      <pc:sldChg chg="addSp delSp modSp">
        <pc:chgData name="Peter EDMUNDS (HAB)" userId="57fb2244-f77a-4291-bf83-84bcf6856161" providerId="ADAL" clId="{FE4F89FC-277A-4638-9546-2C7CE8965035}" dt="2020-03-16T21:14:24.108" v="46" actId="478"/>
        <pc:sldMkLst>
          <pc:docMk/>
          <pc:sldMk cId="739688854" sldId="312"/>
        </pc:sldMkLst>
        <pc:picChg chg="mod">
          <ac:chgData name="Peter EDMUNDS (HAB)" userId="57fb2244-f77a-4291-bf83-84bcf6856161" providerId="ADAL" clId="{FE4F89FC-277A-4638-9546-2C7CE8965035}" dt="2020-03-16T21:14:21.730" v="45" actId="14100"/>
          <ac:picMkLst>
            <pc:docMk/>
            <pc:sldMk cId="739688854" sldId="312"/>
            <ac:picMk id="7" creationId="{25D10050-CE67-4D06-9FB7-B95341E301C0}"/>
          </ac:picMkLst>
        </pc:picChg>
        <pc:picChg chg="del mod">
          <ac:chgData name="Peter EDMUNDS (HAB)" userId="57fb2244-f77a-4291-bf83-84bcf6856161" providerId="ADAL" clId="{FE4F89FC-277A-4638-9546-2C7CE8965035}" dt="2020-03-16T21:14:24.108" v="46" actId="478"/>
          <ac:picMkLst>
            <pc:docMk/>
            <pc:sldMk cId="739688854" sldId="312"/>
            <ac:picMk id="8" creationId="{0D1EF119-0BDB-46CF-8565-9D60161E1E20}"/>
          </ac:picMkLst>
        </pc:picChg>
        <pc:picChg chg="add mod">
          <ac:chgData name="Peter EDMUNDS (HAB)" userId="57fb2244-f77a-4291-bf83-84bcf6856161" providerId="ADAL" clId="{FE4F89FC-277A-4638-9546-2C7CE8965035}" dt="2020-03-16T21:14:10.867" v="41" actId="14100"/>
          <ac:picMkLst>
            <pc:docMk/>
            <pc:sldMk cId="739688854" sldId="312"/>
            <ac:picMk id="9" creationId="{869A3F15-677E-4BCE-8E3C-FA578FCEFB2D}"/>
          </ac:picMkLst>
        </pc:picChg>
      </pc:sldChg>
      <pc:sldChg chg="addSp modSp">
        <pc:chgData name="Peter EDMUNDS (HAB)" userId="57fb2244-f77a-4291-bf83-84bcf6856161" providerId="ADAL" clId="{FE4F89FC-277A-4638-9546-2C7CE8965035}" dt="2020-03-16T21:14:57.831" v="55" actId="1076"/>
        <pc:sldMkLst>
          <pc:docMk/>
          <pc:sldMk cId="1816617106" sldId="313"/>
        </pc:sldMkLst>
        <pc:picChg chg="mod">
          <ac:chgData name="Peter EDMUNDS (HAB)" userId="57fb2244-f77a-4291-bf83-84bcf6856161" providerId="ADAL" clId="{FE4F89FC-277A-4638-9546-2C7CE8965035}" dt="2020-03-16T21:14:53.973" v="53" actId="1076"/>
          <ac:picMkLst>
            <pc:docMk/>
            <pc:sldMk cId="1816617106" sldId="313"/>
            <ac:picMk id="5" creationId="{6895CD60-C2B9-4B46-B39A-32CCB4868AD2}"/>
          </ac:picMkLst>
        </pc:picChg>
        <pc:picChg chg="mod">
          <ac:chgData name="Peter EDMUNDS (HAB)" userId="57fb2244-f77a-4291-bf83-84bcf6856161" providerId="ADAL" clId="{FE4F89FC-277A-4638-9546-2C7CE8965035}" dt="2020-03-16T21:14:56.187" v="54" actId="1076"/>
          <ac:picMkLst>
            <pc:docMk/>
            <pc:sldMk cId="1816617106" sldId="313"/>
            <ac:picMk id="6" creationId="{76D63BF9-DEC7-4B6A-9450-F9B2B3AB7B6B}"/>
          </ac:picMkLst>
        </pc:picChg>
        <pc:picChg chg="mod">
          <ac:chgData name="Peter EDMUNDS (HAB)" userId="57fb2244-f77a-4291-bf83-84bcf6856161" providerId="ADAL" clId="{FE4F89FC-277A-4638-9546-2C7CE8965035}" dt="2020-03-16T21:14:57.831" v="55" actId="1076"/>
          <ac:picMkLst>
            <pc:docMk/>
            <pc:sldMk cId="1816617106" sldId="313"/>
            <ac:picMk id="7" creationId="{F6C0AEB5-A331-45D1-9BA8-14D590613CB5}"/>
          </ac:picMkLst>
        </pc:picChg>
        <pc:picChg chg="add mod">
          <ac:chgData name="Peter EDMUNDS (HAB)" userId="57fb2244-f77a-4291-bf83-84bcf6856161" providerId="ADAL" clId="{FE4F89FC-277A-4638-9546-2C7CE8965035}" dt="2020-03-16T21:14:33.874" v="52" actId="1076"/>
          <ac:picMkLst>
            <pc:docMk/>
            <pc:sldMk cId="1816617106" sldId="313"/>
            <ac:picMk id="8" creationId="{E3657B19-EA3F-4258-9AA4-ABECD7D59A37}"/>
          </ac:picMkLst>
        </pc:picChg>
      </pc:sldChg>
      <pc:sldChg chg="add">
        <pc:chgData name="Peter EDMUNDS (HAB)" userId="57fb2244-f77a-4291-bf83-84bcf6856161" providerId="ADAL" clId="{FE4F89FC-277A-4638-9546-2C7CE8965035}" dt="2020-03-16T21:10:04.996" v="13"/>
        <pc:sldMkLst>
          <pc:docMk/>
          <pc:sldMk cId="2269359379" sldId="319"/>
        </pc:sldMkLst>
      </pc:sldChg>
      <pc:sldChg chg="add del">
        <pc:chgData name="Peter EDMUNDS (HAB)" userId="57fb2244-f77a-4291-bf83-84bcf6856161" providerId="ADAL" clId="{FE4F89FC-277A-4638-9546-2C7CE8965035}" dt="2020-03-16T21:09:11.112" v="3"/>
        <pc:sldMkLst>
          <pc:docMk/>
          <pc:sldMk cId="3174507082" sldId="319"/>
        </pc:sldMkLst>
      </pc:sldChg>
      <pc:sldChg chg="add del">
        <pc:chgData name="Peter EDMUNDS (HAB)" userId="57fb2244-f77a-4291-bf83-84bcf6856161" providerId="ADAL" clId="{FE4F89FC-277A-4638-9546-2C7CE8965035}" dt="2020-03-16T21:09:11.112" v="3"/>
        <pc:sldMkLst>
          <pc:docMk/>
          <pc:sldMk cId="3643716871" sldId="320"/>
        </pc:sldMkLst>
      </pc:sldChg>
      <pc:sldChg chg="add">
        <pc:chgData name="Peter EDMUNDS (HAB)" userId="57fb2244-f77a-4291-bf83-84bcf6856161" providerId="ADAL" clId="{FE4F89FC-277A-4638-9546-2C7CE8965035}" dt="2020-03-16T21:10:04.996" v="13"/>
        <pc:sldMkLst>
          <pc:docMk/>
          <pc:sldMk cId="3955810779" sldId="320"/>
        </pc:sldMkLst>
      </pc:sldChg>
      <pc:sldChg chg="add">
        <pc:chgData name="Peter EDMUNDS (HAB)" userId="57fb2244-f77a-4291-bf83-84bcf6856161" providerId="ADAL" clId="{FE4F89FC-277A-4638-9546-2C7CE8965035}" dt="2020-03-16T21:10:04.996" v="13"/>
        <pc:sldMkLst>
          <pc:docMk/>
          <pc:sldMk cId="2635103504" sldId="321"/>
        </pc:sldMkLst>
      </pc:sldChg>
      <pc:sldChg chg="add del">
        <pc:chgData name="Peter EDMUNDS (HAB)" userId="57fb2244-f77a-4291-bf83-84bcf6856161" providerId="ADAL" clId="{FE4F89FC-277A-4638-9546-2C7CE8965035}" dt="2020-03-16T21:09:11.112" v="3"/>
        <pc:sldMkLst>
          <pc:docMk/>
          <pc:sldMk cId="2805969408" sldId="321"/>
        </pc:sldMkLst>
      </pc:sldChg>
      <pc:sldChg chg="add">
        <pc:chgData name="Peter EDMUNDS (HAB)" userId="57fb2244-f77a-4291-bf83-84bcf6856161" providerId="ADAL" clId="{FE4F89FC-277A-4638-9546-2C7CE8965035}" dt="2020-03-16T21:10:04.996" v="13"/>
        <pc:sldMkLst>
          <pc:docMk/>
          <pc:sldMk cId="462527253" sldId="322"/>
        </pc:sldMkLst>
      </pc:sldChg>
      <pc:sldChg chg="add del">
        <pc:chgData name="Peter EDMUNDS (HAB)" userId="57fb2244-f77a-4291-bf83-84bcf6856161" providerId="ADAL" clId="{FE4F89FC-277A-4638-9546-2C7CE8965035}" dt="2020-03-16T21:09:11.112" v="3"/>
        <pc:sldMkLst>
          <pc:docMk/>
          <pc:sldMk cId="519151105" sldId="322"/>
        </pc:sldMkLst>
      </pc:sldChg>
      <pc:sldChg chg="add">
        <pc:chgData name="Peter EDMUNDS (HAB)" userId="57fb2244-f77a-4291-bf83-84bcf6856161" providerId="ADAL" clId="{FE4F89FC-277A-4638-9546-2C7CE8965035}" dt="2020-03-16T21:10:47.563" v="20"/>
        <pc:sldMkLst>
          <pc:docMk/>
          <pc:sldMk cId="2844790048" sldId="323"/>
        </pc:sldMkLst>
      </pc:sldChg>
      <pc:sldChg chg="add del">
        <pc:chgData name="Peter EDMUNDS (HAB)" userId="57fb2244-f77a-4291-bf83-84bcf6856161" providerId="ADAL" clId="{FE4F89FC-277A-4638-9546-2C7CE8965035}" dt="2020-03-16T21:10:46.249" v="19" actId="2696"/>
        <pc:sldMkLst>
          <pc:docMk/>
          <pc:sldMk cId="3939912249" sldId="323"/>
        </pc:sldMkLst>
      </pc:sldChg>
      <pc:sldChg chg="add">
        <pc:chgData name="Peter EDMUNDS (HAB)" userId="57fb2244-f77a-4291-bf83-84bcf6856161" providerId="ADAL" clId="{FE4F89FC-277A-4638-9546-2C7CE8965035}" dt="2020-03-16T21:10:47.563" v="20"/>
        <pc:sldMkLst>
          <pc:docMk/>
          <pc:sldMk cId="2438756750" sldId="324"/>
        </pc:sldMkLst>
      </pc:sldChg>
      <pc:sldChg chg="add">
        <pc:chgData name="Peter EDMUNDS (HAB)" userId="57fb2244-f77a-4291-bf83-84bcf6856161" providerId="ADAL" clId="{FE4F89FC-277A-4638-9546-2C7CE8965035}" dt="2020-03-16T21:10:47.563" v="20"/>
        <pc:sldMkLst>
          <pc:docMk/>
          <pc:sldMk cId="1814036373" sldId="325"/>
        </pc:sldMkLst>
      </pc:sldChg>
      <pc:sldChg chg="add">
        <pc:chgData name="Peter EDMUNDS (HAB)" userId="57fb2244-f77a-4291-bf83-84bcf6856161" providerId="ADAL" clId="{FE4F89FC-277A-4638-9546-2C7CE8965035}" dt="2020-03-16T21:10:47.563" v="20"/>
        <pc:sldMkLst>
          <pc:docMk/>
          <pc:sldMk cId="211249853" sldId="326"/>
        </pc:sldMkLst>
      </pc:sldChg>
      <pc:sldChg chg="add">
        <pc:chgData name="Peter EDMUNDS (HAB)" userId="57fb2244-f77a-4291-bf83-84bcf6856161" providerId="ADAL" clId="{FE4F89FC-277A-4638-9546-2C7CE8965035}" dt="2020-03-16T21:11:28.274" v="25"/>
        <pc:sldMkLst>
          <pc:docMk/>
          <pc:sldMk cId="4255998462" sldId="327"/>
        </pc:sldMkLst>
      </pc:sldChg>
      <pc:sldChg chg="add">
        <pc:chgData name="Peter EDMUNDS (HAB)" userId="57fb2244-f77a-4291-bf83-84bcf6856161" providerId="ADAL" clId="{FE4F89FC-277A-4638-9546-2C7CE8965035}" dt="2020-03-16T21:11:28.274" v="25"/>
        <pc:sldMkLst>
          <pc:docMk/>
          <pc:sldMk cId="2911185618" sldId="328"/>
        </pc:sldMkLst>
      </pc:sldChg>
      <pc:sldChg chg="add">
        <pc:chgData name="Peter EDMUNDS (HAB)" userId="57fb2244-f77a-4291-bf83-84bcf6856161" providerId="ADAL" clId="{FE4F89FC-277A-4638-9546-2C7CE8965035}" dt="2020-03-16T21:11:28.274" v="25"/>
        <pc:sldMkLst>
          <pc:docMk/>
          <pc:sldMk cId="275137985" sldId="329"/>
        </pc:sldMkLst>
      </pc:sldChg>
      <pc:sldChg chg="add">
        <pc:chgData name="Peter EDMUNDS (HAB)" userId="57fb2244-f77a-4291-bf83-84bcf6856161" providerId="ADAL" clId="{FE4F89FC-277A-4638-9546-2C7CE8965035}" dt="2020-03-16T21:11:28.274" v="25"/>
        <pc:sldMkLst>
          <pc:docMk/>
          <pc:sldMk cId="3407550432" sldId="330"/>
        </pc:sldMkLst>
      </pc:sldChg>
      <pc:sldChg chg="addSp modSp add">
        <pc:chgData name="Peter EDMUNDS (HAB)" userId="57fb2244-f77a-4291-bf83-84bcf6856161" providerId="ADAL" clId="{FE4F89FC-277A-4638-9546-2C7CE8965035}" dt="2020-03-16T21:15:29.343" v="60" actId="14100"/>
        <pc:sldMkLst>
          <pc:docMk/>
          <pc:sldMk cId="999760765" sldId="331"/>
        </pc:sldMkLst>
        <pc:picChg chg="add mod">
          <ac:chgData name="Peter EDMUNDS (HAB)" userId="57fb2244-f77a-4291-bf83-84bcf6856161" providerId="ADAL" clId="{FE4F89FC-277A-4638-9546-2C7CE8965035}" dt="2020-03-16T21:15:13.924" v="58" actId="14100"/>
          <ac:picMkLst>
            <pc:docMk/>
            <pc:sldMk cId="999760765" sldId="331"/>
            <ac:picMk id="5" creationId="{8F5F2649-A615-4C7C-B94E-076254DD0455}"/>
          </ac:picMkLst>
        </pc:picChg>
        <pc:picChg chg="add mod">
          <ac:chgData name="Peter EDMUNDS (HAB)" userId="57fb2244-f77a-4291-bf83-84bcf6856161" providerId="ADAL" clId="{FE4F89FC-277A-4638-9546-2C7CE8965035}" dt="2020-03-16T21:15:29.343" v="60" actId="14100"/>
          <ac:picMkLst>
            <pc:docMk/>
            <pc:sldMk cId="999760765" sldId="331"/>
            <ac:picMk id="6" creationId="{81C7AB1C-728F-4A96-9638-AEF66C82C3BE}"/>
          </ac:picMkLst>
        </pc:picChg>
      </pc:sldChg>
    </pc:docChg>
  </pc:docChgLst>
  <pc:docChgLst>
    <pc:chgData name="Peter EDMUNDS (HAB)" userId="57fb2244-f77a-4291-bf83-84bcf6856161" providerId="ADAL" clId="{EEB83080-0A11-4B9A-9187-AB75E4134687}"/>
    <pc:docChg chg="undo redo custSel addSld delSld modSld">
      <pc:chgData name="Peter EDMUNDS (HAB)" userId="57fb2244-f77a-4291-bf83-84bcf6856161" providerId="ADAL" clId="{EEB83080-0A11-4B9A-9187-AB75E4134687}" dt="2020-02-18T22:35:37.487" v="725" actId="478"/>
      <pc:docMkLst>
        <pc:docMk/>
      </pc:docMkLst>
      <pc:sldChg chg="addSp delSp modSp add del">
        <pc:chgData name="Peter EDMUNDS (HAB)" userId="57fb2244-f77a-4291-bf83-84bcf6856161" providerId="ADAL" clId="{EEB83080-0A11-4B9A-9187-AB75E4134687}" dt="2020-02-18T15:13:15.322" v="218" actId="14100"/>
        <pc:sldMkLst>
          <pc:docMk/>
          <pc:sldMk cId="1257269346" sldId="256"/>
        </pc:sldMkLst>
        <pc:picChg chg="add del">
          <ac:chgData name="Peter EDMUNDS (HAB)" userId="57fb2244-f77a-4291-bf83-84bcf6856161" providerId="ADAL" clId="{EEB83080-0A11-4B9A-9187-AB75E4134687}" dt="2020-02-18T15:12:24.609" v="211" actId="478"/>
          <ac:picMkLst>
            <pc:docMk/>
            <pc:sldMk cId="1257269346" sldId="256"/>
            <ac:picMk id="2" creationId="{0B3FD591-127A-40C2-8850-93196CEFF799}"/>
          </ac:picMkLst>
        </pc:picChg>
        <pc:picChg chg="add del">
          <ac:chgData name="Peter EDMUNDS (HAB)" userId="57fb2244-f77a-4291-bf83-84bcf6856161" providerId="ADAL" clId="{EEB83080-0A11-4B9A-9187-AB75E4134687}" dt="2020-02-18T15:12:24.609" v="211" actId="478"/>
          <ac:picMkLst>
            <pc:docMk/>
            <pc:sldMk cId="1257269346" sldId="256"/>
            <ac:picMk id="3" creationId="{8A8AFC65-5ED2-43E4-B393-AF706FBB151E}"/>
          </ac:picMkLst>
        </pc:picChg>
        <pc:picChg chg="add mod">
          <ac:chgData name="Peter EDMUNDS (HAB)" userId="57fb2244-f77a-4291-bf83-84bcf6856161" providerId="ADAL" clId="{EEB83080-0A11-4B9A-9187-AB75E4134687}" dt="2020-02-18T15:12:41.029" v="214" actId="1076"/>
          <ac:picMkLst>
            <pc:docMk/>
            <pc:sldMk cId="1257269346" sldId="256"/>
            <ac:picMk id="6" creationId="{7D13CBF7-D4BC-40E1-9CD9-2ADC60696E95}"/>
          </ac:picMkLst>
        </pc:picChg>
        <pc:picChg chg="add mod">
          <ac:chgData name="Peter EDMUNDS (HAB)" userId="57fb2244-f77a-4291-bf83-84bcf6856161" providerId="ADAL" clId="{EEB83080-0A11-4B9A-9187-AB75E4134687}" dt="2020-02-18T15:13:15.322" v="218" actId="14100"/>
          <ac:picMkLst>
            <pc:docMk/>
            <pc:sldMk cId="1257269346" sldId="256"/>
            <ac:picMk id="7" creationId="{D17E179D-2DC4-4C15-BA34-20E1663EBFA2}"/>
          </ac:picMkLst>
        </pc:picChg>
      </pc:sldChg>
      <pc:sldChg chg="addSp delSp modSp add del">
        <pc:chgData name="Peter EDMUNDS (HAB)" userId="57fb2244-f77a-4291-bf83-84bcf6856161" providerId="ADAL" clId="{EEB83080-0A11-4B9A-9187-AB75E4134687}" dt="2020-02-18T15:47:01.463" v="303" actId="1076"/>
        <pc:sldMkLst>
          <pc:docMk/>
          <pc:sldMk cId="830485102" sldId="257"/>
        </pc:sldMkLst>
        <pc:picChg chg="add mod">
          <ac:chgData name="Peter EDMUNDS (HAB)" userId="57fb2244-f77a-4291-bf83-84bcf6856161" providerId="ADAL" clId="{EEB83080-0A11-4B9A-9187-AB75E4134687}" dt="2020-02-18T15:47:01.463" v="303" actId="1076"/>
          <ac:picMkLst>
            <pc:docMk/>
            <pc:sldMk cId="830485102" sldId="257"/>
            <ac:picMk id="2" creationId="{A2FC5E98-7F35-4501-92E9-3CB56292020E}"/>
          </ac:picMkLst>
        </pc:picChg>
        <pc:picChg chg="add mod">
          <ac:chgData name="Peter EDMUNDS (HAB)" userId="57fb2244-f77a-4291-bf83-84bcf6856161" providerId="ADAL" clId="{EEB83080-0A11-4B9A-9187-AB75E4134687}" dt="2020-02-18T15:46:34.304" v="298" actId="1076"/>
          <ac:picMkLst>
            <pc:docMk/>
            <pc:sldMk cId="830485102" sldId="257"/>
            <ac:picMk id="3" creationId="{9FFBC37F-AC0D-4D02-9B6F-FBE389855796}"/>
          </ac:picMkLst>
        </pc:picChg>
        <pc:picChg chg="add mod">
          <ac:chgData name="Peter EDMUNDS (HAB)" userId="57fb2244-f77a-4291-bf83-84bcf6856161" providerId="ADAL" clId="{EEB83080-0A11-4B9A-9187-AB75E4134687}" dt="2020-02-18T15:46:52.666" v="302" actId="14100"/>
          <ac:picMkLst>
            <pc:docMk/>
            <pc:sldMk cId="830485102" sldId="257"/>
            <ac:picMk id="4" creationId="{6AA1F08E-4CF9-4CFA-9088-B195DFBBA60C}"/>
          </ac:picMkLst>
        </pc:picChg>
        <pc:picChg chg="del">
          <ac:chgData name="Peter EDMUNDS (HAB)" userId="57fb2244-f77a-4291-bf83-84bcf6856161" providerId="ADAL" clId="{EEB83080-0A11-4B9A-9187-AB75E4134687}" dt="2020-02-18T15:45:14.718" v="291" actId="478"/>
          <ac:picMkLst>
            <pc:docMk/>
            <pc:sldMk cId="830485102" sldId="257"/>
            <ac:picMk id="27" creationId="{5628BFFB-8187-4056-A0E3-80840B96C25A}"/>
          </ac:picMkLst>
        </pc:picChg>
        <pc:picChg chg="del">
          <ac:chgData name="Peter EDMUNDS (HAB)" userId="57fb2244-f77a-4291-bf83-84bcf6856161" providerId="ADAL" clId="{EEB83080-0A11-4B9A-9187-AB75E4134687}" dt="2020-02-18T15:45:14.718" v="291" actId="478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 add del">
        <pc:chgData name="Peter EDMUNDS (HAB)" userId="57fb2244-f77a-4291-bf83-84bcf6856161" providerId="ADAL" clId="{EEB83080-0A11-4B9A-9187-AB75E4134687}" dt="2020-02-18T15:38:22.025" v="290" actId="1076"/>
        <pc:sldMkLst>
          <pc:docMk/>
          <pc:sldMk cId="1359017385" sldId="261"/>
        </pc:sldMkLst>
        <pc:spChg chg="mod">
          <ac:chgData name="Peter EDMUNDS (HAB)" userId="57fb2244-f77a-4291-bf83-84bcf6856161" providerId="ADAL" clId="{EEB83080-0A11-4B9A-9187-AB75E4134687}" dt="2020-02-18T15:38:22.025" v="290" actId="1076"/>
          <ac:spMkLst>
            <pc:docMk/>
            <pc:sldMk cId="1359017385" sldId="261"/>
            <ac:spMk id="2" creationId="{8486298E-8952-4E9A-9162-5DB23E53BD49}"/>
          </ac:spMkLst>
        </pc:spChg>
        <pc:spChg chg="add mod">
          <ac:chgData name="Peter EDMUNDS (HAB)" userId="57fb2244-f77a-4291-bf83-84bcf6856161" providerId="ADAL" clId="{EEB83080-0A11-4B9A-9187-AB75E4134687}" dt="2020-02-18T15:38:16.203" v="289" actId="14100"/>
          <ac:spMkLst>
            <pc:docMk/>
            <pc:sldMk cId="1359017385" sldId="261"/>
            <ac:spMk id="12" creationId="{10977656-373A-496C-A3AD-1959A3088F2B}"/>
          </ac:spMkLst>
        </pc:spChg>
        <pc:spChg chg="del">
          <ac:chgData name="Peter EDMUNDS (HAB)" userId="57fb2244-f77a-4291-bf83-84bcf6856161" providerId="ADAL" clId="{EEB83080-0A11-4B9A-9187-AB75E4134687}" dt="2020-02-18T15:20:54.096" v="252" actId="478"/>
          <ac:spMkLst>
            <pc:docMk/>
            <pc:sldMk cId="1359017385" sldId="261"/>
            <ac:spMk id="40" creationId="{F4200FD4-12B0-4756-AF8D-ECFE0C88E20E}"/>
          </ac:spMkLst>
        </pc:spChg>
        <pc:picChg chg="del">
          <ac:chgData name="Peter EDMUNDS (HAB)" userId="57fb2244-f77a-4291-bf83-84bcf6856161" providerId="ADAL" clId="{EEB83080-0A11-4B9A-9187-AB75E4134687}" dt="2020-02-18T15:20:54.096" v="252" actId="478"/>
          <ac:picMkLst>
            <pc:docMk/>
            <pc:sldMk cId="1359017385" sldId="261"/>
            <ac:picMk id="4" creationId="{99A7FB1E-6C6E-4670-B72A-D13E2B7C39CD}"/>
          </ac:picMkLst>
        </pc:picChg>
        <pc:picChg chg="del">
          <ac:chgData name="Peter EDMUNDS (HAB)" userId="57fb2244-f77a-4291-bf83-84bcf6856161" providerId="ADAL" clId="{EEB83080-0A11-4B9A-9187-AB75E4134687}" dt="2020-02-18T15:20:54.096" v="252" actId="478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EEB83080-0A11-4B9A-9187-AB75E4134687}" dt="2020-02-18T15:20:54.096" v="252" actId="478"/>
          <ac:picMkLst>
            <pc:docMk/>
            <pc:sldMk cId="1359017385" sldId="261"/>
            <ac:picMk id="6" creationId="{63E4FE62-6C23-4E39-A1B5-B5A49EFCE8A8}"/>
          </ac:picMkLst>
        </pc:picChg>
        <pc:picChg chg="add mod ord">
          <ac:chgData name="Peter EDMUNDS (HAB)" userId="57fb2244-f77a-4291-bf83-84bcf6856161" providerId="ADAL" clId="{EEB83080-0A11-4B9A-9187-AB75E4134687}" dt="2020-02-18T15:37:22.232" v="269" actId="1076"/>
          <ac:picMkLst>
            <pc:docMk/>
            <pc:sldMk cId="1359017385" sldId="261"/>
            <ac:picMk id="7" creationId="{D5FDAD7F-CD6A-4938-99FF-56D8BB07134C}"/>
          </ac:picMkLst>
        </pc:picChg>
        <pc:picChg chg="add mod ord">
          <ac:chgData name="Peter EDMUNDS (HAB)" userId="57fb2244-f77a-4291-bf83-84bcf6856161" providerId="ADAL" clId="{EEB83080-0A11-4B9A-9187-AB75E4134687}" dt="2020-02-18T15:37:25.071" v="270" actId="1076"/>
          <ac:picMkLst>
            <pc:docMk/>
            <pc:sldMk cId="1359017385" sldId="261"/>
            <ac:picMk id="8" creationId="{D987E954-7244-412C-B515-B3A8EA0AEFB8}"/>
          </ac:picMkLst>
        </pc:picChg>
        <pc:picChg chg="add del mod">
          <ac:chgData name="Peter EDMUNDS (HAB)" userId="57fb2244-f77a-4291-bf83-84bcf6856161" providerId="ADAL" clId="{EEB83080-0A11-4B9A-9187-AB75E4134687}" dt="2020-02-18T15:33:29.298" v="268" actId="478"/>
          <ac:picMkLst>
            <pc:docMk/>
            <pc:sldMk cId="1359017385" sldId="261"/>
            <ac:picMk id="9" creationId="{2C6EB85F-50FD-443E-B4E2-467F7F441275}"/>
          </ac:picMkLst>
        </pc:picChg>
        <pc:picChg chg="add mod">
          <ac:chgData name="Peter EDMUNDS (HAB)" userId="57fb2244-f77a-4291-bf83-84bcf6856161" providerId="ADAL" clId="{EEB83080-0A11-4B9A-9187-AB75E4134687}" dt="2020-02-18T15:37:44.900" v="279" actId="14100"/>
          <ac:picMkLst>
            <pc:docMk/>
            <pc:sldMk cId="1359017385" sldId="261"/>
            <ac:picMk id="11" creationId="{409B8CD1-39D7-4532-B378-EC2ECC47987F}"/>
          </ac:picMkLst>
        </pc:picChg>
      </pc:sldChg>
      <pc:sldChg chg="addSp delSp modSp add del">
        <pc:chgData name="Peter EDMUNDS (HAB)" userId="57fb2244-f77a-4291-bf83-84bcf6856161" providerId="ADAL" clId="{EEB83080-0A11-4B9A-9187-AB75E4134687}" dt="2020-02-18T15:20:23.569" v="251" actId="14100"/>
        <pc:sldMkLst>
          <pc:docMk/>
          <pc:sldMk cId="2273095663" sldId="262"/>
        </pc:sldMkLst>
        <pc:picChg chg="add mod ord">
          <ac:chgData name="Peter EDMUNDS (HAB)" userId="57fb2244-f77a-4291-bf83-84bcf6856161" providerId="ADAL" clId="{EEB83080-0A11-4B9A-9187-AB75E4134687}" dt="2020-02-18T15:19:20.764" v="236" actId="1076"/>
          <ac:picMkLst>
            <pc:docMk/>
            <pc:sldMk cId="2273095663" sldId="262"/>
            <ac:picMk id="3" creationId="{6DC18F5F-D6DC-4ED8-9D33-159DD51A69CA}"/>
          </ac:picMkLst>
        </pc:picChg>
        <pc:picChg chg="add mod modCrop">
          <ac:chgData name="Peter EDMUNDS (HAB)" userId="57fb2244-f77a-4291-bf83-84bcf6856161" providerId="ADAL" clId="{EEB83080-0A11-4B9A-9187-AB75E4134687}" dt="2020-02-18T15:20:10.278" v="247" actId="14100"/>
          <ac:picMkLst>
            <pc:docMk/>
            <pc:sldMk cId="2273095663" sldId="262"/>
            <ac:picMk id="4" creationId="{0A1BB3C5-3EF1-49F9-B1C2-F2ABC9C003A5}"/>
          </ac:picMkLst>
        </pc:picChg>
        <pc:picChg chg="add mod">
          <ac:chgData name="Peter EDMUNDS (HAB)" userId="57fb2244-f77a-4291-bf83-84bcf6856161" providerId="ADAL" clId="{EEB83080-0A11-4B9A-9187-AB75E4134687}" dt="2020-02-18T15:20:18.290" v="249" actId="1076"/>
          <ac:picMkLst>
            <pc:docMk/>
            <pc:sldMk cId="2273095663" sldId="262"/>
            <ac:picMk id="5" creationId="{FE37E589-3CA1-47EE-B373-8697F0A9940F}"/>
          </ac:picMkLst>
        </pc:picChg>
        <pc:picChg chg="del">
          <ac:chgData name="Peter EDMUNDS (HAB)" userId="57fb2244-f77a-4291-bf83-84bcf6856161" providerId="ADAL" clId="{EEB83080-0A11-4B9A-9187-AB75E4134687}" dt="2020-02-18T15:13:49.574" v="219" actId="478"/>
          <ac:picMkLst>
            <pc:docMk/>
            <pc:sldMk cId="2273095663" sldId="262"/>
            <ac:picMk id="6" creationId="{D1B7A392-80C1-40D0-BBE9-D917EAC30F84}"/>
          </ac:picMkLst>
        </pc:picChg>
        <pc:picChg chg="del">
          <ac:chgData name="Peter EDMUNDS (HAB)" userId="57fb2244-f77a-4291-bf83-84bcf6856161" providerId="ADAL" clId="{EEB83080-0A11-4B9A-9187-AB75E4134687}" dt="2020-02-18T15:13:49.574" v="219" actId="478"/>
          <ac:picMkLst>
            <pc:docMk/>
            <pc:sldMk cId="2273095663" sldId="262"/>
            <ac:picMk id="7" creationId="{399577F1-447A-4959-B621-48FA3BC7F65C}"/>
          </ac:picMkLst>
        </pc:picChg>
        <pc:picChg chg="add mod">
          <ac:chgData name="Peter EDMUNDS (HAB)" userId="57fb2244-f77a-4291-bf83-84bcf6856161" providerId="ADAL" clId="{EEB83080-0A11-4B9A-9187-AB75E4134687}" dt="2020-02-18T15:20:23.569" v="251" actId="14100"/>
          <ac:picMkLst>
            <pc:docMk/>
            <pc:sldMk cId="2273095663" sldId="262"/>
            <ac:picMk id="9" creationId="{5618045F-4450-45D6-8234-8B0016CFCDF4}"/>
          </ac:picMkLst>
        </pc:picChg>
        <pc:picChg chg="add mod modCrop">
          <ac:chgData name="Peter EDMUNDS (HAB)" userId="57fb2244-f77a-4291-bf83-84bcf6856161" providerId="ADAL" clId="{EEB83080-0A11-4B9A-9187-AB75E4134687}" dt="2020-02-18T15:20:13.846" v="248" actId="1076"/>
          <ac:picMkLst>
            <pc:docMk/>
            <pc:sldMk cId="2273095663" sldId="262"/>
            <ac:picMk id="11" creationId="{8AE3D7DE-8F99-4825-8813-D16A97CB3ADB}"/>
          </ac:picMkLst>
        </pc:picChg>
      </pc:sldChg>
      <pc:sldChg chg="del">
        <pc:chgData name="Peter EDMUNDS (HAB)" userId="57fb2244-f77a-4291-bf83-84bcf6856161" providerId="ADAL" clId="{EEB83080-0A11-4B9A-9187-AB75E4134687}" dt="2020-02-18T14:36:44.181" v="179" actId="2696"/>
        <pc:sldMkLst>
          <pc:docMk/>
          <pc:sldMk cId="1868374687" sldId="263"/>
        </pc:sldMkLst>
      </pc:sldChg>
      <pc:sldChg chg="addSp delSp modSp">
        <pc:chgData name="Peter EDMUNDS (HAB)" userId="57fb2244-f77a-4291-bf83-84bcf6856161" providerId="ADAL" clId="{EEB83080-0A11-4B9A-9187-AB75E4134687}" dt="2020-02-18T22:29:08.075" v="602" actId="113"/>
        <pc:sldMkLst>
          <pc:docMk/>
          <pc:sldMk cId="1722436250" sldId="264"/>
        </pc:sldMkLst>
        <pc:spChg chg="mod">
          <ac:chgData name="Peter EDMUNDS (HAB)" userId="57fb2244-f77a-4291-bf83-84bcf6856161" providerId="ADAL" clId="{EEB83080-0A11-4B9A-9187-AB75E4134687}" dt="2020-02-18T13:56:43.936" v="12" actId="20577"/>
          <ac:spMkLst>
            <pc:docMk/>
            <pc:sldMk cId="1722436250" sldId="264"/>
            <ac:spMk id="2" creationId="{F7B96FDA-F7C5-43E4-B02E-BACEF5596118}"/>
          </ac:spMkLst>
        </pc:spChg>
        <pc:spChg chg="mod">
          <ac:chgData name="Peter EDMUNDS (HAB)" userId="57fb2244-f77a-4291-bf83-84bcf6856161" providerId="ADAL" clId="{EEB83080-0A11-4B9A-9187-AB75E4134687}" dt="2020-02-18T22:29:08.075" v="602" actId="113"/>
          <ac:spMkLst>
            <pc:docMk/>
            <pc:sldMk cId="1722436250" sldId="264"/>
            <ac:spMk id="3" creationId="{87E19D70-4F1C-4523-97AB-14D7748B8E20}"/>
          </ac:spMkLst>
        </pc:spChg>
        <pc:spChg chg="mod">
          <ac:chgData name="Peter EDMUNDS (HAB)" userId="57fb2244-f77a-4291-bf83-84bcf6856161" providerId="ADAL" clId="{EEB83080-0A11-4B9A-9187-AB75E4134687}" dt="2020-02-18T13:52:52.404" v="10" actId="20577"/>
          <ac:spMkLst>
            <pc:docMk/>
            <pc:sldMk cId="1722436250" sldId="264"/>
            <ac:spMk id="4" creationId="{BB898C02-5416-4D23-AC6D-A3D2267E179F}"/>
          </ac:spMkLst>
        </pc:spChg>
        <pc:spChg chg="mod">
          <ac:chgData name="Peter EDMUNDS (HAB)" userId="57fb2244-f77a-4291-bf83-84bcf6856161" providerId="ADAL" clId="{EEB83080-0A11-4B9A-9187-AB75E4134687}" dt="2020-02-18T22:28:55.669" v="600" actId="1076"/>
          <ac:spMkLst>
            <pc:docMk/>
            <pc:sldMk cId="1722436250" sldId="264"/>
            <ac:spMk id="7" creationId="{F83EB0F8-854F-4F80-943C-5AB973192217}"/>
          </ac:spMkLst>
        </pc:spChg>
        <pc:spChg chg="mod">
          <ac:chgData name="Peter EDMUNDS (HAB)" userId="57fb2244-f77a-4291-bf83-84bcf6856161" providerId="ADAL" clId="{EEB83080-0A11-4B9A-9187-AB75E4134687}" dt="2020-02-18T22:29:03.747" v="601" actId="1076"/>
          <ac:spMkLst>
            <pc:docMk/>
            <pc:sldMk cId="1722436250" sldId="264"/>
            <ac:spMk id="18" creationId="{B1F6FE29-2779-4A6A-A0F8-DD1E7BD4C6E7}"/>
          </ac:spMkLst>
        </pc:spChg>
        <pc:picChg chg="add mod">
          <ac:chgData name="Peter EDMUNDS (HAB)" userId="57fb2244-f77a-4291-bf83-84bcf6856161" providerId="ADAL" clId="{EEB83080-0A11-4B9A-9187-AB75E4134687}" dt="2020-02-18T14:08:37.172" v="153" actId="1076"/>
          <ac:picMkLst>
            <pc:docMk/>
            <pc:sldMk cId="1722436250" sldId="264"/>
            <ac:picMk id="8" creationId="{E6FB4611-D29F-4294-BE5D-319CAA976691}"/>
          </ac:picMkLst>
        </pc:picChg>
        <pc:picChg chg="del mod">
          <ac:chgData name="Peter EDMUNDS (HAB)" userId="57fb2244-f77a-4291-bf83-84bcf6856161" providerId="ADAL" clId="{EEB83080-0A11-4B9A-9187-AB75E4134687}" dt="2020-02-18T14:04:09.684" v="113" actId="478"/>
          <ac:picMkLst>
            <pc:docMk/>
            <pc:sldMk cId="1722436250" sldId="264"/>
            <ac:picMk id="9" creationId="{E4AE3827-29FD-4A85-8753-31C9622CD428}"/>
          </ac:picMkLst>
        </pc:picChg>
        <pc:picChg chg="mod">
          <ac:chgData name="Peter EDMUNDS (HAB)" userId="57fb2244-f77a-4291-bf83-84bcf6856161" providerId="ADAL" clId="{EEB83080-0A11-4B9A-9187-AB75E4134687}" dt="2020-02-18T14:08:34.250" v="152" actId="1076"/>
          <ac:picMkLst>
            <pc:docMk/>
            <pc:sldMk cId="1722436250" sldId="264"/>
            <ac:picMk id="11" creationId="{C639DD2F-44C8-4D95-85BB-3CAA4D640847}"/>
          </ac:picMkLst>
        </pc:picChg>
        <pc:picChg chg="add del mod">
          <ac:chgData name="Peter EDMUNDS (HAB)" userId="57fb2244-f77a-4291-bf83-84bcf6856161" providerId="ADAL" clId="{EEB83080-0A11-4B9A-9187-AB75E4134687}" dt="2020-02-18T14:07:28.226" v="132" actId="478"/>
          <ac:picMkLst>
            <pc:docMk/>
            <pc:sldMk cId="1722436250" sldId="264"/>
            <ac:picMk id="12" creationId="{D823AEC2-395E-4E4D-B86D-8E24ECF68055}"/>
          </ac:picMkLst>
        </pc:picChg>
        <pc:picChg chg="del mod">
          <ac:chgData name="Peter EDMUNDS (HAB)" userId="57fb2244-f77a-4291-bf83-84bcf6856161" providerId="ADAL" clId="{EEB83080-0A11-4B9A-9187-AB75E4134687}" dt="2020-02-18T14:07:18.151" v="126" actId="478"/>
          <ac:picMkLst>
            <pc:docMk/>
            <pc:sldMk cId="1722436250" sldId="264"/>
            <ac:picMk id="13" creationId="{5FBF99FD-0B7A-49DA-804E-5D7F56D6A0A4}"/>
          </ac:picMkLst>
        </pc:picChg>
        <pc:picChg chg="del mod">
          <ac:chgData name="Peter EDMUNDS (HAB)" userId="57fb2244-f77a-4291-bf83-84bcf6856161" providerId="ADAL" clId="{EEB83080-0A11-4B9A-9187-AB75E4134687}" dt="2020-02-18T14:08:02.828" v="140" actId="478"/>
          <ac:picMkLst>
            <pc:docMk/>
            <pc:sldMk cId="1722436250" sldId="264"/>
            <ac:picMk id="15" creationId="{68BDCBCE-238A-4FFF-8E1B-60442713DC10}"/>
          </ac:picMkLst>
        </pc:picChg>
        <pc:picChg chg="add mod">
          <ac:chgData name="Peter EDMUNDS (HAB)" userId="57fb2244-f77a-4291-bf83-84bcf6856161" providerId="ADAL" clId="{EEB83080-0A11-4B9A-9187-AB75E4134687}" dt="2020-02-18T14:08:39.869" v="154" actId="1076"/>
          <ac:picMkLst>
            <pc:docMk/>
            <pc:sldMk cId="1722436250" sldId="264"/>
            <ac:picMk id="16" creationId="{7ABD5B1B-FAF0-48B4-895D-D2978585347F}"/>
          </ac:picMkLst>
        </pc:picChg>
        <pc:picChg chg="add mod">
          <ac:chgData name="Peter EDMUNDS (HAB)" userId="57fb2244-f77a-4291-bf83-84bcf6856161" providerId="ADAL" clId="{EEB83080-0A11-4B9A-9187-AB75E4134687}" dt="2020-02-18T14:08:23.697" v="149" actId="688"/>
          <ac:picMkLst>
            <pc:docMk/>
            <pc:sldMk cId="1722436250" sldId="264"/>
            <ac:picMk id="21" creationId="{D5DBA27B-1089-4FA4-A9BF-823030B6DA97}"/>
          </ac:picMkLst>
        </pc:picChg>
      </pc:sldChg>
      <pc:sldChg chg="addSp delSp modSp">
        <pc:chgData name="Peter EDMUNDS (HAB)" userId="57fb2244-f77a-4291-bf83-84bcf6856161" providerId="ADAL" clId="{EEB83080-0A11-4B9A-9187-AB75E4134687}" dt="2020-02-18T22:35:37.487" v="725" actId="478"/>
        <pc:sldMkLst>
          <pc:docMk/>
          <pc:sldMk cId="1192307902" sldId="265"/>
        </pc:sldMkLst>
        <pc:spChg chg="add del mod">
          <ac:chgData name="Peter EDMUNDS (HAB)" userId="57fb2244-f77a-4291-bf83-84bcf6856161" providerId="ADAL" clId="{EEB83080-0A11-4B9A-9187-AB75E4134687}" dt="2020-02-18T14:31:09.787" v="156"/>
          <ac:spMkLst>
            <pc:docMk/>
            <pc:sldMk cId="1192307902" sldId="265"/>
            <ac:spMk id="6" creationId="{A88B3367-86DA-4F73-BE5B-03499422EDFB}"/>
          </ac:spMkLst>
        </pc:spChg>
        <pc:spChg chg="add del mod">
          <ac:chgData name="Peter EDMUNDS (HAB)" userId="57fb2244-f77a-4291-bf83-84bcf6856161" providerId="ADAL" clId="{EEB83080-0A11-4B9A-9187-AB75E4134687}" dt="2020-02-18T14:31:53.704" v="158"/>
          <ac:spMkLst>
            <pc:docMk/>
            <pc:sldMk cId="1192307902" sldId="265"/>
            <ac:spMk id="9" creationId="{8145CB78-AE8B-4420-934E-BD0E3127D577}"/>
          </ac:spMkLst>
        </pc:spChg>
        <pc:graphicFrameChg chg="del">
          <ac:chgData name="Peter EDMUNDS (HAB)" userId="57fb2244-f77a-4291-bf83-84bcf6856161" providerId="ADAL" clId="{EEB83080-0A11-4B9A-9187-AB75E4134687}" dt="2020-02-18T14:15:47.080" v="155" actId="478"/>
          <ac:graphicFrameMkLst>
            <pc:docMk/>
            <pc:sldMk cId="1192307902" sldId="265"/>
            <ac:graphicFrameMk id="4" creationId="{5B46457E-DC12-47C1-A689-BB78994C5BC7}"/>
          </ac:graphicFrameMkLst>
        </pc:graphicFrameChg>
        <pc:graphicFrameChg chg="add del mod">
          <ac:chgData name="Peter EDMUNDS (HAB)" userId="57fb2244-f77a-4291-bf83-84bcf6856161" providerId="ADAL" clId="{EEB83080-0A11-4B9A-9187-AB75E4134687}" dt="2020-02-18T14:31:15.080" v="157" actId="478"/>
          <ac:graphicFrameMkLst>
            <pc:docMk/>
            <pc:sldMk cId="1192307902" sldId="265"/>
            <ac:graphicFrameMk id="7" creationId="{C23362D3-7CF1-4426-BC8C-A46A641AF6A5}"/>
          </ac:graphicFrameMkLst>
        </pc:graphicFrameChg>
        <pc:graphicFrameChg chg="add mod">
          <ac:chgData name="Peter EDMUNDS (HAB)" userId="57fb2244-f77a-4291-bf83-84bcf6856161" providerId="ADAL" clId="{EEB83080-0A11-4B9A-9187-AB75E4134687}" dt="2020-02-18T14:32:05.968" v="160" actId="14100"/>
          <ac:graphicFrameMkLst>
            <pc:docMk/>
            <pc:sldMk cId="1192307902" sldId="265"/>
            <ac:graphicFrameMk id="10" creationId="{A16EEFD9-C379-41DA-A384-CD7FB0ACBBD0}"/>
          </ac:graphicFrameMkLst>
        </pc:graphicFrameChg>
        <pc:inkChg chg="add del">
          <ac:chgData name="Peter EDMUNDS (HAB)" userId="57fb2244-f77a-4291-bf83-84bcf6856161" providerId="ADAL" clId="{EEB83080-0A11-4B9A-9187-AB75E4134687}" dt="2020-02-18T22:35:37.487" v="725" actId="478"/>
          <ac:inkMkLst>
            <pc:docMk/>
            <pc:sldMk cId="1192307902" sldId="265"/>
            <ac:inkMk id="11" creationId="{C709DF8D-52AF-4B88-A96E-7EC3FB7D692A}"/>
          </ac:inkMkLst>
        </pc:inkChg>
      </pc:sldChg>
      <pc:sldChg chg="del">
        <pc:chgData name="Peter EDMUNDS (HAB)" userId="57fb2244-f77a-4291-bf83-84bcf6856161" providerId="ADAL" clId="{EEB83080-0A11-4B9A-9187-AB75E4134687}" dt="2020-02-18T14:36:44.016" v="170" actId="2696"/>
        <pc:sldMkLst>
          <pc:docMk/>
          <pc:sldMk cId="181902328" sldId="266"/>
        </pc:sldMkLst>
      </pc:sldChg>
      <pc:sldChg chg="del">
        <pc:chgData name="Peter EDMUNDS (HAB)" userId="57fb2244-f77a-4291-bf83-84bcf6856161" providerId="ADAL" clId="{EEB83080-0A11-4B9A-9187-AB75E4134687}" dt="2020-02-18T14:36:44.031" v="171" actId="2696"/>
        <pc:sldMkLst>
          <pc:docMk/>
          <pc:sldMk cId="2355796106" sldId="267"/>
        </pc:sldMkLst>
      </pc:sldChg>
      <pc:sldChg chg="del">
        <pc:chgData name="Peter EDMUNDS (HAB)" userId="57fb2244-f77a-4291-bf83-84bcf6856161" providerId="ADAL" clId="{EEB83080-0A11-4B9A-9187-AB75E4134687}" dt="2020-02-18T14:36:44.042" v="172" actId="2696"/>
        <pc:sldMkLst>
          <pc:docMk/>
          <pc:sldMk cId="1209860444" sldId="268"/>
        </pc:sldMkLst>
      </pc:sldChg>
      <pc:sldChg chg="del">
        <pc:chgData name="Peter EDMUNDS (HAB)" userId="57fb2244-f77a-4291-bf83-84bcf6856161" providerId="ADAL" clId="{EEB83080-0A11-4B9A-9187-AB75E4134687}" dt="2020-02-18T14:36:44.050" v="173" actId="2696"/>
        <pc:sldMkLst>
          <pc:docMk/>
          <pc:sldMk cId="3219079105" sldId="269"/>
        </pc:sldMkLst>
      </pc:sldChg>
      <pc:sldChg chg="del">
        <pc:chgData name="Peter EDMUNDS (HAB)" userId="57fb2244-f77a-4291-bf83-84bcf6856161" providerId="ADAL" clId="{EEB83080-0A11-4B9A-9187-AB75E4134687}" dt="2020-02-18T14:36:44.081" v="174" actId="2696"/>
        <pc:sldMkLst>
          <pc:docMk/>
          <pc:sldMk cId="475946253" sldId="271"/>
        </pc:sldMkLst>
      </pc:sldChg>
      <pc:sldChg chg="del">
        <pc:chgData name="Peter EDMUNDS (HAB)" userId="57fb2244-f77a-4291-bf83-84bcf6856161" providerId="ADAL" clId="{EEB83080-0A11-4B9A-9187-AB75E4134687}" dt="2020-02-18T14:36:44.099" v="175" actId="2696"/>
        <pc:sldMkLst>
          <pc:docMk/>
          <pc:sldMk cId="2024468300" sldId="272"/>
        </pc:sldMkLst>
      </pc:sldChg>
      <pc:sldChg chg="del">
        <pc:chgData name="Peter EDMUNDS (HAB)" userId="57fb2244-f77a-4291-bf83-84bcf6856161" providerId="ADAL" clId="{EEB83080-0A11-4B9A-9187-AB75E4134687}" dt="2020-02-18T14:36:44.135" v="176" actId="2696"/>
        <pc:sldMkLst>
          <pc:docMk/>
          <pc:sldMk cId="4084274727" sldId="273"/>
        </pc:sldMkLst>
      </pc:sldChg>
      <pc:sldChg chg="del">
        <pc:chgData name="Peter EDMUNDS (HAB)" userId="57fb2244-f77a-4291-bf83-84bcf6856161" providerId="ADAL" clId="{EEB83080-0A11-4B9A-9187-AB75E4134687}" dt="2020-02-18T14:36:44.148" v="177" actId="2696"/>
        <pc:sldMkLst>
          <pc:docMk/>
          <pc:sldMk cId="4008999182" sldId="274"/>
        </pc:sldMkLst>
      </pc:sldChg>
      <pc:sldChg chg="del">
        <pc:chgData name="Peter EDMUNDS (HAB)" userId="57fb2244-f77a-4291-bf83-84bcf6856161" providerId="ADAL" clId="{EEB83080-0A11-4B9A-9187-AB75E4134687}" dt="2020-02-18T14:36:44.154" v="178" actId="2696"/>
        <pc:sldMkLst>
          <pc:docMk/>
          <pc:sldMk cId="3133609306" sldId="275"/>
        </pc:sldMkLst>
      </pc:sldChg>
      <pc:sldChg chg="del">
        <pc:chgData name="Peter EDMUNDS (HAB)" userId="57fb2244-f77a-4291-bf83-84bcf6856161" providerId="ADAL" clId="{EEB83080-0A11-4B9A-9187-AB75E4134687}" dt="2020-02-18T14:36:44.191" v="180" actId="2696"/>
        <pc:sldMkLst>
          <pc:docMk/>
          <pc:sldMk cId="3184067261" sldId="276"/>
        </pc:sldMkLst>
      </pc:sldChg>
      <pc:sldChg chg="del">
        <pc:chgData name="Peter EDMUNDS (HAB)" userId="57fb2244-f77a-4291-bf83-84bcf6856161" providerId="ADAL" clId="{EEB83080-0A11-4B9A-9187-AB75E4134687}" dt="2020-02-18T14:36:44.205" v="181" actId="2696"/>
        <pc:sldMkLst>
          <pc:docMk/>
          <pc:sldMk cId="839851820" sldId="277"/>
        </pc:sldMkLst>
      </pc:sldChg>
      <pc:sldChg chg="del">
        <pc:chgData name="Peter EDMUNDS (HAB)" userId="57fb2244-f77a-4291-bf83-84bcf6856161" providerId="ADAL" clId="{EEB83080-0A11-4B9A-9187-AB75E4134687}" dt="2020-02-18T14:36:44.212" v="182" actId="2696"/>
        <pc:sldMkLst>
          <pc:docMk/>
          <pc:sldMk cId="1103446058" sldId="278"/>
        </pc:sldMkLst>
      </pc:sldChg>
      <pc:sldChg chg="del">
        <pc:chgData name="Peter EDMUNDS (HAB)" userId="57fb2244-f77a-4291-bf83-84bcf6856161" providerId="ADAL" clId="{EEB83080-0A11-4B9A-9187-AB75E4134687}" dt="2020-02-18T14:36:44.219" v="183" actId="2696"/>
        <pc:sldMkLst>
          <pc:docMk/>
          <pc:sldMk cId="1802344666" sldId="279"/>
        </pc:sldMkLst>
      </pc:sldChg>
      <pc:sldChg chg="del">
        <pc:chgData name="Peter EDMUNDS (HAB)" userId="57fb2244-f77a-4291-bf83-84bcf6856161" providerId="ADAL" clId="{EEB83080-0A11-4B9A-9187-AB75E4134687}" dt="2020-02-18T14:36:44.225" v="184" actId="2696"/>
        <pc:sldMkLst>
          <pc:docMk/>
          <pc:sldMk cId="1312087220" sldId="280"/>
        </pc:sldMkLst>
      </pc:sldChg>
      <pc:sldChg chg="del">
        <pc:chgData name="Peter EDMUNDS (HAB)" userId="57fb2244-f77a-4291-bf83-84bcf6856161" providerId="ADAL" clId="{EEB83080-0A11-4B9A-9187-AB75E4134687}" dt="2020-02-18T14:36:44.232" v="185" actId="2696"/>
        <pc:sldMkLst>
          <pc:docMk/>
          <pc:sldMk cId="260115794" sldId="284"/>
        </pc:sldMkLst>
      </pc:sldChg>
      <pc:sldChg chg="del">
        <pc:chgData name="Peter EDMUNDS (HAB)" userId="57fb2244-f77a-4291-bf83-84bcf6856161" providerId="ADAL" clId="{EEB83080-0A11-4B9A-9187-AB75E4134687}" dt="2020-02-18T14:36:44.239" v="186" actId="2696"/>
        <pc:sldMkLst>
          <pc:docMk/>
          <pc:sldMk cId="308580270" sldId="288"/>
        </pc:sldMkLst>
      </pc:sldChg>
      <pc:sldChg chg="del">
        <pc:chgData name="Peter EDMUNDS (HAB)" userId="57fb2244-f77a-4291-bf83-84bcf6856161" providerId="ADAL" clId="{EEB83080-0A11-4B9A-9187-AB75E4134687}" dt="2020-02-18T14:36:44.246" v="187" actId="2696"/>
        <pc:sldMkLst>
          <pc:docMk/>
          <pc:sldMk cId="3464649165" sldId="289"/>
        </pc:sldMkLst>
      </pc:sldChg>
      <pc:sldChg chg="del">
        <pc:chgData name="Peter EDMUNDS (HAB)" userId="57fb2244-f77a-4291-bf83-84bcf6856161" providerId="ADAL" clId="{EEB83080-0A11-4B9A-9187-AB75E4134687}" dt="2020-02-18T14:36:44.250" v="188" actId="2696"/>
        <pc:sldMkLst>
          <pc:docMk/>
          <pc:sldMk cId="1921220027" sldId="290"/>
        </pc:sldMkLst>
      </pc:sldChg>
      <pc:sldChg chg="addSp delSp modSp">
        <pc:chgData name="Peter EDMUNDS (HAB)" userId="57fb2244-f77a-4291-bf83-84bcf6856161" providerId="ADAL" clId="{EEB83080-0A11-4B9A-9187-AB75E4134687}" dt="2020-02-18T14:35:48.075" v="164" actId="14100"/>
        <pc:sldMkLst>
          <pc:docMk/>
          <pc:sldMk cId="921725102" sldId="291"/>
        </pc:sldMkLst>
        <pc:spChg chg="add del mod">
          <ac:chgData name="Peter EDMUNDS (HAB)" userId="57fb2244-f77a-4291-bf83-84bcf6856161" providerId="ADAL" clId="{EEB83080-0A11-4B9A-9187-AB75E4134687}" dt="2020-02-18T14:35:39.182" v="162"/>
          <ac:spMkLst>
            <pc:docMk/>
            <pc:sldMk cId="921725102" sldId="291"/>
            <ac:spMk id="6" creationId="{F0387F10-69E4-47EA-9395-05D5B7FFDD91}"/>
          </ac:spMkLst>
        </pc:spChg>
        <pc:graphicFrameChg chg="del">
          <ac:chgData name="Peter EDMUNDS (HAB)" userId="57fb2244-f77a-4291-bf83-84bcf6856161" providerId="ADAL" clId="{EEB83080-0A11-4B9A-9187-AB75E4134687}" dt="2020-02-18T14:33:39.860" v="161" actId="478"/>
          <ac:graphicFrameMkLst>
            <pc:docMk/>
            <pc:sldMk cId="921725102" sldId="291"/>
            <ac:graphicFrameMk id="4" creationId="{E592D649-B1A8-43B8-82ED-FB72FA7D8EEC}"/>
          </ac:graphicFrameMkLst>
        </pc:graphicFrameChg>
        <pc:graphicFrameChg chg="add mod">
          <ac:chgData name="Peter EDMUNDS (HAB)" userId="57fb2244-f77a-4291-bf83-84bcf6856161" providerId="ADAL" clId="{EEB83080-0A11-4B9A-9187-AB75E4134687}" dt="2020-02-18T14:35:48.075" v="164" actId="14100"/>
          <ac:graphicFrameMkLst>
            <pc:docMk/>
            <pc:sldMk cId="921725102" sldId="291"/>
            <ac:graphicFrameMk id="7" creationId="{2B7E458C-80BC-4618-8F25-3B81A76AE4BE}"/>
          </ac:graphicFrameMkLst>
        </pc:graphicFrameChg>
      </pc:sldChg>
      <pc:sldChg chg="addSp delSp modSp add">
        <pc:chgData name="Peter EDMUNDS (HAB)" userId="57fb2244-f77a-4291-bf83-84bcf6856161" providerId="ADAL" clId="{EEB83080-0A11-4B9A-9187-AB75E4134687}" dt="2020-02-18T14:43:57.316" v="195" actId="14100"/>
        <pc:sldMkLst>
          <pc:docMk/>
          <pc:sldMk cId="1171481727" sldId="292"/>
        </pc:sldMkLst>
        <pc:spChg chg="del">
          <ac:chgData name="Peter EDMUNDS (HAB)" userId="57fb2244-f77a-4291-bf83-84bcf6856161" providerId="ADAL" clId="{EEB83080-0A11-4B9A-9187-AB75E4134687}" dt="2020-02-18T14:43:47.827" v="193"/>
          <ac:spMkLst>
            <pc:docMk/>
            <pc:sldMk cId="1171481727" sldId="292"/>
            <ac:spMk id="3" creationId="{7F925FEC-9CC0-4ED9-8849-BA8890F08D9F}"/>
          </ac:spMkLst>
        </pc:spChg>
        <pc:graphicFrameChg chg="add mod">
          <ac:chgData name="Peter EDMUNDS (HAB)" userId="57fb2244-f77a-4291-bf83-84bcf6856161" providerId="ADAL" clId="{EEB83080-0A11-4B9A-9187-AB75E4134687}" dt="2020-02-18T14:43:57.316" v="195" actId="14100"/>
          <ac:graphicFrameMkLst>
            <pc:docMk/>
            <pc:sldMk cId="1171481727" sldId="292"/>
            <ac:graphicFrameMk id="5" creationId="{6D4887A1-4FE8-4DB5-99C5-B65FDF59A2F1}"/>
          </ac:graphicFrameMkLst>
        </pc:graphicFrameChg>
      </pc:sldChg>
      <pc:sldChg chg="add del">
        <pc:chgData name="Peter EDMUNDS (HAB)" userId="57fb2244-f77a-4291-bf83-84bcf6856161" providerId="ADAL" clId="{EEB83080-0A11-4B9A-9187-AB75E4134687}" dt="2020-02-18T14:38:32.274" v="191" actId="2696"/>
        <pc:sldMkLst>
          <pc:docMk/>
          <pc:sldMk cId="3652623026" sldId="292"/>
        </pc:sldMkLst>
      </pc:sldChg>
      <pc:sldChg chg="del">
        <pc:chgData name="Peter EDMUNDS (HAB)" userId="57fb2244-f77a-4291-bf83-84bcf6856161" providerId="ADAL" clId="{EEB83080-0A11-4B9A-9187-AB75E4134687}" dt="2020-02-18T14:36:44.002" v="169" actId="2696"/>
        <pc:sldMkLst>
          <pc:docMk/>
          <pc:sldMk cId="3984250289" sldId="292"/>
        </pc:sldMkLst>
      </pc:sldChg>
      <pc:sldChg chg="add">
        <pc:chgData name="Peter EDMUNDS (HAB)" userId="57fb2244-f77a-4291-bf83-84bcf6856161" providerId="ADAL" clId="{EEB83080-0A11-4B9A-9187-AB75E4134687}" dt="2020-02-18T14:46:10.258" v="196"/>
        <pc:sldMkLst>
          <pc:docMk/>
          <pc:sldMk cId="1211107032" sldId="293"/>
        </pc:sldMkLst>
      </pc:sldChg>
      <pc:sldChg chg="add">
        <pc:chgData name="Peter EDMUNDS (HAB)" userId="57fb2244-f77a-4291-bf83-84bcf6856161" providerId="ADAL" clId="{EEB83080-0A11-4B9A-9187-AB75E4134687}" dt="2020-02-18T14:46:10.258" v="196"/>
        <pc:sldMkLst>
          <pc:docMk/>
          <pc:sldMk cId="1240383815" sldId="294"/>
        </pc:sldMkLst>
      </pc:sldChg>
      <pc:sldChg chg="addSp delSp modSp add">
        <pc:chgData name="Peter EDMUNDS (HAB)" userId="57fb2244-f77a-4291-bf83-84bcf6856161" providerId="ADAL" clId="{EEB83080-0A11-4B9A-9187-AB75E4134687}" dt="2020-02-18T16:04:00.558" v="342" actId="1076"/>
        <pc:sldMkLst>
          <pc:docMk/>
          <pc:sldMk cId="584884715" sldId="295"/>
        </pc:sldMkLst>
        <pc:spChg chg="mod">
          <ac:chgData name="Peter EDMUNDS (HAB)" userId="57fb2244-f77a-4291-bf83-84bcf6856161" providerId="ADAL" clId="{EEB83080-0A11-4B9A-9187-AB75E4134687}" dt="2020-02-18T16:02:22.837" v="324" actId="1076"/>
          <ac:spMkLst>
            <pc:docMk/>
            <pc:sldMk cId="584884715" sldId="295"/>
            <ac:spMk id="4" creationId="{CC4BA746-82C7-4275-A893-9B31726FB117}"/>
          </ac:spMkLst>
        </pc:spChg>
        <pc:spChg chg="mod">
          <ac:chgData name="Peter EDMUNDS (HAB)" userId="57fb2244-f77a-4291-bf83-84bcf6856161" providerId="ADAL" clId="{EEB83080-0A11-4B9A-9187-AB75E4134687}" dt="2020-02-18T16:02:27.131" v="325" actId="1076"/>
          <ac:spMkLst>
            <pc:docMk/>
            <pc:sldMk cId="584884715" sldId="295"/>
            <ac:spMk id="16" creationId="{EFB0504E-4FE4-4B5B-9140-5055AA66326F}"/>
          </ac:spMkLst>
        </pc:spChg>
        <pc:picChg chg="add del mod">
          <ac:chgData name="Peter EDMUNDS (HAB)" userId="57fb2244-f77a-4291-bf83-84bcf6856161" providerId="ADAL" clId="{EEB83080-0A11-4B9A-9187-AB75E4134687}" dt="2020-02-18T16:03:07.822" v="330" actId="478"/>
          <ac:picMkLst>
            <pc:docMk/>
            <pc:sldMk cId="584884715" sldId="295"/>
            <ac:picMk id="2" creationId="{01E7BA59-CDFD-45BF-809C-19ADE7FB6383}"/>
          </ac:picMkLst>
        </pc:picChg>
        <pc:picChg chg="add mod">
          <ac:chgData name="Peter EDMUNDS (HAB)" userId="57fb2244-f77a-4291-bf83-84bcf6856161" providerId="ADAL" clId="{EEB83080-0A11-4B9A-9187-AB75E4134687}" dt="2020-02-18T16:03:10.861" v="331" actId="1076"/>
          <ac:picMkLst>
            <pc:docMk/>
            <pc:sldMk cId="584884715" sldId="295"/>
            <ac:picMk id="5" creationId="{D49854AD-858C-4FDF-AAE3-B0C8BD44A088}"/>
          </ac:picMkLst>
        </pc:picChg>
        <pc:picChg chg="add mod">
          <ac:chgData name="Peter EDMUNDS (HAB)" userId="57fb2244-f77a-4291-bf83-84bcf6856161" providerId="ADAL" clId="{EEB83080-0A11-4B9A-9187-AB75E4134687}" dt="2020-02-18T16:03:16.992" v="334" actId="1076"/>
          <ac:picMkLst>
            <pc:docMk/>
            <pc:sldMk cId="584884715" sldId="295"/>
            <ac:picMk id="6" creationId="{D547E1F4-9354-4D8D-A4A7-B573C3FF5F3F}"/>
          </ac:picMkLst>
        </pc:picChg>
        <pc:picChg chg="add mod">
          <ac:chgData name="Peter EDMUNDS (HAB)" userId="57fb2244-f77a-4291-bf83-84bcf6856161" providerId="ADAL" clId="{EEB83080-0A11-4B9A-9187-AB75E4134687}" dt="2020-02-18T16:03:37.959" v="337" actId="1076"/>
          <ac:picMkLst>
            <pc:docMk/>
            <pc:sldMk cId="584884715" sldId="295"/>
            <ac:picMk id="7" creationId="{9F192917-92B8-4D30-850C-FA2C9B005C25}"/>
          </ac:picMkLst>
        </pc:picChg>
        <pc:picChg chg="add mod">
          <ac:chgData name="Peter EDMUNDS (HAB)" userId="57fb2244-f77a-4291-bf83-84bcf6856161" providerId="ADAL" clId="{EEB83080-0A11-4B9A-9187-AB75E4134687}" dt="2020-02-18T16:04:00.558" v="342" actId="1076"/>
          <ac:picMkLst>
            <pc:docMk/>
            <pc:sldMk cId="584884715" sldId="295"/>
            <ac:picMk id="8" creationId="{6303032E-4AF6-485E-9203-67BBAD188E22}"/>
          </ac:picMkLst>
        </pc:picChg>
        <pc:picChg chg="del">
          <ac:chgData name="Peter EDMUNDS (HAB)" userId="57fb2244-f77a-4291-bf83-84bcf6856161" providerId="ADAL" clId="{EEB83080-0A11-4B9A-9187-AB75E4134687}" dt="2020-02-18T15:59:44.673" v="304" actId="478"/>
          <ac:picMkLst>
            <pc:docMk/>
            <pc:sldMk cId="584884715" sldId="295"/>
            <ac:picMk id="17" creationId="{7B657B43-AF8D-496B-87B7-A6B624631913}"/>
          </ac:picMkLst>
        </pc:picChg>
        <pc:picChg chg="del">
          <ac:chgData name="Peter EDMUNDS (HAB)" userId="57fb2244-f77a-4291-bf83-84bcf6856161" providerId="ADAL" clId="{EEB83080-0A11-4B9A-9187-AB75E4134687}" dt="2020-02-18T15:59:44.673" v="304" actId="478"/>
          <ac:picMkLst>
            <pc:docMk/>
            <pc:sldMk cId="584884715" sldId="295"/>
            <ac:picMk id="18" creationId="{E8CCABC1-C7BF-4DDD-9782-A2854E3A192F}"/>
          </ac:picMkLst>
        </pc:picChg>
      </pc:sldChg>
      <pc:sldChg chg="addSp delSp modSp add">
        <pc:chgData name="Peter EDMUNDS (HAB)" userId="57fb2244-f77a-4291-bf83-84bcf6856161" providerId="ADAL" clId="{EEB83080-0A11-4B9A-9187-AB75E4134687}" dt="2020-02-18T16:08:09.250" v="363" actId="1076"/>
        <pc:sldMkLst>
          <pc:docMk/>
          <pc:sldMk cId="4185394025" sldId="296"/>
        </pc:sldMkLst>
        <pc:picChg chg="del">
          <ac:chgData name="Peter EDMUNDS (HAB)" userId="57fb2244-f77a-4291-bf83-84bcf6856161" providerId="ADAL" clId="{EEB83080-0A11-4B9A-9187-AB75E4134687}" dt="2020-02-18T16:06:05.925" v="343" actId="478"/>
          <ac:picMkLst>
            <pc:docMk/>
            <pc:sldMk cId="4185394025" sldId="296"/>
            <ac:picMk id="2" creationId="{2FA7A6F8-8814-4F23-B6D5-13A291865F92}"/>
          </ac:picMkLst>
        </pc:picChg>
        <pc:picChg chg="add mod">
          <ac:chgData name="Peter EDMUNDS (HAB)" userId="57fb2244-f77a-4291-bf83-84bcf6856161" providerId="ADAL" clId="{EEB83080-0A11-4B9A-9187-AB75E4134687}" dt="2020-02-18T16:07:50.708" v="359" actId="1076"/>
          <ac:picMkLst>
            <pc:docMk/>
            <pc:sldMk cId="4185394025" sldId="296"/>
            <ac:picMk id="3" creationId="{F8BC889B-8234-45D7-83AD-AA1AF1CC7259}"/>
          </ac:picMkLst>
        </pc:picChg>
        <pc:picChg chg="add del mod">
          <ac:chgData name="Peter EDMUNDS (HAB)" userId="57fb2244-f77a-4291-bf83-84bcf6856161" providerId="ADAL" clId="{EEB83080-0A11-4B9A-9187-AB75E4134687}" dt="2020-02-18T16:07:44.688" v="357" actId="478"/>
          <ac:picMkLst>
            <pc:docMk/>
            <pc:sldMk cId="4185394025" sldId="296"/>
            <ac:picMk id="4" creationId="{151D44A5-CE92-4F1D-8BBB-1EDD14170B34}"/>
          </ac:picMkLst>
        </pc:picChg>
        <pc:picChg chg="add mod">
          <ac:chgData name="Peter EDMUNDS (HAB)" userId="57fb2244-f77a-4291-bf83-84bcf6856161" providerId="ADAL" clId="{EEB83080-0A11-4B9A-9187-AB75E4134687}" dt="2020-02-18T16:08:09.250" v="363" actId="1076"/>
          <ac:picMkLst>
            <pc:docMk/>
            <pc:sldMk cId="4185394025" sldId="296"/>
            <ac:picMk id="5" creationId="{92C60A2A-89C8-4D06-91EC-61CD07E19F1E}"/>
          </ac:picMkLst>
        </pc:picChg>
      </pc:sldChg>
      <pc:sldChg chg="addSp delSp modSp add">
        <pc:chgData name="Peter EDMUNDS (HAB)" userId="57fb2244-f77a-4291-bf83-84bcf6856161" providerId="ADAL" clId="{EEB83080-0A11-4B9A-9187-AB75E4134687}" dt="2020-02-18T14:48:33.632" v="200" actId="14100"/>
        <pc:sldMkLst>
          <pc:docMk/>
          <pc:sldMk cId="2972639150" sldId="297"/>
        </pc:sldMkLst>
        <pc:spChg chg="del">
          <ac:chgData name="Peter EDMUNDS (HAB)" userId="57fb2244-f77a-4291-bf83-84bcf6856161" providerId="ADAL" clId="{EEB83080-0A11-4B9A-9187-AB75E4134687}" dt="2020-02-18T14:48:25.716" v="198"/>
          <ac:spMkLst>
            <pc:docMk/>
            <pc:sldMk cId="2972639150" sldId="297"/>
            <ac:spMk id="3" creationId="{2C3A1C32-6C4A-45B0-BDA0-F3EC4CEB27E4}"/>
          </ac:spMkLst>
        </pc:spChg>
        <pc:graphicFrameChg chg="add mod">
          <ac:chgData name="Peter EDMUNDS (HAB)" userId="57fb2244-f77a-4291-bf83-84bcf6856161" providerId="ADAL" clId="{EEB83080-0A11-4B9A-9187-AB75E4134687}" dt="2020-02-18T14:48:33.632" v="200" actId="14100"/>
          <ac:graphicFrameMkLst>
            <pc:docMk/>
            <pc:sldMk cId="2972639150" sldId="297"/>
            <ac:graphicFrameMk id="5" creationId="{95E0D76C-5CAE-4349-8696-3EDEBE89BBA7}"/>
          </ac:graphicFrameMkLst>
        </pc:graphicFrameChg>
      </pc:sldChg>
      <pc:sldChg chg="add del">
        <pc:chgData name="Peter EDMUNDS (HAB)" userId="57fb2244-f77a-4291-bf83-84bcf6856161" providerId="ADAL" clId="{EEB83080-0A11-4B9A-9187-AB75E4134687}" dt="2020-02-18T14:49:50.316" v="203" actId="2696"/>
        <pc:sldMkLst>
          <pc:docMk/>
          <pc:sldMk cId="1571488424" sldId="298"/>
        </pc:sldMkLst>
      </pc:sldChg>
      <pc:sldChg chg="addSp delSp modSp add">
        <pc:chgData name="Peter EDMUNDS (HAB)" userId="57fb2244-f77a-4291-bf83-84bcf6856161" providerId="ADAL" clId="{EEB83080-0A11-4B9A-9187-AB75E4134687}" dt="2020-02-18T19:41:42.769" v="391" actId="732"/>
        <pc:sldMkLst>
          <pc:docMk/>
          <pc:sldMk cId="818081600" sldId="299"/>
        </pc:sldMkLst>
        <pc:picChg chg="add mod ord">
          <ac:chgData name="Peter EDMUNDS (HAB)" userId="57fb2244-f77a-4291-bf83-84bcf6856161" providerId="ADAL" clId="{EEB83080-0A11-4B9A-9187-AB75E4134687}" dt="2020-02-18T19:40:14.221" v="379" actId="166"/>
          <ac:picMkLst>
            <pc:docMk/>
            <pc:sldMk cId="818081600" sldId="299"/>
            <ac:picMk id="2" creationId="{97985B25-A767-401F-82AD-AD6B2D708E04}"/>
          </ac:picMkLst>
        </pc:picChg>
        <pc:picChg chg="add mod modCrop">
          <ac:chgData name="Peter EDMUNDS (HAB)" userId="57fb2244-f77a-4291-bf83-84bcf6856161" providerId="ADAL" clId="{EEB83080-0A11-4B9A-9187-AB75E4134687}" dt="2020-02-18T19:40:10.360" v="378" actId="14100"/>
          <ac:picMkLst>
            <pc:docMk/>
            <pc:sldMk cId="818081600" sldId="299"/>
            <ac:picMk id="3" creationId="{25C36741-9023-475D-8547-5BC70F5CF7EE}"/>
          </ac:picMkLst>
        </pc:picChg>
        <pc:picChg chg="add mod">
          <ac:chgData name="Peter EDMUNDS (HAB)" userId="57fb2244-f77a-4291-bf83-84bcf6856161" providerId="ADAL" clId="{EEB83080-0A11-4B9A-9187-AB75E4134687}" dt="2020-02-18T19:41:06.699" v="385" actId="1076"/>
          <ac:picMkLst>
            <pc:docMk/>
            <pc:sldMk cId="818081600" sldId="299"/>
            <ac:picMk id="5" creationId="{0DE1B3C7-93D5-447F-A6F0-AB2CF0727DF2}"/>
          </ac:picMkLst>
        </pc:picChg>
        <pc:picChg chg="del">
          <ac:chgData name="Peter EDMUNDS (HAB)" userId="57fb2244-f77a-4291-bf83-84bcf6856161" providerId="ADAL" clId="{EEB83080-0A11-4B9A-9187-AB75E4134687}" dt="2020-02-18T19:21:20.377" v="364" actId="478"/>
          <ac:picMkLst>
            <pc:docMk/>
            <pc:sldMk cId="818081600" sldId="299"/>
            <ac:picMk id="6" creationId="{5345DF4F-96F7-48FD-83B8-1A332C0A1B6E}"/>
          </ac:picMkLst>
        </pc:picChg>
        <pc:picChg chg="add mod modCrop">
          <ac:chgData name="Peter EDMUNDS (HAB)" userId="57fb2244-f77a-4291-bf83-84bcf6856161" providerId="ADAL" clId="{EEB83080-0A11-4B9A-9187-AB75E4134687}" dt="2020-02-18T19:41:42.769" v="391" actId="732"/>
          <ac:picMkLst>
            <pc:docMk/>
            <pc:sldMk cId="818081600" sldId="299"/>
            <ac:picMk id="7" creationId="{172C210B-131C-4CA7-A922-238F1D488819}"/>
          </ac:picMkLst>
        </pc:picChg>
        <pc:picChg chg="add del mod modCrop">
          <ac:chgData name="Peter EDMUNDS (HAB)" userId="57fb2244-f77a-4291-bf83-84bcf6856161" providerId="ADAL" clId="{EEB83080-0A11-4B9A-9187-AB75E4134687}" dt="2020-02-18T19:41:30.233" v="388" actId="478"/>
          <ac:picMkLst>
            <pc:docMk/>
            <pc:sldMk cId="818081600" sldId="299"/>
            <ac:picMk id="16" creationId="{C9BB22DA-247F-49E7-803B-1BC42696C3AF}"/>
          </ac:picMkLst>
        </pc:picChg>
      </pc:sldChg>
      <pc:sldChg chg="add">
        <pc:chgData name="Peter EDMUNDS (HAB)" userId="57fb2244-f77a-4291-bf83-84bcf6856161" providerId="ADAL" clId="{EEB83080-0A11-4B9A-9187-AB75E4134687}" dt="2020-02-18T14:49:48.172" v="202"/>
        <pc:sldMkLst>
          <pc:docMk/>
          <pc:sldMk cId="3704572045" sldId="300"/>
        </pc:sldMkLst>
      </pc:sldChg>
      <pc:sldChg chg="add">
        <pc:chgData name="Peter EDMUNDS (HAB)" userId="57fb2244-f77a-4291-bf83-84bcf6856161" providerId="ADAL" clId="{EEB83080-0A11-4B9A-9187-AB75E4134687}" dt="2020-02-18T14:49:48.172" v="202"/>
        <pc:sldMkLst>
          <pc:docMk/>
          <pc:sldMk cId="4186300901" sldId="301"/>
        </pc:sldMkLst>
      </pc:sldChg>
      <pc:sldChg chg="addSp delSp modSp add">
        <pc:chgData name="Peter EDMUNDS (HAB)" userId="57fb2244-f77a-4291-bf83-84bcf6856161" providerId="ADAL" clId="{EEB83080-0A11-4B9A-9187-AB75E4134687}" dt="2020-02-18T19:45:01.874" v="395" actId="1076"/>
        <pc:sldMkLst>
          <pc:docMk/>
          <pc:sldMk cId="3128655320" sldId="302"/>
        </pc:sldMkLst>
        <pc:picChg chg="add mod">
          <ac:chgData name="Peter EDMUNDS (HAB)" userId="57fb2244-f77a-4291-bf83-84bcf6856161" providerId="ADAL" clId="{EEB83080-0A11-4B9A-9187-AB75E4134687}" dt="2020-02-18T19:45:01.874" v="395" actId="1076"/>
          <ac:picMkLst>
            <pc:docMk/>
            <pc:sldMk cId="3128655320" sldId="302"/>
            <ac:picMk id="2" creationId="{4C527620-E187-440F-9E7C-E9774B93C0EB}"/>
          </ac:picMkLst>
        </pc:picChg>
        <pc:picChg chg="del">
          <ac:chgData name="Peter EDMUNDS (HAB)" userId="57fb2244-f77a-4291-bf83-84bcf6856161" providerId="ADAL" clId="{EEB83080-0A11-4B9A-9187-AB75E4134687}" dt="2020-02-18T19:44:47.843" v="392" actId="478"/>
          <ac:picMkLst>
            <pc:docMk/>
            <pc:sldMk cId="3128655320" sldId="302"/>
            <ac:picMk id="3" creationId="{E95AE042-651B-44DB-A00B-7A95745C13F4}"/>
          </ac:picMkLst>
        </pc:picChg>
        <pc:picChg chg="del">
          <ac:chgData name="Peter EDMUNDS (HAB)" userId="57fb2244-f77a-4291-bf83-84bcf6856161" providerId="ADAL" clId="{EEB83080-0A11-4B9A-9187-AB75E4134687}" dt="2020-02-18T19:44:49.140" v="393" actId="478"/>
          <ac:picMkLst>
            <pc:docMk/>
            <pc:sldMk cId="3128655320" sldId="302"/>
            <ac:picMk id="4" creationId="{0263A754-9889-438E-ACF4-542583E4524C}"/>
          </ac:picMkLst>
        </pc:picChg>
      </pc:sldChg>
      <pc:sldChg chg="addSp delSp modSp add">
        <pc:chgData name="Peter EDMUNDS (HAB)" userId="57fb2244-f77a-4291-bf83-84bcf6856161" providerId="ADAL" clId="{EEB83080-0A11-4B9A-9187-AB75E4134687}" dt="2020-02-18T14:55:30.921" v="207" actId="14100"/>
        <pc:sldMkLst>
          <pc:docMk/>
          <pc:sldMk cId="67698395" sldId="303"/>
        </pc:sldMkLst>
        <pc:spChg chg="del">
          <ac:chgData name="Peter EDMUNDS (HAB)" userId="57fb2244-f77a-4291-bf83-84bcf6856161" providerId="ADAL" clId="{EEB83080-0A11-4B9A-9187-AB75E4134687}" dt="2020-02-18T14:55:19.285" v="205"/>
          <ac:spMkLst>
            <pc:docMk/>
            <pc:sldMk cId="67698395" sldId="303"/>
            <ac:spMk id="3" creationId="{25C758E6-7D61-4EA4-A350-894D5D030C79}"/>
          </ac:spMkLst>
        </pc:spChg>
        <pc:graphicFrameChg chg="add mod">
          <ac:chgData name="Peter EDMUNDS (HAB)" userId="57fb2244-f77a-4291-bf83-84bcf6856161" providerId="ADAL" clId="{EEB83080-0A11-4B9A-9187-AB75E4134687}" dt="2020-02-18T14:55:30.921" v="207" actId="14100"/>
          <ac:graphicFrameMkLst>
            <pc:docMk/>
            <pc:sldMk cId="67698395" sldId="303"/>
            <ac:graphicFrameMk id="5" creationId="{2666EF50-B369-4F92-AE50-6AED7DAE63A0}"/>
          </ac:graphicFrameMkLst>
        </pc:graphicFrameChg>
      </pc:sldChg>
      <pc:sldChg chg="add">
        <pc:chgData name="Peter EDMUNDS (HAB)" userId="57fb2244-f77a-4291-bf83-84bcf6856161" providerId="ADAL" clId="{EEB83080-0A11-4B9A-9187-AB75E4134687}" dt="2020-02-18T14:56:55.870" v="208"/>
        <pc:sldMkLst>
          <pc:docMk/>
          <pc:sldMk cId="281906151" sldId="304"/>
        </pc:sldMkLst>
      </pc:sldChg>
      <pc:sldChg chg="addSp delSp modSp add">
        <pc:chgData name="Peter EDMUNDS (HAB)" userId="57fb2244-f77a-4291-bf83-84bcf6856161" providerId="ADAL" clId="{EEB83080-0A11-4B9A-9187-AB75E4134687}" dt="2020-02-18T20:03:11.966" v="409" actId="14100"/>
        <pc:sldMkLst>
          <pc:docMk/>
          <pc:sldMk cId="1659957567" sldId="305"/>
        </pc:sldMkLst>
        <pc:picChg chg="add mod">
          <ac:chgData name="Peter EDMUNDS (HAB)" userId="57fb2244-f77a-4291-bf83-84bcf6856161" providerId="ADAL" clId="{EEB83080-0A11-4B9A-9187-AB75E4134687}" dt="2020-02-18T19:50:02.781" v="400" actId="14100"/>
          <ac:picMkLst>
            <pc:docMk/>
            <pc:sldMk cId="1659957567" sldId="305"/>
            <ac:picMk id="2" creationId="{407D0CCB-FAFF-45CC-B348-70177E6B5C96}"/>
          </ac:picMkLst>
        </pc:picChg>
        <pc:picChg chg="add del">
          <ac:chgData name="Peter EDMUNDS (HAB)" userId="57fb2244-f77a-4291-bf83-84bcf6856161" providerId="ADAL" clId="{EEB83080-0A11-4B9A-9187-AB75E4134687}" dt="2020-02-18T19:50:37.753" v="402" actId="478"/>
          <ac:picMkLst>
            <pc:docMk/>
            <pc:sldMk cId="1659957567" sldId="305"/>
            <ac:picMk id="6" creationId="{0A0B640A-14F7-49AB-84E4-FAE531DBAAD7}"/>
          </ac:picMkLst>
        </pc:picChg>
        <pc:picChg chg="add mod">
          <ac:chgData name="Peter EDMUNDS (HAB)" userId="57fb2244-f77a-4291-bf83-84bcf6856161" providerId="ADAL" clId="{EEB83080-0A11-4B9A-9187-AB75E4134687}" dt="2020-02-18T20:02:46.090" v="405" actId="1076"/>
          <ac:picMkLst>
            <pc:docMk/>
            <pc:sldMk cId="1659957567" sldId="305"/>
            <ac:picMk id="7" creationId="{80A13296-5905-4AC8-94E0-BBFD3EB72B56}"/>
          </ac:picMkLst>
        </pc:picChg>
        <pc:picChg chg="del">
          <ac:chgData name="Peter EDMUNDS (HAB)" userId="57fb2244-f77a-4291-bf83-84bcf6856161" providerId="ADAL" clId="{EEB83080-0A11-4B9A-9187-AB75E4134687}" dt="2020-02-18T19:45:35.525" v="396" actId="478"/>
          <ac:picMkLst>
            <pc:docMk/>
            <pc:sldMk cId="1659957567" sldId="305"/>
            <ac:picMk id="9" creationId="{F468788B-37CE-47E9-BD96-8A2606319701}"/>
          </ac:picMkLst>
        </pc:picChg>
        <pc:picChg chg="add mod">
          <ac:chgData name="Peter EDMUNDS (HAB)" userId="57fb2244-f77a-4291-bf83-84bcf6856161" providerId="ADAL" clId="{EEB83080-0A11-4B9A-9187-AB75E4134687}" dt="2020-02-18T20:03:11.966" v="409" actId="14100"/>
          <ac:picMkLst>
            <pc:docMk/>
            <pc:sldMk cId="1659957567" sldId="305"/>
            <ac:picMk id="10" creationId="{D3F4F4FA-65A6-4794-9423-1AEF2D2666E5}"/>
          </ac:picMkLst>
        </pc:picChg>
      </pc:sldChg>
      <pc:sldChg chg="addSp delSp modSp add">
        <pc:chgData name="Peter EDMUNDS (HAB)" userId="57fb2244-f77a-4291-bf83-84bcf6856161" providerId="ADAL" clId="{EEB83080-0A11-4B9A-9187-AB75E4134687}" dt="2020-02-18T20:05:41.983" v="422" actId="14100"/>
        <pc:sldMkLst>
          <pc:docMk/>
          <pc:sldMk cId="25035075" sldId="306"/>
        </pc:sldMkLst>
        <pc:picChg chg="del">
          <ac:chgData name="Peter EDMUNDS (HAB)" userId="57fb2244-f77a-4291-bf83-84bcf6856161" providerId="ADAL" clId="{EEB83080-0A11-4B9A-9187-AB75E4134687}" dt="2020-02-18T20:04:16.575" v="410" actId="478"/>
          <ac:picMkLst>
            <pc:docMk/>
            <pc:sldMk cId="25035075" sldId="306"/>
            <ac:picMk id="2" creationId="{CCFC420C-3B22-4F54-9BF2-545FEAE61341}"/>
          </ac:picMkLst>
        </pc:picChg>
        <pc:picChg chg="del">
          <ac:chgData name="Peter EDMUNDS (HAB)" userId="57fb2244-f77a-4291-bf83-84bcf6856161" providerId="ADAL" clId="{EEB83080-0A11-4B9A-9187-AB75E4134687}" dt="2020-02-18T20:04:16.575" v="410" actId="478"/>
          <ac:picMkLst>
            <pc:docMk/>
            <pc:sldMk cId="25035075" sldId="306"/>
            <ac:picMk id="3" creationId="{EAB28774-7AA8-4D1D-85BA-AD8BF11F4886}"/>
          </ac:picMkLst>
        </pc:picChg>
        <pc:picChg chg="add mod">
          <ac:chgData name="Peter EDMUNDS (HAB)" userId="57fb2244-f77a-4291-bf83-84bcf6856161" providerId="ADAL" clId="{EEB83080-0A11-4B9A-9187-AB75E4134687}" dt="2020-02-18T20:05:33.845" v="419" actId="14100"/>
          <ac:picMkLst>
            <pc:docMk/>
            <pc:sldMk cId="25035075" sldId="306"/>
            <ac:picMk id="4" creationId="{FD966719-024A-420C-9176-31F2D91832B4}"/>
          </ac:picMkLst>
        </pc:picChg>
        <pc:picChg chg="add mod">
          <ac:chgData name="Peter EDMUNDS (HAB)" userId="57fb2244-f77a-4291-bf83-84bcf6856161" providerId="ADAL" clId="{EEB83080-0A11-4B9A-9187-AB75E4134687}" dt="2020-02-18T20:05:41.983" v="422" actId="14100"/>
          <ac:picMkLst>
            <pc:docMk/>
            <pc:sldMk cId="25035075" sldId="306"/>
            <ac:picMk id="5" creationId="{578FD2A2-B0D5-4830-A183-C2730C964AC3}"/>
          </ac:picMkLst>
        </pc:picChg>
        <pc:picChg chg="add mod">
          <ac:chgData name="Peter EDMUNDS (HAB)" userId="57fb2244-f77a-4291-bf83-84bcf6856161" providerId="ADAL" clId="{EEB83080-0A11-4B9A-9187-AB75E4134687}" dt="2020-02-18T20:05:29.579" v="418" actId="14100"/>
          <ac:picMkLst>
            <pc:docMk/>
            <pc:sldMk cId="25035075" sldId="306"/>
            <ac:picMk id="6" creationId="{2E01611B-793E-4B48-A17A-17227B3BE9D3}"/>
          </ac:picMkLst>
        </pc:picChg>
      </pc:sldChg>
      <pc:sldChg chg="addSp delSp modSp add">
        <pc:chgData name="Peter EDMUNDS (HAB)" userId="57fb2244-f77a-4291-bf83-84bcf6856161" providerId="ADAL" clId="{EEB83080-0A11-4B9A-9187-AB75E4134687}" dt="2020-02-18T20:56:58.229" v="445" actId="20577"/>
        <pc:sldMkLst>
          <pc:docMk/>
          <pc:sldMk cId="4007465345" sldId="307"/>
        </pc:sldMkLst>
        <pc:spChg chg="mod">
          <ac:chgData name="Peter EDMUNDS (HAB)" userId="57fb2244-f77a-4291-bf83-84bcf6856161" providerId="ADAL" clId="{EEB83080-0A11-4B9A-9187-AB75E4134687}" dt="2020-02-18T20:56:58.229" v="445" actId="20577"/>
          <ac:spMkLst>
            <pc:docMk/>
            <pc:sldMk cId="4007465345" sldId="307"/>
            <ac:spMk id="11" creationId="{168A24C7-D1BB-40B4-8799-57F950B60D3F}"/>
          </ac:spMkLst>
        </pc:spChg>
        <pc:picChg chg="del">
          <ac:chgData name="Peter EDMUNDS (HAB)" userId="57fb2244-f77a-4291-bf83-84bcf6856161" providerId="ADAL" clId="{EEB83080-0A11-4B9A-9187-AB75E4134687}" dt="2020-02-18T20:06:19.969" v="423" actId="478"/>
          <ac:picMkLst>
            <pc:docMk/>
            <pc:sldMk cId="4007465345" sldId="307"/>
            <ac:picMk id="2" creationId="{A0257C44-5D3B-4AFE-9C38-FDC1D0AFCFAD}"/>
          </ac:picMkLst>
        </pc:picChg>
        <pc:picChg chg="del">
          <ac:chgData name="Peter EDMUNDS (HAB)" userId="57fb2244-f77a-4291-bf83-84bcf6856161" providerId="ADAL" clId="{EEB83080-0A11-4B9A-9187-AB75E4134687}" dt="2020-02-18T20:06:19.969" v="423" actId="478"/>
          <ac:picMkLst>
            <pc:docMk/>
            <pc:sldMk cId="4007465345" sldId="307"/>
            <ac:picMk id="3" creationId="{B2588F63-6D67-48D8-A866-C45BB87A9223}"/>
          </ac:picMkLst>
        </pc:picChg>
        <pc:picChg chg="del">
          <ac:chgData name="Peter EDMUNDS (HAB)" userId="57fb2244-f77a-4291-bf83-84bcf6856161" providerId="ADAL" clId="{EEB83080-0A11-4B9A-9187-AB75E4134687}" dt="2020-02-18T20:06:19.969" v="423" actId="478"/>
          <ac:picMkLst>
            <pc:docMk/>
            <pc:sldMk cId="4007465345" sldId="307"/>
            <ac:picMk id="4" creationId="{081ACDF0-66CB-4F52-9AA8-305E55AA7736}"/>
          </ac:picMkLst>
        </pc:picChg>
        <pc:picChg chg="add del mod">
          <ac:chgData name="Peter EDMUNDS (HAB)" userId="57fb2244-f77a-4291-bf83-84bcf6856161" providerId="ADAL" clId="{EEB83080-0A11-4B9A-9187-AB75E4134687}" dt="2020-02-18T20:48:55.120" v="428" actId="478"/>
          <ac:picMkLst>
            <pc:docMk/>
            <pc:sldMk cId="4007465345" sldId="307"/>
            <ac:picMk id="5" creationId="{E2EDF464-74D1-4310-B691-5C3EFA06B0F1}"/>
          </ac:picMkLst>
        </pc:picChg>
        <pc:picChg chg="add mod">
          <ac:chgData name="Peter EDMUNDS (HAB)" userId="57fb2244-f77a-4291-bf83-84bcf6856161" providerId="ADAL" clId="{EEB83080-0A11-4B9A-9187-AB75E4134687}" dt="2020-02-18T20:49:00.005" v="431" actId="1076"/>
          <ac:picMkLst>
            <pc:docMk/>
            <pc:sldMk cId="4007465345" sldId="307"/>
            <ac:picMk id="6" creationId="{883CB448-83D8-4C63-AB48-0E58CA6A2D27}"/>
          </ac:picMkLst>
        </pc:picChg>
        <pc:picChg chg="add mod ord modCrop">
          <ac:chgData name="Peter EDMUNDS (HAB)" userId="57fb2244-f77a-4291-bf83-84bcf6856161" providerId="ADAL" clId="{EEB83080-0A11-4B9A-9187-AB75E4134687}" dt="2020-02-18T20:49:52.032" v="442" actId="732"/>
          <ac:picMkLst>
            <pc:docMk/>
            <pc:sldMk cId="4007465345" sldId="307"/>
            <ac:picMk id="7" creationId="{04102EBE-01E2-4C7E-89B3-D1F87BB973A9}"/>
          </ac:picMkLst>
        </pc:picChg>
        <pc:picChg chg="add mod">
          <ac:chgData name="Peter EDMUNDS (HAB)" userId="57fb2244-f77a-4291-bf83-84bcf6856161" providerId="ADAL" clId="{EEB83080-0A11-4B9A-9187-AB75E4134687}" dt="2020-02-18T20:50:00.715" v="444" actId="14100"/>
          <ac:picMkLst>
            <pc:docMk/>
            <pc:sldMk cId="4007465345" sldId="307"/>
            <ac:picMk id="8" creationId="{38CBC6CD-E38D-4F7C-9288-87F346D724B7}"/>
          </ac:picMkLst>
        </pc:picChg>
      </pc:sldChg>
      <pc:sldChg chg="addSp modSp add">
        <pc:chgData name="Peter EDMUNDS (HAB)" userId="57fb2244-f77a-4291-bf83-84bcf6856161" providerId="ADAL" clId="{EEB83080-0A11-4B9A-9187-AB75E4134687}" dt="2020-02-18T21:23:26.691" v="454" actId="14100"/>
        <pc:sldMkLst>
          <pc:docMk/>
          <pc:sldMk cId="2919642893" sldId="308"/>
        </pc:sldMkLst>
        <pc:picChg chg="add mod">
          <ac:chgData name="Peter EDMUNDS (HAB)" userId="57fb2244-f77a-4291-bf83-84bcf6856161" providerId="ADAL" clId="{EEB83080-0A11-4B9A-9187-AB75E4134687}" dt="2020-02-18T21:22:38.729" v="448" actId="14100"/>
          <ac:picMkLst>
            <pc:docMk/>
            <pc:sldMk cId="2919642893" sldId="308"/>
            <ac:picMk id="5" creationId="{80177BB2-2FE7-47AF-979A-B1EC2502EDF6}"/>
          </ac:picMkLst>
        </pc:picChg>
        <pc:picChg chg="add mod">
          <ac:chgData name="Peter EDMUNDS (HAB)" userId="57fb2244-f77a-4291-bf83-84bcf6856161" providerId="ADAL" clId="{EEB83080-0A11-4B9A-9187-AB75E4134687}" dt="2020-02-18T21:22:54.104" v="450" actId="14100"/>
          <ac:picMkLst>
            <pc:docMk/>
            <pc:sldMk cId="2919642893" sldId="308"/>
            <ac:picMk id="6" creationId="{3FEEEF5F-1DDA-47AE-9F32-2CA302324EAD}"/>
          </ac:picMkLst>
        </pc:picChg>
        <pc:picChg chg="add mod">
          <ac:chgData name="Peter EDMUNDS (HAB)" userId="57fb2244-f77a-4291-bf83-84bcf6856161" providerId="ADAL" clId="{EEB83080-0A11-4B9A-9187-AB75E4134687}" dt="2020-02-18T21:23:09.849" v="452" actId="14100"/>
          <ac:picMkLst>
            <pc:docMk/>
            <pc:sldMk cId="2919642893" sldId="308"/>
            <ac:picMk id="7" creationId="{F6D7FEF7-B91F-4C02-8855-A3A897CA7285}"/>
          </ac:picMkLst>
        </pc:picChg>
        <pc:picChg chg="add mod">
          <ac:chgData name="Peter EDMUNDS (HAB)" userId="57fb2244-f77a-4291-bf83-84bcf6856161" providerId="ADAL" clId="{EEB83080-0A11-4B9A-9187-AB75E4134687}" dt="2020-02-18T21:23:26.691" v="454" actId="14100"/>
          <ac:picMkLst>
            <pc:docMk/>
            <pc:sldMk cId="2919642893" sldId="308"/>
            <ac:picMk id="8" creationId="{871B9F0C-8CDC-4C98-8258-12CC3DEBD192}"/>
          </ac:picMkLst>
        </pc:picChg>
      </pc:sldChg>
      <pc:sldChg chg="addSp modSp add">
        <pc:chgData name="Peter EDMUNDS (HAB)" userId="57fb2244-f77a-4291-bf83-84bcf6856161" providerId="ADAL" clId="{EEB83080-0A11-4B9A-9187-AB75E4134687}" dt="2020-02-18T21:24:39.925" v="463" actId="14100"/>
        <pc:sldMkLst>
          <pc:docMk/>
          <pc:sldMk cId="2398583965" sldId="309"/>
        </pc:sldMkLst>
        <pc:picChg chg="add mod">
          <ac:chgData name="Peter EDMUNDS (HAB)" userId="57fb2244-f77a-4291-bf83-84bcf6856161" providerId="ADAL" clId="{EEB83080-0A11-4B9A-9187-AB75E4134687}" dt="2020-02-18T21:23:49.780" v="457" actId="14100"/>
          <ac:picMkLst>
            <pc:docMk/>
            <pc:sldMk cId="2398583965" sldId="309"/>
            <ac:picMk id="5" creationId="{75F3D2A5-2D85-4169-9420-3094DC98513E}"/>
          </ac:picMkLst>
        </pc:picChg>
        <pc:picChg chg="add mod">
          <ac:chgData name="Peter EDMUNDS (HAB)" userId="57fb2244-f77a-4291-bf83-84bcf6856161" providerId="ADAL" clId="{EEB83080-0A11-4B9A-9187-AB75E4134687}" dt="2020-02-18T21:24:07.306" v="459" actId="14100"/>
          <ac:picMkLst>
            <pc:docMk/>
            <pc:sldMk cId="2398583965" sldId="309"/>
            <ac:picMk id="6" creationId="{05A38C31-D3C0-4659-A040-B0D05C1C8A2C}"/>
          </ac:picMkLst>
        </pc:picChg>
        <pc:picChg chg="add mod">
          <ac:chgData name="Peter EDMUNDS (HAB)" userId="57fb2244-f77a-4291-bf83-84bcf6856161" providerId="ADAL" clId="{EEB83080-0A11-4B9A-9187-AB75E4134687}" dt="2020-02-18T21:24:24.230" v="461" actId="14100"/>
          <ac:picMkLst>
            <pc:docMk/>
            <pc:sldMk cId="2398583965" sldId="309"/>
            <ac:picMk id="7" creationId="{C73E3B31-717A-433F-BBC2-022A76F71244}"/>
          </ac:picMkLst>
        </pc:picChg>
        <pc:picChg chg="add mod">
          <ac:chgData name="Peter EDMUNDS (HAB)" userId="57fb2244-f77a-4291-bf83-84bcf6856161" providerId="ADAL" clId="{EEB83080-0A11-4B9A-9187-AB75E4134687}" dt="2020-02-18T21:24:39.925" v="463" actId="14100"/>
          <ac:picMkLst>
            <pc:docMk/>
            <pc:sldMk cId="2398583965" sldId="309"/>
            <ac:picMk id="8" creationId="{29C08654-B1F0-45D0-83D7-BF3555591F8C}"/>
          </ac:picMkLst>
        </pc:picChg>
      </pc:sldChg>
      <pc:sldChg chg="addSp modSp add">
        <pc:chgData name="Peter EDMUNDS (HAB)" userId="57fb2244-f77a-4291-bf83-84bcf6856161" providerId="ADAL" clId="{EEB83080-0A11-4B9A-9187-AB75E4134687}" dt="2020-02-18T21:28:58.035" v="476" actId="14100"/>
        <pc:sldMkLst>
          <pc:docMk/>
          <pc:sldMk cId="841428464" sldId="310"/>
        </pc:sldMkLst>
        <pc:picChg chg="add mod">
          <ac:chgData name="Peter EDMUNDS (HAB)" userId="57fb2244-f77a-4291-bf83-84bcf6856161" providerId="ADAL" clId="{EEB83080-0A11-4B9A-9187-AB75E4134687}" dt="2020-02-18T21:26:49.616" v="470" actId="14100"/>
          <ac:picMkLst>
            <pc:docMk/>
            <pc:sldMk cId="841428464" sldId="310"/>
            <ac:picMk id="5" creationId="{C8F18D39-C6B9-47AD-9191-013D62F4FB74}"/>
          </ac:picMkLst>
        </pc:picChg>
        <pc:picChg chg="add mod">
          <ac:chgData name="Peter EDMUNDS (HAB)" userId="57fb2244-f77a-4291-bf83-84bcf6856161" providerId="ADAL" clId="{EEB83080-0A11-4B9A-9187-AB75E4134687}" dt="2020-02-18T21:27:03.696" v="472" actId="14100"/>
          <ac:picMkLst>
            <pc:docMk/>
            <pc:sldMk cId="841428464" sldId="310"/>
            <ac:picMk id="6" creationId="{33FB1D2E-1B32-4571-8711-06D135298D4D}"/>
          </ac:picMkLst>
        </pc:picChg>
        <pc:picChg chg="add mod">
          <ac:chgData name="Peter EDMUNDS (HAB)" userId="57fb2244-f77a-4291-bf83-84bcf6856161" providerId="ADAL" clId="{EEB83080-0A11-4B9A-9187-AB75E4134687}" dt="2020-02-18T21:27:23.728" v="474" actId="14100"/>
          <ac:picMkLst>
            <pc:docMk/>
            <pc:sldMk cId="841428464" sldId="310"/>
            <ac:picMk id="7" creationId="{790A369B-2365-4A57-88B8-0A545FA486E9}"/>
          </ac:picMkLst>
        </pc:picChg>
        <pc:picChg chg="add mod">
          <ac:chgData name="Peter EDMUNDS (HAB)" userId="57fb2244-f77a-4291-bf83-84bcf6856161" providerId="ADAL" clId="{EEB83080-0A11-4B9A-9187-AB75E4134687}" dt="2020-02-18T21:28:58.035" v="476" actId="14100"/>
          <ac:picMkLst>
            <pc:docMk/>
            <pc:sldMk cId="841428464" sldId="310"/>
            <ac:picMk id="8" creationId="{BBA30594-8758-42EF-9CC5-4ADD265E24E7}"/>
          </ac:picMkLst>
        </pc:picChg>
      </pc:sldChg>
      <pc:sldChg chg="addSp modSp add">
        <pc:chgData name="Peter EDMUNDS (HAB)" userId="57fb2244-f77a-4291-bf83-84bcf6856161" providerId="ADAL" clId="{EEB83080-0A11-4B9A-9187-AB75E4134687}" dt="2020-02-18T21:30:19.386" v="486" actId="14100"/>
        <pc:sldMkLst>
          <pc:docMk/>
          <pc:sldMk cId="1491504739" sldId="311"/>
        </pc:sldMkLst>
        <pc:picChg chg="add mod">
          <ac:chgData name="Peter EDMUNDS (HAB)" userId="57fb2244-f77a-4291-bf83-84bcf6856161" providerId="ADAL" clId="{EEB83080-0A11-4B9A-9187-AB75E4134687}" dt="2020-02-18T21:29:19.875" v="479" actId="14100"/>
          <ac:picMkLst>
            <pc:docMk/>
            <pc:sldMk cId="1491504739" sldId="311"/>
            <ac:picMk id="5" creationId="{E567934B-F4F8-419D-8088-D23A66B716D7}"/>
          </ac:picMkLst>
        </pc:picChg>
        <pc:picChg chg="add mod">
          <ac:chgData name="Peter EDMUNDS (HAB)" userId="57fb2244-f77a-4291-bf83-84bcf6856161" providerId="ADAL" clId="{EEB83080-0A11-4B9A-9187-AB75E4134687}" dt="2020-02-18T21:29:35.165" v="481" actId="14100"/>
          <ac:picMkLst>
            <pc:docMk/>
            <pc:sldMk cId="1491504739" sldId="311"/>
            <ac:picMk id="6" creationId="{E08B5AA6-2596-4C5F-B573-A43D635A1929}"/>
          </ac:picMkLst>
        </pc:picChg>
        <pc:picChg chg="add mod modCrop">
          <ac:chgData name="Peter EDMUNDS (HAB)" userId="57fb2244-f77a-4291-bf83-84bcf6856161" providerId="ADAL" clId="{EEB83080-0A11-4B9A-9187-AB75E4134687}" dt="2020-02-18T21:30:00.653" v="484" actId="732"/>
          <ac:picMkLst>
            <pc:docMk/>
            <pc:sldMk cId="1491504739" sldId="311"/>
            <ac:picMk id="7" creationId="{317880F8-2401-403D-880E-4E4E4E221566}"/>
          </ac:picMkLst>
        </pc:picChg>
        <pc:picChg chg="add mod">
          <ac:chgData name="Peter EDMUNDS (HAB)" userId="57fb2244-f77a-4291-bf83-84bcf6856161" providerId="ADAL" clId="{EEB83080-0A11-4B9A-9187-AB75E4134687}" dt="2020-02-18T21:30:19.386" v="486" actId="14100"/>
          <ac:picMkLst>
            <pc:docMk/>
            <pc:sldMk cId="1491504739" sldId="311"/>
            <ac:picMk id="8" creationId="{6517D45C-43C9-48A9-B334-DA05CB70C580}"/>
          </ac:picMkLst>
        </pc:picChg>
      </pc:sldChg>
      <pc:sldChg chg="addSp modSp add">
        <pc:chgData name="Peter EDMUNDS (HAB)" userId="57fb2244-f77a-4291-bf83-84bcf6856161" providerId="ADAL" clId="{EEB83080-0A11-4B9A-9187-AB75E4134687}" dt="2020-02-18T21:31:56.981" v="495" actId="14100"/>
        <pc:sldMkLst>
          <pc:docMk/>
          <pc:sldMk cId="739688854" sldId="312"/>
        </pc:sldMkLst>
        <pc:picChg chg="add mod">
          <ac:chgData name="Peter EDMUNDS (HAB)" userId="57fb2244-f77a-4291-bf83-84bcf6856161" providerId="ADAL" clId="{EEB83080-0A11-4B9A-9187-AB75E4134687}" dt="2020-02-18T21:30:45.413" v="489" actId="14100"/>
          <ac:picMkLst>
            <pc:docMk/>
            <pc:sldMk cId="739688854" sldId="312"/>
            <ac:picMk id="5" creationId="{0B3EA105-71F5-4AF4-AAC9-ED4F5FC069DF}"/>
          </ac:picMkLst>
        </pc:picChg>
        <pc:picChg chg="add mod">
          <ac:chgData name="Peter EDMUNDS (HAB)" userId="57fb2244-f77a-4291-bf83-84bcf6856161" providerId="ADAL" clId="{EEB83080-0A11-4B9A-9187-AB75E4134687}" dt="2020-02-18T21:31:05.466" v="491" actId="14100"/>
          <ac:picMkLst>
            <pc:docMk/>
            <pc:sldMk cId="739688854" sldId="312"/>
            <ac:picMk id="6" creationId="{BD6685F5-48BE-4139-A189-6B426E61D518}"/>
          </ac:picMkLst>
        </pc:picChg>
        <pc:picChg chg="add mod">
          <ac:chgData name="Peter EDMUNDS (HAB)" userId="57fb2244-f77a-4291-bf83-84bcf6856161" providerId="ADAL" clId="{EEB83080-0A11-4B9A-9187-AB75E4134687}" dt="2020-02-18T21:31:40.245" v="493" actId="14100"/>
          <ac:picMkLst>
            <pc:docMk/>
            <pc:sldMk cId="739688854" sldId="312"/>
            <ac:picMk id="7" creationId="{25D10050-CE67-4D06-9FB7-B95341E301C0}"/>
          </ac:picMkLst>
        </pc:picChg>
        <pc:picChg chg="add mod">
          <ac:chgData name="Peter EDMUNDS (HAB)" userId="57fb2244-f77a-4291-bf83-84bcf6856161" providerId="ADAL" clId="{EEB83080-0A11-4B9A-9187-AB75E4134687}" dt="2020-02-18T21:31:56.981" v="495" actId="14100"/>
          <ac:picMkLst>
            <pc:docMk/>
            <pc:sldMk cId="739688854" sldId="312"/>
            <ac:picMk id="8" creationId="{0D1EF119-0BDB-46CF-8565-9D60161E1E20}"/>
          </ac:picMkLst>
        </pc:picChg>
      </pc:sldChg>
      <pc:sldChg chg="addSp modSp add">
        <pc:chgData name="Peter EDMUNDS (HAB)" userId="57fb2244-f77a-4291-bf83-84bcf6856161" providerId="ADAL" clId="{EEB83080-0A11-4B9A-9187-AB75E4134687}" dt="2020-02-18T21:32:59.340" v="502" actId="14100"/>
        <pc:sldMkLst>
          <pc:docMk/>
          <pc:sldMk cId="1816617106" sldId="313"/>
        </pc:sldMkLst>
        <pc:picChg chg="add mod">
          <ac:chgData name="Peter EDMUNDS (HAB)" userId="57fb2244-f77a-4291-bf83-84bcf6856161" providerId="ADAL" clId="{EEB83080-0A11-4B9A-9187-AB75E4134687}" dt="2020-02-18T21:32:22.672" v="498" actId="14100"/>
          <ac:picMkLst>
            <pc:docMk/>
            <pc:sldMk cId="1816617106" sldId="313"/>
            <ac:picMk id="5" creationId="{6895CD60-C2B9-4B46-B39A-32CCB4868AD2}"/>
          </ac:picMkLst>
        </pc:picChg>
        <pc:picChg chg="add mod">
          <ac:chgData name="Peter EDMUNDS (HAB)" userId="57fb2244-f77a-4291-bf83-84bcf6856161" providerId="ADAL" clId="{EEB83080-0A11-4B9A-9187-AB75E4134687}" dt="2020-02-18T21:32:42.198" v="500" actId="14100"/>
          <ac:picMkLst>
            <pc:docMk/>
            <pc:sldMk cId="1816617106" sldId="313"/>
            <ac:picMk id="6" creationId="{76D63BF9-DEC7-4B6A-9450-F9B2B3AB7B6B}"/>
          </ac:picMkLst>
        </pc:picChg>
        <pc:picChg chg="add mod">
          <ac:chgData name="Peter EDMUNDS (HAB)" userId="57fb2244-f77a-4291-bf83-84bcf6856161" providerId="ADAL" clId="{EEB83080-0A11-4B9A-9187-AB75E4134687}" dt="2020-02-18T21:32:59.340" v="502" actId="14100"/>
          <ac:picMkLst>
            <pc:docMk/>
            <pc:sldMk cId="1816617106" sldId="313"/>
            <ac:picMk id="7" creationId="{F6C0AEB5-A331-45D1-9BA8-14D590613CB5}"/>
          </ac:picMkLst>
        </pc:picChg>
      </pc:sldChg>
      <pc:sldChg chg="addSp delSp modSp add">
        <pc:chgData name="Peter EDMUNDS (HAB)" userId="57fb2244-f77a-4291-bf83-84bcf6856161" providerId="ADAL" clId="{EEB83080-0A11-4B9A-9187-AB75E4134687}" dt="2020-02-18T22:25:18.983" v="518"/>
        <pc:sldMkLst>
          <pc:docMk/>
          <pc:sldMk cId="1328434163" sldId="314"/>
        </pc:sldMkLst>
        <pc:spChg chg="del">
          <ac:chgData name="Peter EDMUNDS (HAB)" userId="57fb2244-f77a-4291-bf83-84bcf6856161" providerId="ADAL" clId="{EEB83080-0A11-4B9A-9187-AB75E4134687}" dt="2020-02-18T22:24:13.279" v="511" actId="478"/>
          <ac:spMkLst>
            <pc:docMk/>
            <pc:sldMk cId="1328434163" sldId="314"/>
            <ac:spMk id="2" creationId="{602A81A1-8917-434F-93AB-F0AC9D10A401}"/>
          </ac:spMkLst>
        </pc:spChg>
        <pc:spChg chg="del">
          <ac:chgData name="Peter EDMUNDS (HAB)" userId="57fb2244-f77a-4291-bf83-84bcf6856161" providerId="ADAL" clId="{EEB83080-0A11-4B9A-9187-AB75E4134687}" dt="2020-02-18T22:16:36.696" v="504"/>
          <ac:spMkLst>
            <pc:docMk/>
            <pc:sldMk cId="1328434163" sldId="314"/>
            <ac:spMk id="3" creationId="{71C2A43B-2179-4CCF-A13E-CFB765D1FF37}"/>
          </ac:spMkLst>
        </pc:spChg>
        <pc:spChg chg="add del mod">
          <ac:chgData name="Peter EDMUNDS (HAB)" userId="57fb2244-f77a-4291-bf83-84bcf6856161" providerId="ADAL" clId="{EEB83080-0A11-4B9A-9187-AB75E4134687}" dt="2020-02-18T22:24:13.279" v="511" actId="478"/>
          <ac:spMkLst>
            <pc:docMk/>
            <pc:sldMk cId="1328434163" sldId="314"/>
            <ac:spMk id="7" creationId="{373D63D6-6945-44C4-9862-B7D7A1BB529A}"/>
          </ac:spMkLst>
        </pc:spChg>
        <pc:spChg chg="add del">
          <ac:chgData name="Peter EDMUNDS (HAB)" userId="57fb2244-f77a-4291-bf83-84bcf6856161" providerId="ADAL" clId="{EEB83080-0A11-4B9A-9187-AB75E4134687}" dt="2020-02-18T22:17:08.232" v="508"/>
          <ac:spMkLst>
            <pc:docMk/>
            <pc:sldMk cId="1328434163" sldId="314"/>
            <ac:spMk id="9" creationId="{639A5ECE-613C-434C-93A8-F5F4524125F7}"/>
          </ac:spMkLst>
        </pc:spChg>
        <pc:spChg chg="add del">
          <ac:chgData name="Peter EDMUNDS (HAB)" userId="57fb2244-f77a-4291-bf83-84bcf6856161" providerId="ADAL" clId="{EEB83080-0A11-4B9A-9187-AB75E4134687}" dt="2020-02-18T22:17:08.232" v="508"/>
          <ac:spMkLst>
            <pc:docMk/>
            <pc:sldMk cId="1328434163" sldId="314"/>
            <ac:spMk id="10" creationId="{5ABFA8A2-3DD1-4D0A-9FA1-162453B7EBC6}"/>
          </ac:spMkLst>
        </pc:spChg>
        <pc:spChg chg="add del">
          <ac:chgData name="Peter EDMUNDS (HAB)" userId="57fb2244-f77a-4291-bf83-84bcf6856161" providerId="ADAL" clId="{EEB83080-0A11-4B9A-9187-AB75E4134687}" dt="2020-02-18T22:17:08.232" v="508"/>
          <ac:spMkLst>
            <pc:docMk/>
            <pc:sldMk cId="1328434163" sldId="314"/>
            <ac:spMk id="11" creationId="{5772AC14-D322-4E21-8469-726223733CC4}"/>
          </ac:spMkLst>
        </pc:spChg>
        <pc:spChg chg="add del">
          <ac:chgData name="Peter EDMUNDS (HAB)" userId="57fb2244-f77a-4291-bf83-84bcf6856161" providerId="ADAL" clId="{EEB83080-0A11-4B9A-9187-AB75E4134687}" dt="2020-02-18T22:17:08.232" v="508"/>
          <ac:spMkLst>
            <pc:docMk/>
            <pc:sldMk cId="1328434163" sldId="314"/>
            <ac:spMk id="12" creationId="{3B5C102E-BF89-4295-9771-D3030145F410}"/>
          </ac:spMkLst>
        </pc:spChg>
        <pc:spChg chg="add del">
          <ac:chgData name="Peter EDMUNDS (HAB)" userId="57fb2244-f77a-4291-bf83-84bcf6856161" providerId="ADAL" clId="{EEB83080-0A11-4B9A-9187-AB75E4134687}" dt="2020-02-18T22:17:08.232" v="508"/>
          <ac:spMkLst>
            <pc:docMk/>
            <pc:sldMk cId="1328434163" sldId="314"/>
            <ac:spMk id="13" creationId="{E386F870-2130-4DFE-B04A-E0F3D1CD20CB}"/>
          </ac:spMkLst>
        </pc:spChg>
        <pc:spChg chg="add del">
          <ac:chgData name="Peter EDMUNDS (HAB)" userId="57fb2244-f77a-4291-bf83-84bcf6856161" providerId="ADAL" clId="{EEB83080-0A11-4B9A-9187-AB75E4134687}" dt="2020-02-18T22:17:08.232" v="508"/>
          <ac:spMkLst>
            <pc:docMk/>
            <pc:sldMk cId="1328434163" sldId="314"/>
            <ac:spMk id="14" creationId="{425B40C7-994A-40FA-AFE3-9891BBC8BD9F}"/>
          </ac:spMkLst>
        </pc:spChg>
        <pc:spChg chg="add del">
          <ac:chgData name="Peter EDMUNDS (HAB)" userId="57fb2244-f77a-4291-bf83-84bcf6856161" providerId="ADAL" clId="{EEB83080-0A11-4B9A-9187-AB75E4134687}" dt="2020-02-18T22:17:08.232" v="508"/>
          <ac:spMkLst>
            <pc:docMk/>
            <pc:sldMk cId="1328434163" sldId="314"/>
            <ac:spMk id="15" creationId="{3C526EAE-46ED-42FA-94C1-EDAD640F99C7}"/>
          </ac:spMkLst>
        </pc:spChg>
        <pc:spChg chg="add del">
          <ac:chgData name="Peter EDMUNDS (HAB)" userId="57fb2244-f77a-4291-bf83-84bcf6856161" providerId="ADAL" clId="{EEB83080-0A11-4B9A-9187-AB75E4134687}" dt="2020-02-18T22:24:09.388" v="510"/>
          <ac:spMkLst>
            <pc:docMk/>
            <pc:sldMk cId="1328434163" sldId="314"/>
            <ac:spMk id="21" creationId="{8AD6DFA7-1E45-4B11-AA00-18A69A0BE89E}"/>
          </ac:spMkLst>
        </pc:spChg>
        <pc:graphicFrameChg chg="add del mod">
          <ac:chgData name="Peter EDMUNDS (HAB)" userId="57fb2244-f77a-4291-bf83-84bcf6856161" providerId="ADAL" clId="{EEB83080-0A11-4B9A-9187-AB75E4134687}" dt="2020-02-18T22:16:53.392" v="506" actId="478"/>
          <ac:graphicFrameMkLst>
            <pc:docMk/>
            <pc:sldMk cId="1328434163" sldId="314"/>
            <ac:graphicFrameMk id="5" creationId="{07869CA0-4C93-43D1-974F-90DE32661479}"/>
          </ac:graphicFrameMkLst>
        </pc:graphicFrameChg>
        <pc:graphicFrameChg chg="add del mod">
          <ac:chgData name="Peter EDMUNDS (HAB)" userId="57fb2244-f77a-4291-bf83-84bcf6856161" providerId="ADAL" clId="{EEB83080-0A11-4B9A-9187-AB75E4134687}" dt="2020-02-18T22:17:08.232" v="508"/>
          <ac:graphicFrameMkLst>
            <pc:docMk/>
            <pc:sldMk cId="1328434163" sldId="314"/>
            <ac:graphicFrameMk id="8" creationId="{288A2BBB-D8F2-494E-89F5-D77D32A8E0AB}"/>
          </ac:graphicFrameMkLst>
        </pc:graphicFrameChg>
        <pc:graphicFrameChg chg="add del mod">
          <ac:chgData name="Peter EDMUNDS (HAB)" userId="57fb2244-f77a-4291-bf83-84bcf6856161" providerId="ADAL" clId="{EEB83080-0A11-4B9A-9187-AB75E4134687}" dt="2020-02-18T22:24:09.388" v="510"/>
          <ac:graphicFrameMkLst>
            <pc:docMk/>
            <pc:sldMk cId="1328434163" sldId="314"/>
            <ac:graphicFrameMk id="16" creationId="{57E34FAB-C1AF-4F7E-94A8-146579BFB43A}"/>
          </ac:graphicFrameMkLst>
        </pc:graphicFrameChg>
        <pc:graphicFrameChg chg="add del">
          <ac:chgData name="Peter EDMUNDS (HAB)" userId="57fb2244-f77a-4291-bf83-84bcf6856161" providerId="ADAL" clId="{EEB83080-0A11-4B9A-9187-AB75E4134687}" dt="2020-02-18T22:24:09.388" v="510"/>
          <ac:graphicFrameMkLst>
            <pc:docMk/>
            <pc:sldMk cId="1328434163" sldId="314"/>
            <ac:graphicFrameMk id="17" creationId="{F77742E6-F23D-4A21-A9BD-3BFFCF84955C}"/>
          </ac:graphicFrameMkLst>
        </pc:graphicFrameChg>
        <pc:graphicFrameChg chg="add del">
          <ac:chgData name="Peter EDMUNDS (HAB)" userId="57fb2244-f77a-4291-bf83-84bcf6856161" providerId="ADAL" clId="{EEB83080-0A11-4B9A-9187-AB75E4134687}" dt="2020-02-18T22:24:09.388" v="510"/>
          <ac:graphicFrameMkLst>
            <pc:docMk/>
            <pc:sldMk cId="1328434163" sldId="314"/>
            <ac:graphicFrameMk id="18" creationId="{718A0089-3F90-4389-846D-473184B57731}"/>
          </ac:graphicFrameMkLst>
        </pc:graphicFrameChg>
        <pc:graphicFrameChg chg="add del">
          <ac:chgData name="Peter EDMUNDS (HAB)" userId="57fb2244-f77a-4291-bf83-84bcf6856161" providerId="ADAL" clId="{EEB83080-0A11-4B9A-9187-AB75E4134687}" dt="2020-02-18T22:24:09.388" v="510"/>
          <ac:graphicFrameMkLst>
            <pc:docMk/>
            <pc:sldMk cId="1328434163" sldId="314"/>
            <ac:graphicFrameMk id="19" creationId="{D2774659-4AFA-403C-9A89-A6E8FD70EE82}"/>
          </ac:graphicFrameMkLst>
        </pc:graphicFrameChg>
        <pc:graphicFrameChg chg="add del">
          <ac:chgData name="Peter EDMUNDS (HAB)" userId="57fb2244-f77a-4291-bf83-84bcf6856161" providerId="ADAL" clId="{EEB83080-0A11-4B9A-9187-AB75E4134687}" dt="2020-02-18T22:24:09.388" v="510"/>
          <ac:graphicFrameMkLst>
            <pc:docMk/>
            <pc:sldMk cId="1328434163" sldId="314"/>
            <ac:graphicFrameMk id="20" creationId="{669EFC87-1C40-404C-B4BD-2C1955F164A0}"/>
          </ac:graphicFrameMkLst>
        </pc:graphicFrameChg>
        <pc:graphicFrameChg chg="add del mod">
          <ac:chgData name="Peter EDMUNDS (HAB)" userId="57fb2244-f77a-4291-bf83-84bcf6856161" providerId="ADAL" clId="{EEB83080-0A11-4B9A-9187-AB75E4134687}" dt="2020-02-18T22:24:47.506" v="517" actId="478"/>
          <ac:graphicFrameMkLst>
            <pc:docMk/>
            <pc:sldMk cId="1328434163" sldId="314"/>
            <ac:graphicFrameMk id="22" creationId="{6265F369-0986-4622-88DD-947076209519}"/>
          </ac:graphicFrameMkLst>
        </pc:graphicFrameChg>
        <pc:picChg chg="add">
          <ac:chgData name="Peter EDMUNDS (HAB)" userId="57fb2244-f77a-4291-bf83-84bcf6856161" providerId="ADAL" clId="{EEB83080-0A11-4B9A-9187-AB75E4134687}" dt="2020-02-18T22:25:18.983" v="518"/>
          <ac:picMkLst>
            <pc:docMk/>
            <pc:sldMk cId="1328434163" sldId="314"/>
            <ac:picMk id="23" creationId="{5279CDC8-747A-467D-8AE0-D769CD8F11A2}"/>
          </ac:picMkLst>
        </pc:picChg>
      </pc:sldChg>
      <pc:sldChg chg="addSp delSp add">
        <pc:chgData name="Peter EDMUNDS (HAB)" userId="57fb2244-f77a-4291-bf83-84bcf6856161" providerId="ADAL" clId="{EEB83080-0A11-4B9A-9187-AB75E4134687}" dt="2020-02-18T22:29:52.830" v="604"/>
        <pc:sldMkLst>
          <pc:docMk/>
          <pc:sldMk cId="3322906225" sldId="315"/>
        </pc:sldMkLst>
        <pc:picChg chg="add del">
          <ac:chgData name="Peter EDMUNDS (HAB)" userId="57fb2244-f77a-4291-bf83-84bcf6856161" providerId="ADAL" clId="{EEB83080-0A11-4B9A-9187-AB75E4134687}" dt="2020-02-18T22:29:35.394" v="603" actId="478"/>
          <ac:picMkLst>
            <pc:docMk/>
            <pc:sldMk cId="3322906225" sldId="315"/>
            <ac:picMk id="5" creationId="{BF255D0B-4D9A-4485-99F6-D5EADB2C5F58}"/>
          </ac:picMkLst>
        </pc:picChg>
        <pc:picChg chg="add">
          <ac:chgData name="Peter EDMUNDS (HAB)" userId="57fb2244-f77a-4291-bf83-84bcf6856161" providerId="ADAL" clId="{EEB83080-0A11-4B9A-9187-AB75E4134687}" dt="2020-02-18T22:29:52.830" v="604"/>
          <ac:picMkLst>
            <pc:docMk/>
            <pc:sldMk cId="3322906225" sldId="315"/>
            <ac:picMk id="6" creationId="{30650ACA-8C0C-4CCC-97E7-50F4EC4707D8}"/>
          </ac:picMkLst>
        </pc:picChg>
      </pc:sldChg>
      <pc:sldChg chg="addSp add">
        <pc:chgData name="Peter EDMUNDS (HAB)" userId="57fb2244-f77a-4291-bf83-84bcf6856161" providerId="ADAL" clId="{EEB83080-0A11-4B9A-9187-AB75E4134687}" dt="2020-02-18T22:26:01.923" v="522"/>
        <pc:sldMkLst>
          <pc:docMk/>
          <pc:sldMk cId="3200190451" sldId="316"/>
        </pc:sldMkLst>
        <pc:picChg chg="add">
          <ac:chgData name="Peter EDMUNDS (HAB)" userId="57fb2244-f77a-4291-bf83-84bcf6856161" providerId="ADAL" clId="{EEB83080-0A11-4B9A-9187-AB75E4134687}" dt="2020-02-18T22:26:01.923" v="522"/>
          <ac:picMkLst>
            <pc:docMk/>
            <pc:sldMk cId="3200190451" sldId="316"/>
            <ac:picMk id="5" creationId="{813C1E5D-A6F0-4EB2-BB13-A3E4550F64BA}"/>
          </ac:picMkLst>
        </pc:picChg>
      </pc:sldChg>
      <pc:sldChg chg="addSp add">
        <pc:chgData name="Peter EDMUNDS (HAB)" userId="57fb2244-f77a-4291-bf83-84bcf6856161" providerId="ADAL" clId="{EEB83080-0A11-4B9A-9187-AB75E4134687}" dt="2020-02-18T22:26:28.840" v="524"/>
        <pc:sldMkLst>
          <pc:docMk/>
          <pc:sldMk cId="4143644884" sldId="317"/>
        </pc:sldMkLst>
        <pc:picChg chg="add">
          <ac:chgData name="Peter EDMUNDS (HAB)" userId="57fb2244-f77a-4291-bf83-84bcf6856161" providerId="ADAL" clId="{EEB83080-0A11-4B9A-9187-AB75E4134687}" dt="2020-02-18T22:26:28.840" v="524"/>
          <ac:picMkLst>
            <pc:docMk/>
            <pc:sldMk cId="4143644884" sldId="317"/>
            <ac:picMk id="5" creationId="{FCB51C0A-8261-490D-A5E2-ABE2A8FEDAF2}"/>
          </ac:picMkLst>
        </pc:picChg>
      </pc:sldChg>
      <pc:sldChg chg="addSp modSp add">
        <pc:chgData name="Peter EDMUNDS (HAB)" userId="57fb2244-f77a-4291-bf83-84bcf6856161" providerId="ADAL" clId="{EEB83080-0A11-4B9A-9187-AB75E4134687}" dt="2020-02-18T22:30:55.977" v="723" actId="20577"/>
        <pc:sldMkLst>
          <pc:docMk/>
          <pc:sldMk cId="1917405086" sldId="318"/>
        </pc:sldMkLst>
        <pc:spChg chg="mod">
          <ac:chgData name="Peter EDMUNDS (HAB)" userId="57fb2244-f77a-4291-bf83-84bcf6856161" providerId="ADAL" clId="{EEB83080-0A11-4B9A-9187-AB75E4134687}" dt="2020-02-18T22:30:55.977" v="723" actId="20577"/>
          <ac:spMkLst>
            <pc:docMk/>
            <pc:sldMk cId="1917405086" sldId="318"/>
            <ac:spMk id="3" creationId="{34F6C43F-220C-4109-A63C-C38FED7BD8CE}"/>
          </ac:spMkLst>
        </pc:spChg>
        <pc:picChg chg="add mod">
          <ac:chgData name="Peter EDMUNDS (HAB)" userId="57fb2244-f77a-4291-bf83-84bcf6856161" providerId="ADAL" clId="{EEB83080-0A11-4B9A-9187-AB75E4134687}" dt="2020-02-18T22:27:05.451" v="527" actId="1076"/>
          <ac:picMkLst>
            <pc:docMk/>
            <pc:sldMk cId="1917405086" sldId="318"/>
            <ac:picMk id="5" creationId="{BC93F0E4-42A4-47FD-AB6D-D9238EB27417}"/>
          </ac:picMkLst>
        </pc:picChg>
        <pc:picChg chg="add mod">
          <ac:chgData name="Peter EDMUNDS (HAB)" userId="57fb2244-f77a-4291-bf83-84bcf6856161" providerId="ADAL" clId="{EEB83080-0A11-4B9A-9187-AB75E4134687}" dt="2020-02-18T22:30:28.905" v="666" actId="1076"/>
          <ac:picMkLst>
            <pc:docMk/>
            <pc:sldMk cId="1917405086" sldId="318"/>
            <ac:picMk id="6" creationId="{2A619DA1-1DA9-4AD1-A9DF-C8D174111A21}"/>
          </ac:picMkLst>
        </pc:picChg>
      </pc:sldChg>
    </pc:docChg>
  </pc:docChgLst>
  <pc:docChgLst>
    <pc:chgData name="Peter EDMUNDS (HAB)" userId="d1f765671a8bc918" providerId="OrgId" clId="{01565E33-E8D8-42C1-ABC6-CC2732E249BA}"/>
    <pc:docChg chg="undo custSel modSld">
      <pc:chgData name="Peter EDMUNDS (HAB)" userId="d1f765671a8bc918" providerId="OrgId" clId="{01565E33-E8D8-42C1-ABC6-CC2732E249BA}" dt="2019-12-06T11:25:33.151" v="436" actId="1076"/>
      <pc:docMkLst>
        <pc:docMk/>
      </pc:docMkLst>
      <pc:sldChg chg="addSp delSp modSp">
        <pc:chgData name="Peter EDMUNDS (HAB)" userId="d1f765671a8bc918" providerId="OrgId" clId="{01565E33-E8D8-42C1-ABC6-CC2732E249BA}" dt="2019-12-06T11:25:33.151" v="436" actId="1076"/>
        <pc:sldMkLst>
          <pc:docMk/>
          <pc:sldMk cId="1257269346" sldId="256"/>
        </pc:sldMkLst>
        <pc:spChg chg="mod">
          <ac:chgData name="Peter EDMUNDS (HAB)" userId="d1f765671a8bc918" providerId="OrgId" clId="{01565E33-E8D8-42C1-ABC6-CC2732E249BA}" dt="2019-12-06T11:25:14.874" v="429" actId="20577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 (HAB)" userId="d1f765671a8bc918" providerId="OrgId" clId="{01565E33-E8D8-42C1-ABC6-CC2732E249BA}" dt="2019-12-06T11:21:12.966" v="204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d1f765671a8bc918" providerId="OrgId" clId="{01565E33-E8D8-42C1-ABC6-CC2732E249BA}" dt="2019-12-06T11:25:27.439" v="433" actId="1076"/>
          <ac:spMkLst>
            <pc:docMk/>
            <pc:sldMk cId="1257269346" sldId="256"/>
            <ac:spMk id="6" creationId="{FC9A91F7-0DA8-4C99-96C3-14CE945416A1}"/>
          </ac:spMkLst>
        </pc:spChg>
        <pc:spChg chg="mod">
          <ac:chgData name="Peter EDMUNDS (HAB)" userId="d1f765671a8bc918" providerId="OrgId" clId="{01565E33-E8D8-42C1-ABC6-CC2732E249BA}" dt="2019-12-06T11:21:34.382" v="205" actId="20577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 (HAB)" userId="d1f765671a8bc918" providerId="OrgId" clId="{01565E33-E8D8-42C1-ABC6-CC2732E249BA}" dt="2019-12-06T11:23:01.784" v="408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 (HAB)" userId="d1f765671a8bc918" providerId="OrgId" clId="{01565E33-E8D8-42C1-ABC6-CC2732E249BA}" dt="2019-12-06T11:21:59.094" v="275" actId="20577"/>
          <ac:spMkLst>
            <pc:docMk/>
            <pc:sldMk cId="1257269346" sldId="256"/>
            <ac:spMk id="23" creationId="{93CD071A-2076-4ABA-A9C4-116DA93A396F}"/>
          </ac:spMkLst>
        </pc:spChg>
        <pc:spChg chg="mod">
          <ac:chgData name="Peter EDMUNDS (HAB)" userId="d1f765671a8bc918" providerId="OrgId" clId="{01565E33-E8D8-42C1-ABC6-CC2732E249BA}" dt="2019-12-06T11:22:49.668" v="399" actId="14100"/>
          <ac:spMkLst>
            <pc:docMk/>
            <pc:sldMk cId="1257269346" sldId="256"/>
            <ac:spMk id="31" creationId="{7EF7B392-B2D4-45C8-B8C6-8A0F4B6E0950}"/>
          </ac:spMkLst>
        </pc:spChg>
        <pc:picChg chg="add mod">
          <ac:chgData name="Peter EDMUNDS (HAB)" userId="d1f765671a8bc918" providerId="OrgId" clId="{01565E33-E8D8-42C1-ABC6-CC2732E249BA}" dt="2019-12-06T11:25:33.151" v="436" actId="1076"/>
          <ac:picMkLst>
            <pc:docMk/>
            <pc:sldMk cId="1257269346" sldId="256"/>
            <ac:picMk id="3" creationId="{699C10CB-AD2D-493E-8210-B5650CFDA277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5" creationId="{3EFC06C4-3986-4821-8EDB-0D896A0D4D4C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8" creationId="{A29DB541-2C7D-402D-8455-7CD5D424DCD9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9" creationId="{A7341A58-D6A7-445A-8D78-2262E1DD10BB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10" creationId="{B81D9AB8-4603-4C0E-8252-4C39B270161D}"/>
          </ac:picMkLst>
        </pc:picChg>
        <pc:picChg chg="add mod">
          <ac:chgData name="Peter EDMUNDS (HAB)" userId="d1f765671a8bc918" providerId="OrgId" clId="{01565E33-E8D8-42C1-ABC6-CC2732E249BA}" dt="2019-12-06T11:23:24.981" v="414" actId="1076"/>
          <ac:picMkLst>
            <pc:docMk/>
            <pc:sldMk cId="1257269346" sldId="256"/>
            <ac:picMk id="13" creationId="{4CBA4870-7B40-4F47-9C7E-EF9EEEA7DF9F}"/>
          </ac:picMkLst>
        </pc:picChg>
      </pc:sldChg>
    </pc:docChg>
  </pc:docChgLst>
  <pc:docChgLst>
    <pc:chgData name="Peter EDMUNDS (HAB)" userId="57fb2244-f77a-4291-bf83-84bcf6856161" providerId="ADAL" clId="{5AF676A9-5B28-48C1-B101-C976FD837E5A}"/>
    <pc:docChg chg="undo custSel modSld sldOrd">
      <pc:chgData name="Peter EDMUNDS (HAB)" userId="57fb2244-f77a-4291-bf83-84bcf6856161" providerId="ADAL" clId="{5AF676A9-5B28-48C1-B101-C976FD837E5A}" dt="2020-01-03T20:10:23.747" v="767" actId="1076"/>
      <pc:docMkLst>
        <pc:docMk/>
      </pc:docMkLst>
      <pc:sldChg chg="addSp delSp modSp">
        <pc:chgData name="Peter EDMUNDS (HAB)" userId="57fb2244-f77a-4291-bf83-84bcf6856161" providerId="ADAL" clId="{5AF676A9-5B28-48C1-B101-C976FD837E5A}" dt="2020-01-03T19:56:00.677" v="695" actId="1076"/>
        <pc:sldMkLst>
          <pc:docMk/>
          <pc:sldMk cId="1257269346" sldId="256"/>
        </pc:sldMkLst>
        <pc:spChg chg="del">
          <ac:chgData name="Peter EDMUNDS (HAB)" userId="57fb2244-f77a-4291-bf83-84bcf6856161" providerId="ADAL" clId="{5AF676A9-5B28-48C1-B101-C976FD837E5A}" dt="2020-01-03T19:02:21.684" v="10" actId="478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 (HAB)" userId="57fb2244-f77a-4291-bf83-84bcf6856161" providerId="ADAL" clId="{5AF676A9-5B28-48C1-B101-C976FD837E5A}" dt="2020-01-03T19:48:22.916" v="668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5AF676A9-5B28-48C1-B101-C976FD837E5A}" dt="2020-01-03T19:11:13.825" v="132" actId="20577"/>
          <ac:spMkLst>
            <pc:docMk/>
            <pc:sldMk cId="1257269346" sldId="256"/>
            <ac:spMk id="5" creationId="{F797A92E-9FA9-472F-9AEA-FF9BB8DC5E4E}"/>
          </ac:spMkLst>
        </pc:spChg>
        <pc:spChg chg="del">
          <ac:chgData name="Peter EDMUNDS (HAB)" userId="57fb2244-f77a-4291-bf83-84bcf6856161" providerId="ADAL" clId="{5AF676A9-5B28-48C1-B101-C976FD837E5A}" dt="2020-01-03T19:02:21.684" v="10" actId="478"/>
          <ac:spMkLst>
            <pc:docMk/>
            <pc:sldMk cId="1257269346" sldId="256"/>
            <ac:spMk id="6" creationId="{FC9A91F7-0DA8-4C99-96C3-14CE945416A1}"/>
          </ac:spMkLst>
        </pc:spChg>
        <pc:spChg chg="add mod">
          <ac:chgData name="Peter EDMUNDS (HAB)" userId="57fb2244-f77a-4291-bf83-84bcf6856161" providerId="ADAL" clId="{5AF676A9-5B28-48C1-B101-C976FD837E5A}" dt="2020-01-03T19:55:02.662" v="677" actId="1076"/>
          <ac:spMkLst>
            <pc:docMk/>
            <pc:sldMk cId="1257269346" sldId="256"/>
            <ac:spMk id="8" creationId="{889E9D6A-19C3-48A3-9267-BF08E065CCD0}"/>
          </ac:spMkLst>
        </pc:spChg>
        <pc:spChg chg="add mod">
          <ac:chgData name="Peter EDMUNDS (HAB)" userId="57fb2244-f77a-4291-bf83-84bcf6856161" providerId="ADAL" clId="{5AF676A9-5B28-48C1-B101-C976FD837E5A}" dt="2020-01-03T19:16:15.801" v="247" actId="1076"/>
          <ac:spMkLst>
            <pc:docMk/>
            <pc:sldMk cId="1257269346" sldId="256"/>
            <ac:spMk id="12" creationId="{77339A75-F6BD-4CDB-8508-AB6E1FF49DA9}"/>
          </ac:spMkLst>
        </pc:spChg>
        <pc:spChg chg="mod">
          <ac:chgData name="Peter EDMUNDS (HAB)" userId="57fb2244-f77a-4291-bf83-84bcf6856161" providerId="ADAL" clId="{5AF676A9-5B28-48C1-B101-C976FD837E5A}" dt="2020-01-03T19:15:48.902" v="155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5AF676A9-5B28-48C1-B101-C976FD837E5A}" dt="2020-01-03T19:17:28.359" v="403" actId="1076"/>
          <ac:spMkLst>
            <pc:docMk/>
            <pc:sldMk cId="1257269346" sldId="256"/>
            <ac:spMk id="21" creationId="{B409A7D7-B2AD-4265-A4ED-2C5431BE0528}"/>
          </ac:spMkLst>
        </pc:spChg>
        <pc:spChg chg="mod">
          <ac:chgData name="Peter EDMUNDS (HAB)" userId="57fb2244-f77a-4291-bf83-84bcf6856161" providerId="ADAL" clId="{5AF676A9-5B28-48C1-B101-C976FD837E5A}" dt="2020-01-03T19:03:03.699" v="32" actId="20577"/>
          <ac:spMkLst>
            <pc:docMk/>
            <pc:sldMk cId="1257269346" sldId="256"/>
            <ac:spMk id="22" creationId="{D154BACA-8366-4BBA-B7F0-6B0D57E19D4A}"/>
          </ac:spMkLst>
        </pc:spChg>
        <pc:spChg chg="del">
          <ac:chgData name="Peter EDMUNDS (HAB)" userId="57fb2244-f77a-4291-bf83-84bcf6856161" providerId="ADAL" clId="{5AF676A9-5B28-48C1-B101-C976FD837E5A}" dt="2020-01-03T19:02:54.485" v="12" actId="478"/>
          <ac:spMkLst>
            <pc:docMk/>
            <pc:sldMk cId="1257269346" sldId="256"/>
            <ac:spMk id="23" creationId="{93CD071A-2076-4ABA-A9C4-116DA93A396F}"/>
          </ac:spMkLst>
        </pc:spChg>
        <pc:spChg chg="del">
          <ac:chgData name="Peter EDMUNDS (HAB)" userId="57fb2244-f77a-4291-bf83-84bcf6856161" providerId="ADAL" clId="{5AF676A9-5B28-48C1-B101-C976FD837E5A}" dt="2020-01-03T19:02:53.221" v="11" actId="478"/>
          <ac:spMkLst>
            <pc:docMk/>
            <pc:sldMk cId="1257269346" sldId="256"/>
            <ac:spMk id="31" creationId="{7EF7B392-B2D4-45C8-B8C6-8A0F4B6E0950}"/>
          </ac:spMkLst>
        </pc:sp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3" creationId="{699C10CB-AD2D-493E-8210-B5650CFDA277}"/>
          </ac:picMkLst>
        </pc:picChg>
        <pc:picChg chg="add mod">
          <ac:chgData name="Peter EDMUNDS (HAB)" userId="57fb2244-f77a-4291-bf83-84bcf6856161" providerId="ADAL" clId="{5AF676A9-5B28-48C1-B101-C976FD837E5A}" dt="2020-01-03T19:11:08.481" v="124" actId="1076"/>
          <ac:picMkLst>
            <pc:docMk/>
            <pc:sldMk cId="1257269346" sldId="256"/>
            <ac:picMk id="7" creationId="{93CDFA53-F35F-49EC-A80E-9212643E41BE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9" creationId="{E1942D01-F132-40A7-8CA3-5A55DAFD8D9F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10" creationId="{6AE21827-1085-48B3-9398-7661664626E8}"/>
          </ac:picMkLst>
        </pc:picChg>
        <pc:picChg chg="add mod">
          <ac:chgData name="Peter EDMUNDS (HAB)" userId="57fb2244-f77a-4291-bf83-84bcf6856161" providerId="ADAL" clId="{5AF676A9-5B28-48C1-B101-C976FD837E5A}" dt="2020-01-03T19:55:03.825" v="678" actId="1076"/>
          <ac:picMkLst>
            <pc:docMk/>
            <pc:sldMk cId="1257269346" sldId="256"/>
            <ac:picMk id="11" creationId="{2E54ED3F-3503-4A97-9939-C85719F974A7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13" creationId="{4CBA4870-7B40-4F47-9C7E-EF9EEEA7DF9F}"/>
          </ac:picMkLst>
        </pc:picChg>
        <pc:picChg chg="add mod">
          <ac:chgData name="Peter EDMUNDS (HAB)" userId="57fb2244-f77a-4291-bf83-84bcf6856161" providerId="ADAL" clId="{5AF676A9-5B28-48C1-B101-C976FD837E5A}" dt="2020-01-03T19:56:00.677" v="695" actId="1076"/>
          <ac:picMkLst>
            <pc:docMk/>
            <pc:sldMk cId="1257269346" sldId="256"/>
            <ac:picMk id="14" creationId="{F365A70D-E52F-41E1-9914-88D49E429E9A}"/>
          </ac:picMkLst>
        </pc:picChg>
        <pc:picChg chg="add mod">
          <ac:chgData name="Peter EDMUNDS (HAB)" userId="57fb2244-f77a-4291-bf83-84bcf6856161" providerId="ADAL" clId="{5AF676A9-5B28-48C1-B101-C976FD837E5A}" dt="2020-01-03T19:55:32.696" v="685" actId="1076"/>
          <ac:picMkLst>
            <pc:docMk/>
            <pc:sldMk cId="1257269346" sldId="256"/>
            <ac:picMk id="15" creationId="{50D9D92A-673D-44C5-8F57-26294B36A728}"/>
          </ac:picMkLst>
        </pc:picChg>
        <pc:picChg chg="add mod modCrop">
          <ac:chgData name="Peter EDMUNDS (HAB)" userId="57fb2244-f77a-4291-bf83-84bcf6856161" providerId="ADAL" clId="{5AF676A9-5B28-48C1-B101-C976FD837E5A}" dt="2020-01-03T19:55:58.386" v="694" actId="1076"/>
          <ac:picMkLst>
            <pc:docMk/>
            <pc:sldMk cId="1257269346" sldId="256"/>
            <ac:picMk id="16" creationId="{A487DF56-70CE-45E5-8503-CE616F882AEC}"/>
          </ac:picMkLst>
        </pc:picChg>
        <pc:picChg chg="add mod modCrop">
          <ac:chgData name="Peter EDMUNDS (HAB)" userId="57fb2244-f77a-4291-bf83-84bcf6856161" providerId="ADAL" clId="{5AF676A9-5B28-48C1-B101-C976FD837E5A}" dt="2020-01-03T19:55:49.865" v="691" actId="1076"/>
          <ac:picMkLst>
            <pc:docMk/>
            <pc:sldMk cId="1257269346" sldId="256"/>
            <ac:picMk id="24" creationId="{9C99E788-CE09-4A58-9439-4064EF02B3C2}"/>
          </ac:picMkLst>
        </pc:picChg>
      </pc:sldChg>
      <pc:sldChg chg="addSp delSp modSp modAnim">
        <pc:chgData name="Peter EDMUNDS (HAB)" userId="57fb2244-f77a-4291-bf83-84bcf6856161" providerId="ADAL" clId="{5AF676A9-5B28-48C1-B101-C976FD837E5A}" dt="2020-01-03T20:10:23.747" v="767" actId="1076"/>
        <pc:sldMkLst>
          <pc:docMk/>
          <pc:sldMk cId="830485102" sldId="257"/>
        </pc:sldMkLst>
        <pc:spChg chg="add mod">
          <ac:chgData name="Peter EDMUNDS (HAB)" userId="57fb2244-f77a-4291-bf83-84bcf6856161" providerId="ADAL" clId="{5AF676A9-5B28-48C1-B101-C976FD837E5A}" dt="2020-01-03T19:47:10.937" v="541" actId="20577"/>
          <ac:spMkLst>
            <pc:docMk/>
            <pc:sldMk cId="830485102" sldId="257"/>
            <ac:spMk id="2" creationId="{AAE86A37-C29A-4F1A-829A-A4CCA2A9D614}"/>
          </ac:spMkLst>
        </pc:spChg>
        <pc:spChg chg="add mod">
          <ac:chgData name="Peter EDMUNDS (HAB)" userId="57fb2244-f77a-4291-bf83-84bcf6856161" providerId="ADAL" clId="{5AF676A9-5B28-48C1-B101-C976FD837E5A}" dt="2020-01-03T19:47:15.610" v="542" actId="1076"/>
          <ac:spMkLst>
            <pc:docMk/>
            <pc:sldMk cId="830485102" sldId="257"/>
            <ac:spMk id="5" creationId="{FE180D60-95D7-499A-A24D-EA956B4DEDBD}"/>
          </ac:spMkLst>
        </pc:spChg>
        <pc:spChg chg="add mod">
          <ac:chgData name="Peter EDMUNDS (HAB)" userId="57fb2244-f77a-4291-bf83-84bcf6856161" providerId="ADAL" clId="{5AF676A9-5B28-48C1-B101-C976FD837E5A}" dt="2020-01-03T20:08:55.313" v="762" actId="1076"/>
          <ac:spMkLst>
            <pc:docMk/>
            <pc:sldMk cId="830485102" sldId="257"/>
            <ac:spMk id="6" creationId="{303D86A1-D685-42F8-B4DF-E0FF81B1399C}"/>
          </ac:spMkLst>
        </pc:spChg>
        <pc:spChg chg="mod">
          <ac:chgData name="Peter EDMUNDS (HAB)" userId="57fb2244-f77a-4291-bf83-84bcf6856161" providerId="ADAL" clId="{5AF676A9-5B28-48C1-B101-C976FD837E5A}" dt="2020-01-03T19:06:35.713" v="88" actId="20577"/>
          <ac:spMkLst>
            <pc:docMk/>
            <pc:sldMk cId="830485102" sldId="257"/>
            <ac:spMk id="11" creationId="{168A24C7-D1BB-40B4-8799-57F950B60D3F}"/>
          </ac:spMkLst>
        </pc:spChg>
        <pc:spChg chg="del">
          <ac:chgData name="Peter EDMUNDS (HAB)" userId="57fb2244-f77a-4291-bf83-84bcf6856161" providerId="ADAL" clId="{5AF676A9-5B28-48C1-B101-C976FD837E5A}" dt="2020-01-03T19:06:28.137" v="60" actId="478"/>
          <ac:spMkLst>
            <pc:docMk/>
            <pc:sldMk cId="830485102" sldId="257"/>
            <ac:spMk id="13" creationId="{6B4E3F40-2118-42CF-9736-196DDF103594}"/>
          </ac:spMkLst>
        </pc:spChg>
        <pc:spChg chg="del">
          <ac:chgData name="Peter EDMUNDS (HAB)" userId="57fb2244-f77a-4291-bf83-84bcf6856161" providerId="ADAL" clId="{5AF676A9-5B28-48C1-B101-C976FD837E5A}" dt="2020-01-03T19:06:28.137" v="60" actId="478"/>
          <ac:spMkLst>
            <pc:docMk/>
            <pc:sldMk cId="830485102" sldId="257"/>
            <ac:spMk id="14" creationId="{973543AD-8C07-4B27-A891-92C9505D9B17}"/>
          </ac:spMkLst>
        </pc:spChg>
        <pc:picChg chg="del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3" creationId="{18A060AA-CF1B-475E-87E5-D4661FE016C1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4" creationId="{7CC00766-2473-4CC3-B1C1-47A0705DD426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7" creationId="{1E6DB38F-4E04-47D9-80DE-57BB25F6DC0A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8" creationId="{D8D82264-9528-40BA-8366-4D818284F0BD}"/>
          </ac:picMkLst>
        </pc:picChg>
        <pc:picChg chg="add mod">
          <ac:chgData name="Peter EDMUNDS (HAB)" userId="57fb2244-f77a-4291-bf83-84bcf6856161" providerId="ADAL" clId="{5AF676A9-5B28-48C1-B101-C976FD837E5A}" dt="2020-01-03T20:10:06.599" v="764" actId="14100"/>
          <ac:picMkLst>
            <pc:docMk/>
            <pc:sldMk cId="830485102" sldId="257"/>
            <ac:picMk id="9" creationId="{F581A925-858E-47D0-80F1-3D179DEDF8CA}"/>
          </ac:picMkLst>
        </pc:picChg>
        <pc:picChg chg="add mod">
          <ac:chgData name="Peter EDMUNDS (HAB)" userId="57fb2244-f77a-4291-bf83-84bcf6856161" providerId="ADAL" clId="{5AF676A9-5B28-48C1-B101-C976FD837E5A}" dt="2020-01-03T20:10:23.747" v="767" actId="1076"/>
          <ac:picMkLst>
            <pc:docMk/>
            <pc:sldMk cId="830485102" sldId="257"/>
            <ac:picMk id="10" creationId="{CC5D9000-AF03-4521-9457-BB07A2257D95}"/>
          </ac:picMkLst>
        </pc:picChg>
        <pc:picChg chg="add mod">
          <ac:chgData name="Peter EDMUNDS (HAB)" userId="57fb2244-f77a-4291-bf83-84bcf6856161" providerId="ADAL" clId="{5AF676A9-5B28-48C1-B101-C976FD837E5A}" dt="2020-01-03T19:47:17.902" v="543" actId="1076"/>
          <ac:picMkLst>
            <pc:docMk/>
            <pc:sldMk cId="830485102" sldId="257"/>
            <ac:picMk id="15" creationId="{963E703E-13FF-4B23-8A3D-0C97254678DD}"/>
          </ac:picMkLst>
        </pc:picChg>
        <pc:picChg chg="add mod">
          <ac:chgData name="Peter EDMUNDS (HAB)" userId="57fb2244-f77a-4291-bf83-84bcf6856161" providerId="ADAL" clId="{5AF676A9-5B28-48C1-B101-C976FD837E5A}" dt="2020-01-03T19:47:43.736" v="553" actId="1076"/>
          <ac:picMkLst>
            <pc:docMk/>
            <pc:sldMk cId="830485102" sldId="257"/>
            <ac:picMk id="16" creationId="{31C724EE-9647-4822-A9AA-1E5B11CF31FC}"/>
          </ac:picMkLst>
        </pc:picChg>
        <pc:picChg chg="add mod">
          <ac:chgData name="Peter EDMUNDS (HAB)" userId="57fb2244-f77a-4291-bf83-84bcf6856161" providerId="ADAL" clId="{5AF676A9-5B28-48C1-B101-C976FD837E5A}" dt="2020-01-03T19:47:42.596" v="552" actId="1076"/>
          <ac:picMkLst>
            <pc:docMk/>
            <pc:sldMk cId="830485102" sldId="257"/>
            <ac:picMk id="18" creationId="{07B020C6-BFC8-407F-92A2-2DF4CD83CD07}"/>
          </ac:picMkLst>
        </pc:picChg>
      </pc:sldChg>
      <pc:sldChg chg="addSp delSp modSp">
        <pc:chgData name="Peter EDMUNDS (HAB)" userId="57fb2244-f77a-4291-bf83-84bcf6856161" providerId="ADAL" clId="{5AF676A9-5B28-48C1-B101-C976FD837E5A}" dt="2020-01-03T20:04:23.715" v="741" actId="14100"/>
        <pc:sldMkLst>
          <pc:docMk/>
          <pc:sldMk cId="1359017385" sldId="261"/>
        </pc:sldMkLst>
        <pc:spChg chg="del">
          <ac:chgData name="Peter EDMUNDS (HAB)" userId="57fb2244-f77a-4291-bf83-84bcf6856161" providerId="ADAL" clId="{5AF676A9-5B28-48C1-B101-C976FD837E5A}" dt="2020-01-03T19:06:00.228" v="33" actId="478"/>
          <ac:spMkLst>
            <pc:docMk/>
            <pc:sldMk cId="1359017385" sldId="261"/>
            <ac:spMk id="2" creationId="{E3AE0F27-C615-4FC9-AB64-00A4135248EB}"/>
          </ac:spMkLst>
        </pc:spChg>
        <pc:spChg chg="mod">
          <ac:chgData name="Peter EDMUNDS (HAB)" userId="57fb2244-f77a-4291-bf83-84bcf6856161" providerId="ADAL" clId="{5AF676A9-5B28-48C1-B101-C976FD837E5A}" dt="2020-01-03T19:06:08.033" v="57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5AF676A9-5B28-48C1-B101-C976FD837E5A}" dt="2020-01-03T19:30:47.894" v="429" actId="1076"/>
          <ac:spMkLst>
            <pc:docMk/>
            <pc:sldMk cId="1359017385" sldId="261"/>
            <ac:spMk id="4" creationId="{B1FBEE75-F877-419B-AE05-A4B2FF9119C5}"/>
          </ac:spMkLst>
        </pc:spChg>
        <pc:spChg chg="del">
          <ac:chgData name="Peter EDMUNDS (HAB)" userId="57fb2244-f77a-4291-bf83-84bcf6856161" providerId="ADAL" clId="{5AF676A9-5B28-48C1-B101-C976FD837E5A}" dt="2020-01-03T19:06:00.228" v="33" actId="478"/>
          <ac:spMkLst>
            <pc:docMk/>
            <pc:sldMk cId="1359017385" sldId="261"/>
            <ac:spMk id="6" creationId="{7577C04F-869C-4CAE-820F-BD0DDEEEE131}"/>
          </ac:spMkLst>
        </pc:spChg>
        <pc:picChg chg="add mod modCrop">
          <ac:chgData name="Peter EDMUNDS (HAB)" userId="57fb2244-f77a-4291-bf83-84bcf6856161" providerId="ADAL" clId="{5AF676A9-5B28-48C1-B101-C976FD837E5A}" dt="2020-01-03T20:04:23.715" v="741" actId="14100"/>
          <ac:picMkLst>
            <pc:docMk/>
            <pc:sldMk cId="1359017385" sldId="261"/>
            <ac:picMk id="5" creationId="{6FAC44ED-61FA-47B8-AF63-58269069DBB9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7" creationId="{EA7BAEBF-F5BE-4D2C-AE27-83E495E8A4FC}"/>
          </ac:picMkLst>
        </pc:picChg>
        <pc:picChg chg="add del mod ord">
          <ac:chgData name="Peter EDMUNDS (HAB)" userId="57fb2244-f77a-4291-bf83-84bcf6856161" providerId="ADAL" clId="{5AF676A9-5B28-48C1-B101-C976FD837E5A}" dt="2020-01-03T20:00:41.056" v="716" actId="478"/>
          <ac:picMkLst>
            <pc:docMk/>
            <pc:sldMk cId="1359017385" sldId="261"/>
            <ac:picMk id="8" creationId="{00910E2D-AE9B-4DD6-A3D7-E4CE1575198C}"/>
          </ac:picMkLst>
        </pc:picChg>
        <pc:picChg chg="add del mod">
          <ac:chgData name="Peter EDMUNDS (HAB)" userId="57fb2244-f77a-4291-bf83-84bcf6856161" providerId="ADAL" clId="{5AF676A9-5B28-48C1-B101-C976FD837E5A}" dt="2020-01-03T20:00:41.056" v="716" actId="478"/>
          <ac:picMkLst>
            <pc:docMk/>
            <pc:sldMk cId="1359017385" sldId="261"/>
            <ac:picMk id="9" creationId="{09F65F61-B772-4105-A2E6-624900C47520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0" creationId="{7BF9291B-3F78-432C-BD2C-E452C4FD1CDC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1" creationId="{4EDFD8CA-EA3D-4FE4-96D7-3B6296952EE6}"/>
          </ac:picMkLst>
        </pc:picChg>
        <pc:picChg chg="add mod">
          <ac:chgData name="Peter EDMUNDS (HAB)" userId="57fb2244-f77a-4291-bf83-84bcf6856161" providerId="ADAL" clId="{5AF676A9-5B28-48C1-B101-C976FD837E5A}" dt="2020-01-03T19:31:25.451" v="445" actId="1076"/>
          <ac:picMkLst>
            <pc:docMk/>
            <pc:sldMk cId="1359017385" sldId="261"/>
            <ac:picMk id="12" creationId="{F10A80BB-0E31-4438-B8C2-6154BF72E396}"/>
          </ac:picMkLst>
        </pc:picChg>
        <pc:picChg chg="add mod">
          <ac:chgData name="Peter EDMUNDS (HAB)" userId="57fb2244-f77a-4291-bf83-84bcf6856161" providerId="ADAL" clId="{5AF676A9-5B28-48C1-B101-C976FD837E5A}" dt="2020-01-03T19:31:06.708" v="433" actId="1076"/>
          <ac:picMkLst>
            <pc:docMk/>
            <pc:sldMk cId="1359017385" sldId="261"/>
            <ac:picMk id="13" creationId="{1C1B3D36-9797-4DDF-AAFC-22F89A005EC9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4" creationId="{9E9A42B9-B10D-4C1D-A906-49A4F1BE72DB}"/>
          </ac:picMkLst>
        </pc:picChg>
        <pc:picChg chg="add del mod">
          <ac:chgData name="Peter EDMUNDS (HAB)" userId="57fb2244-f77a-4291-bf83-84bcf6856161" providerId="ADAL" clId="{5AF676A9-5B28-48C1-B101-C976FD837E5A}" dt="2020-01-03T20:02:06.603" v="720" actId="478"/>
          <ac:picMkLst>
            <pc:docMk/>
            <pc:sldMk cId="1359017385" sldId="261"/>
            <ac:picMk id="15" creationId="{5789618F-C48E-48EF-ADC7-648E68EB8FC3}"/>
          </ac:picMkLst>
        </pc:picChg>
        <pc:picChg chg="add mod">
          <ac:chgData name="Peter EDMUNDS (HAB)" userId="57fb2244-f77a-4291-bf83-84bcf6856161" providerId="ADAL" clId="{5AF676A9-5B28-48C1-B101-C976FD837E5A}" dt="2020-01-03T20:03:35.527" v="730" actId="14100"/>
          <ac:picMkLst>
            <pc:docMk/>
            <pc:sldMk cId="1359017385" sldId="261"/>
            <ac:picMk id="16" creationId="{5B14FD51-A541-46E2-877D-FCE32961EBA4}"/>
          </ac:picMkLst>
        </pc:picChg>
        <pc:picChg chg="add mod">
          <ac:chgData name="Peter EDMUNDS (HAB)" userId="57fb2244-f77a-4291-bf83-84bcf6856161" providerId="ADAL" clId="{5AF676A9-5B28-48C1-B101-C976FD837E5A}" dt="2020-01-03T20:03:42.546" v="732" actId="14100"/>
          <ac:picMkLst>
            <pc:docMk/>
            <pc:sldMk cId="1359017385" sldId="261"/>
            <ac:picMk id="17" creationId="{C5A2BA94-4070-43A6-85F9-3897B0127D5D}"/>
          </ac:picMkLst>
        </pc:picChg>
        <pc:picChg chg="add mod">
          <ac:chgData name="Peter EDMUNDS (HAB)" userId="57fb2244-f77a-4291-bf83-84bcf6856161" providerId="ADAL" clId="{5AF676A9-5B28-48C1-B101-C976FD837E5A}" dt="2020-01-03T20:04:12.519" v="736" actId="14100"/>
          <ac:picMkLst>
            <pc:docMk/>
            <pc:sldMk cId="1359017385" sldId="261"/>
            <ac:picMk id="18" creationId="{31369DEC-4065-4C57-91E9-445E0FDCC69F}"/>
          </ac:picMkLst>
        </pc:picChg>
      </pc:sldChg>
      <pc:sldChg chg="addSp delSp modSp ord modAnim">
        <pc:chgData name="Peter EDMUNDS (HAB)" userId="57fb2244-f77a-4291-bf83-84bcf6856161" providerId="ADAL" clId="{5AF676A9-5B28-48C1-B101-C976FD837E5A}" dt="2020-01-03T20:06:43.394" v="757" actId="1076"/>
        <pc:sldMkLst>
          <pc:docMk/>
          <pc:sldMk cId="2273095663" sldId="262"/>
        </pc:sldMkLst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2" creationId="{BA4CCF14-C3E7-4D70-864B-8AB15970C268}"/>
          </ac:spMkLst>
        </pc:spChg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3" creationId="{12296BB0-394A-437E-A682-3781722A13B1}"/>
          </ac:spMkLst>
        </pc:spChg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4" creationId="{58F111F0-7CE9-426C-B737-12A290F34509}"/>
          </ac:spMkLst>
        </pc:spChg>
        <pc:spChg chg="add mod">
          <ac:chgData name="Peter EDMUNDS (HAB)" userId="57fb2244-f77a-4291-bf83-84bcf6856161" providerId="ADAL" clId="{5AF676A9-5B28-48C1-B101-C976FD837E5A}" dt="2020-01-03T19:42:23.061" v="483" actId="1076"/>
          <ac:spMkLst>
            <pc:docMk/>
            <pc:sldMk cId="2273095663" sldId="262"/>
            <ac:spMk id="5" creationId="{98B76161-700F-45A0-A182-06D447B67159}"/>
          </ac:spMkLst>
        </pc:spChg>
        <pc:spChg chg="mod">
          <ac:chgData name="Peter EDMUNDS (HAB)" userId="57fb2244-f77a-4291-bf83-84bcf6856161" providerId="ADAL" clId="{5AF676A9-5B28-48C1-B101-C976FD837E5A}" dt="2020-01-03T19:06:52.524" v="105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5AF676A9-5B28-48C1-B101-C976FD837E5A}" dt="2020-01-03T20:06:30.437" v="753" actId="1076"/>
          <ac:spMkLst>
            <pc:docMk/>
            <pc:sldMk cId="2273095663" sldId="262"/>
            <ac:spMk id="9" creationId="{1C547ABD-6D31-4678-A09A-BDB0817121E8}"/>
          </ac:spMkLst>
        </pc:spChg>
        <pc:spChg chg="add mod">
          <ac:chgData name="Peter EDMUNDS (HAB)" userId="57fb2244-f77a-4291-bf83-84bcf6856161" providerId="ADAL" clId="{5AF676A9-5B28-48C1-B101-C976FD837E5A}" dt="2020-01-03T19:42:26.708" v="484" actId="1076"/>
          <ac:spMkLst>
            <pc:docMk/>
            <pc:sldMk cId="2273095663" sldId="262"/>
            <ac:spMk id="12" creationId="{4F73E440-AA92-4A34-A7B8-48F0D87C9D6D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4" creationId="{34285833-CB01-4CFA-8C6B-86F84A008B2F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5" creationId="{93B8DF6E-23BC-4CA7-B08C-7AC7D8195295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6" creationId="{03A901AA-1EEB-4FE3-A64C-55E117E6C30E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7" creationId="{C53AF401-47E1-460D-9ABD-0DC743357AD7}"/>
          </ac:spMkLst>
        </pc:spChg>
        <pc:spChg chg="add mod">
          <ac:chgData name="Peter EDMUNDS (HAB)" userId="57fb2244-f77a-4291-bf83-84bcf6856161" providerId="ADAL" clId="{5AF676A9-5B28-48C1-B101-C976FD837E5A}" dt="2020-01-03T20:06:42.363" v="756" actId="1076"/>
          <ac:spMkLst>
            <pc:docMk/>
            <pc:sldMk cId="2273095663" sldId="262"/>
            <ac:spMk id="18" creationId="{25E05E10-043D-48C2-A2A0-93D6412BF5AE}"/>
          </ac:spMkLst>
        </pc:sp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6" creationId="{D89B69BA-36FA-475F-A991-7B124FC14BCC}"/>
          </ac:picMkLst>
        </pc:picChg>
        <pc:picChg chg="add mod">
          <ac:chgData name="Peter EDMUNDS (HAB)" userId="57fb2244-f77a-4291-bf83-84bcf6856161" providerId="ADAL" clId="{5AF676A9-5B28-48C1-B101-C976FD837E5A}" dt="2020-01-03T20:06:30.437" v="753" actId="1076"/>
          <ac:picMkLst>
            <pc:docMk/>
            <pc:sldMk cId="2273095663" sldId="262"/>
            <ac:picMk id="7" creationId="{7FF8D1B6-D43D-4C5E-8750-D8D6F14A77D0}"/>
          </ac:picMkLst>
        </pc:picChg>
        <pc:picChg chg="add mod">
          <ac:chgData name="Peter EDMUNDS (HAB)" userId="57fb2244-f77a-4291-bf83-84bcf6856161" providerId="ADAL" clId="{5AF676A9-5B28-48C1-B101-C976FD837E5A}" dt="2020-01-03T19:42:26.708" v="484" actId="1076"/>
          <ac:picMkLst>
            <pc:docMk/>
            <pc:sldMk cId="2273095663" sldId="262"/>
            <ac:picMk id="10" creationId="{57794EA4-505B-44B8-9355-1B6BAD3EC5CE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11" creationId="{0BF435D2-9D1D-47F9-9AA3-B91034AB04E1}"/>
          </ac:picMkLst>
        </pc:picChg>
        <pc:picChg chg="add del mod">
          <ac:chgData name="Peter EDMUNDS (HAB)" userId="57fb2244-f77a-4291-bf83-84bcf6856161" providerId="ADAL" clId="{5AF676A9-5B28-48C1-B101-C976FD837E5A}" dt="2020-01-03T19:35:19.194" v="454" actId="478"/>
          <ac:picMkLst>
            <pc:docMk/>
            <pc:sldMk cId="2273095663" sldId="262"/>
            <ac:picMk id="13" creationId="{8F4DEFD3-61E9-41F6-9FBB-1CA2E1012718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19" creationId="{3151884B-0551-4064-AF47-D66F611691B0}"/>
          </ac:picMkLst>
        </pc:picChg>
        <pc:picChg chg="add mod">
          <ac:chgData name="Peter EDMUNDS (HAB)" userId="57fb2244-f77a-4291-bf83-84bcf6856161" providerId="ADAL" clId="{5AF676A9-5B28-48C1-B101-C976FD837E5A}" dt="2020-01-03T20:06:43.394" v="757" actId="1076"/>
          <ac:picMkLst>
            <pc:docMk/>
            <pc:sldMk cId="2273095663" sldId="262"/>
            <ac:picMk id="20" creationId="{DD0C0A3D-EBC5-4608-87B8-FFB8650DCB87}"/>
          </ac:picMkLst>
        </pc:picChg>
        <pc:picChg chg="add mod">
          <ac:chgData name="Peter EDMUNDS (HAB)" userId="57fb2244-f77a-4291-bf83-84bcf6856161" providerId="ADAL" clId="{5AF676A9-5B28-48C1-B101-C976FD837E5A}" dt="2020-01-03T20:06:36.639" v="755" actId="1076"/>
          <ac:picMkLst>
            <pc:docMk/>
            <pc:sldMk cId="2273095663" sldId="262"/>
            <ac:picMk id="21" creationId="{06A5BB1D-5DF2-4DCB-A361-0692B4E81E23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2" creationId="{DB449FF0-A7EE-41C2-89EF-8D777F6E4BE6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8" creationId="{692C26C1-15E1-4BF3-B1AE-95912C92A229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9" creationId="{8DCA85B1-5211-4A8D-8A53-8053AA04D39D}"/>
          </ac:picMkLst>
        </pc:picChg>
      </pc:sldChg>
    </pc:docChg>
  </pc:docChgLst>
  <pc:docChgLst>
    <pc:chgData name="Peter EDMUNDS (HAB)" userId="57fb2244-f77a-4291-bf83-84bcf6856161" providerId="ADAL" clId="{723C8015-2048-44EA-9046-0DB8150FE46B}"/>
  </pc:docChgLst>
  <pc:docChgLst>
    <pc:chgData name="Peter EDMUNDS (HAB)" userId="57fb2244-f77a-4291-bf83-84bcf6856161" providerId="ADAL" clId="{2A9BA189-2243-4345-AC23-2C5D752A5BC3}"/>
    <pc:docChg chg="custSel modSld">
      <pc:chgData name="Peter EDMUNDS (HAB)" userId="57fb2244-f77a-4291-bf83-84bcf6856161" providerId="ADAL" clId="{2A9BA189-2243-4345-AC23-2C5D752A5BC3}" dt="2019-12-08T15:36:13.552" v="444" actId="1076"/>
      <pc:docMkLst>
        <pc:docMk/>
      </pc:docMkLst>
      <pc:sldChg chg="addSp delSp modSp">
        <pc:chgData name="Peter EDMUNDS (HAB)" userId="57fb2244-f77a-4291-bf83-84bcf6856161" providerId="ADAL" clId="{2A9BA189-2243-4345-AC23-2C5D752A5BC3}" dt="2019-12-08T15:20:28.720" v="370" actId="1076"/>
        <pc:sldMkLst>
          <pc:docMk/>
          <pc:sldMk cId="1257269346" sldId="256"/>
        </pc:sldMkLst>
        <pc:spChg chg="add del mod">
          <ac:chgData name="Peter EDMUNDS (HAB)" userId="57fb2244-f77a-4291-bf83-84bcf6856161" providerId="ADAL" clId="{2A9BA189-2243-4345-AC23-2C5D752A5BC3}" dt="2019-12-08T14:49:58.422" v="72" actId="478"/>
          <ac:spMkLst>
            <pc:docMk/>
            <pc:sldMk cId="1257269346" sldId="256"/>
            <ac:spMk id="14" creationId="{333F6735-A8EE-41F5-8EDF-E1B660DC1445}"/>
          </ac:spMkLst>
        </pc:spChg>
        <pc:picChg chg="mod">
          <ac:chgData name="Peter EDMUNDS (HAB)" userId="57fb2244-f77a-4291-bf83-84bcf6856161" providerId="ADAL" clId="{2A9BA189-2243-4345-AC23-2C5D752A5BC3}" dt="2019-12-08T15:20:27.016" v="369" actId="1076"/>
          <ac:picMkLst>
            <pc:docMk/>
            <pc:sldMk cId="1257269346" sldId="256"/>
            <ac:picMk id="3" creationId="{699C10CB-AD2D-493E-8210-B5650CFDA277}"/>
          </ac:picMkLst>
        </pc:picChg>
        <pc:picChg chg="add del mod">
          <ac:chgData name="Peter EDMUNDS (HAB)" userId="57fb2244-f77a-4291-bf83-84bcf6856161" providerId="ADAL" clId="{2A9BA189-2243-4345-AC23-2C5D752A5BC3}" dt="2019-12-08T15:20:02.463" v="359" actId="478"/>
          <ac:picMkLst>
            <pc:docMk/>
            <pc:sldMk cId="1257269346" sldId="256"/>
            <ac:picMk id="5" creationId="{685924A8-0F5E-48FD-AE9D-9977794E02F6}"/>
          </ac:picMkLst>
        </pc:picChg>
        <pc:picChg chg="add del mod">
          <ac:chgData name="Peter EDMUNDS (HAB)" userId="57fb2244-f77a-4291-bf83-84bcf6856161" providerId="ADAL" clId="{2A9BA189-2243-4345-AC23-2C5D752A5BC3}" dt="2019-12-08T15:15:29.380" v="343" actId="478"/>
          <ac:picMkLst>
            <pc:docMk/>
            <pc:sldMk cId="1257269346" sldId="256"/>
            <ac:picMk id="7" creationId="{AF2B57C5-FC4A-4CBE-83B5-FC0070DAC1B4}"/>
          </ac:picMkLst>
        </pc:picChg>
        <pc:picChg chg="add del mod">
          <ac:chgData name="Peter EDMUNDS (HAB)" userId="57fb2244-f77a-4291-bf83-84bcf6856161" providerId="ADAL" clId="{2A9BA189-2243-4345-AC23-2C5D752A5BC3}" dt="2019-12-08T15:17:26.865" v="348" actId="478"/>
          <ac:picMkLst>
            <pc:docMk/>
            <pc:sldMk cId="1257269346" sldId="256"/>
            <ac:picMk id="8" creationId="{9F61BB04-6D99-4173-B8A5-15B23504E4DE}"/>
          </ac:picMkLst>
        </pc:picChg>
        <pc:picChg chg="add mod ord modCrop">
          <ac:chgData name="Peter EDMUNDS (HAB)" userId="57fb2244-f77a-4291-bf83-84bcf6856161" providerId="ADAL" clId="{2A9BA189-2243-4345-AC23-2C5D752A5BC3}" dt="2019-12-08T15:20:14.202" v="365" actId="167"/>
          <ac:picMkLst>
            <pc:docMk/>
            <pc:sldMk cId="1257269346" sldId="256"/>
            <ac:picMk id="9" creationId="{E1942D01-F132-40A7-8CA3-5A55DAFD8D9F}"/>
          </ac:picMkLst>
        </pc:picChg>
        <pc:picChg chg="add mod ord">
          <ac:chgData name="Peter EDMUNDS (HAB)" userId="57fb2244-f77a-4291-bf83-84bcf6856161" providerId="ADAL" clId="{2A9BA189-2243-4345-AC23-2C5D752A5BC3}" dt="2019-12-08T15:20:28.720" v="370" actId="1076"/>
          <ac:picMkLst>
            <pc:docMk/>
            <pc:sldMk cId="1257269346" sldId="256"/>
            <ac:picMk id="10" creationId="{6AE21827-1085-48B3-9398-7661664626E8}"/>
          </ac:picMkLst>
        </pc:picChg>
      </pc:sldChg>
      <pc:sldChg chg="addSp delSp modSp">
        <pc:chgData name="Peter EDMUNDS (HAB)" userId="57fb2244-f77a-4291-bf83-84bcf6856161" providerId="ADAL" clId="{2A9BA189-2243-4345-AC23-2C5D752A5BC3}" dt="2019-12-08T15:36:13.552" v="444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2A9BA189-2243-4345-AC23-2C5D752A5BC3}" dt="2019-12-08T14:56:09.085" v="258" actId="478"/>
          <ac:spMkLst>
            <pc:docMk/>
            <pc:sldMk cId="830485102" sldId="257"/>
            <ac:spMk id="5" creationId="{198633F7-2EBD-45CB-9E2A-CE2161029837}"/>
          </ac:spMkLst>
        </pc:spChg>
        <pc:spChg chg="del">
          <ac:chgData name="Peter EDMUNDS (HAB)" userId="57fb2244-f77a-4291-bf83-84bcf6856161" providerId="ADAL" clId="{2A9BA189-2243-4345-AC23-2C5D752A5BC3}" dt="2019-12-08T14:56:09.085" v="258" actId="478"/>
          <ac:spMkLst>
            <pc:docMk/>
            <pc:sldMk cId="830485102" sldId="257"/>
            <ac:spMk id="6" creationId="{8C5218F9-10C1-493D-9704-022297AE8271}"/>
          </ac:spMkLst>
        </pc:spChg>
        <pc:spChg chg="mod">
          <ac:chgData name="Peter EDMUNDS (HAB)" userId="57fb2244-f77a-4291-bf83-84bcf6856161" providerId="ADAL" clId="{2A9BA189-2243-4345-AC23-2C5D752A5BC3}" dt="2019-12-08T15:34:46.251" v="389" actId="20577"/>
          <ac:spMkLst>
            <pc:docMk/>
            <pc:sldMk cId="830485102" sldId="257"/>
            <ac:spMk id="11" creationId="{168A24C7-D1BB-40B4-8799-57F950B60D3F}"/>
          </ac:spMkLst>
        </pc:spChg>
        <pc:spChg chg="add mod">
          <ac:chgData name="Peter EDMUNDS (HAB)" userId="57fb2244-f77a-4291-bf83-84bcf6856161" providerId="ADAL" clId="{2A9BA189-2243-4345-AC23-2C5D752A5BC3}" dt="2019-12-08T15:35:59.384" v="408" actId="1582"/>
          <ac:spMkLst>
            <pc:docMk/>
            <pc:sldMk cId="830485102" sldId="257"/>
            <ac:spMk id="13" creationId="{6B4E3F40-2118-42CF-9736-196DDF103594}"/>
          </ac:spMkLst>
        </pc:spChg>
        <pc:spChg chg="add mod">
          <ac:chgData name="Peter EDMUNDS (HAB)" userId="57fb2244-f77a-4291-bf83-84bcf6856161" providerId="ADAL" clId="{2A9BA189-2243-4345-AC23-2C5D752A5BC3}" dt="2019-12-08T15:36:13.552" v="444" actId="1076"/>
          <ac:spMkLst>
            <pc:docMk/>
            <pc:sldMk cId="830485102" sldId="257"/>
            <ac:spMk id="14" creationId="{973543AD-8C07-4B27-A891-92C9505D9B17}"/>
          </ac:spMkLst>
        </pc:sp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2" creationId="{6A83923E-A1E6-4032-8361-5AB444073649}"/>
          </ac:picMkLst>
        </pc:picChg>
        <pc:picChg chg="add mod">
          <ac:chgData name="Peter EDMUNDS (HAB)" userId="57fb2244-f77a-4291-bf83-84bcf6856161" providerId="ADAL" clId="{2A9BA189-2243-4345-AC23-2C5D752A5BC3}" dt="2019-12-08T15:34:50.314" v="391" actId="1076"/>
          <ac:picMkLst>
            <pc:docMk/>
            <pc:sldMk cId="830485102" sldId="257"/>
            <ac:picMk id="3" creationId="{18A060AA-CF1B-475E-87E5-D4661FE016C1}"/>
          </ac:picMkLst>
        </pc:picChg>
        <pc:picChg chg="add mod">
          <ac:chgData name="Peter EDMUNDS (HAB)" userId="57fb2244-f77a-4291-bf83-84bcf6856161" providerId="ADAL" clId="{2A9BA189-2243-4345-AC23-2C5D752A5BC3}" dt="2019-12-08T15:35:15.561" v="394" actId="1076"/>
          <ac:picMkLst>
            <pc:docMk/>
            <pc:sldMk cId="830485102" sldId="257"/>
            <ac:picMk id="4" creationId="{7CC00766-2473-4CC3-B1C1-47A0705DD426}"/>
          </ac:picMkLst>
        </pc:picChg>
        <pc:picChg chg="add mod">
          <ac:chgData name="Peter EDMUNDS (HAB)" userId="57fb2244-f77a-4291-bf83-84bcf6856161" providerId="ADAL" clId="{2A9BA189-2243-4345-AC23-2C5D752A5BC3}" dt="2019-12-08T15:35:21.859" v="398" actId="14100"/>
          <ac:picMkLst>
            <pc:docMk/>
            <pc:sldMk cId="830485102" sldId="257"/>
            <ac:picMk id="7" creationId="{1E6DB38F-4E04-47D9-80DE-57BB25F6DC0A}"/>
          </ac:picMkLst>
        </pc:picChg>
        <pc:picChg chg="add mod">
          <ac:chgData name="Peter EDMUNDS (HAB)" userId="57fb2244-f77a-4291-bf83-84bcf6856161" providerId="ADAL" clId="{2A9BA189-2243-4345-AC23-2C5D752A5BC3}" dt="2019-12-08T15:35:41.083" v="403" actId="1076"/>
          <ac:picMkLst>
            <pc:docMk/>
            <pc:sldMk cId="830485102" sldId="257"/>
            <ac:picMk id="8" creationId="{D8D82264-9528-40BA-8366-4D818284F0BD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9" creationId="{8D3B6AEB-2392-4824-8123-4E0E977FB98F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10" creationId="{7B627902-0980-4DA1-B181-705FBFE8B7E6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12" creationId="{75D51DB5-E3EB-4DC3-9AA2-3FCB9D84D0F8}"/>
          </ac:picMkLst>
        </pc:picChg>
      </pc:sldChg>
      <pc:sldChg chg="addSp delSp modSp">
        <pc:chgData name="Peter EDMUNDS (HAB)" userId="57fb2244-f77a-4291-bf83-84bcf6856161" providerId="ADAL" clId="{2A9BA189-2243-4345-AC23-2C5D752A5BC3}" dt="2019-12-08T15:21:48.394" v="376" actId="1076"/>
        <pc:sldMkLst>
          <pc:docMk/>
          <pc:sldMk cId="1359017385" sldId="261"/>
        </pc:sldMkLst>
        <pc:spChg chg="add mod">
          <ac:chgData name="Peter EDMUNDS (HAB)" userId="57fb2244-f77a-4291-bf83-84bcf6856161" providerId="ADAL" clId="{2A9BA189-2243-4345-AC23-2C5D752A5BC3}" dt="2019-12-08T14:51:44.524" v="228" actId="207"/>
          <ac:spMkLst>
            <pc:docMk/>
            <pc:sldMk cId="1359017385" sldId="261"/>
            <ac:spMk id="2" creationId="{E3AE0F27-C615-4FC9-AB64-00A4135248EB}"/>
          </ac:spMkLst>
        </pc:spChg>
        <pc:spChg chg="mod">
          <ac:chgData name="Peter EDMUNDS (HAB)" userId="57fb2244-f77a-4291-bf83-84bcf6856161" providerId="ADAL" clId="{2A9BA189-2243-4345-AC23-2C5D752A5BC3}" dt="2019-12-08T14:50:08.951" v="9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4" creationId="{BB99154B-0E3B-410F-95CE-7253C26E1BF9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5" creationId="{D777736B-9253-4C76-B693-D9D3B7DFAF88}"/>
          </ac:spMkLst>
        </pc:spChg>
        <pc:spChg chg="add mod">
          <ac:chgData name="Peter EDMUNDS (HAB)" userId="57fb2244-f77a-4291-bf83-84bcf6856161" providerId="ADAL" clId="{2A9BA189-2243-4345-AC23-2C5D752A5BC3}" dt="2019-12-08T14:55:15.403" v="256" actId="207"/>
          <ac:spMkLst>
            <pc:docMk/>
            <pc:sldMk cId="1359017385" sldId="261"/>
            <ac:spMk id="6" creationId="{7577C04F-869C-4CAE-820F-BD0DDEEEE131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12" creationId="{35534786-8E8D-4686-9D57-1BCA56DFE1A4}"/>
          </ac:spMkLst>
        </pc:spChg>
        <pc:picChg chg="add mod">
          <ac:chgData name="Peter EDMUNDS (HAB)" userId="57fb2244-f77a-4291-bf83-84bcf6856161" providerId="ADAL" clId="{2A9BA189-2243-4345-AC23-2C5D752A5BC3}" dt="2019-12-08T15:21:48.394" v="376" actId="1076"/>
          <ac:picMkLst>
            <pc:docMk/>
            <pc:sldMk cId="1359017385" sldId="261"/>
            <ac:picMk id="7" creationId="{EA7BAEBF-F5BE-4D2C-AE27-83E495E8A4FC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8" creationId="{212A596F-DBB2-4B23-8217-3BC666EC7682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9" creationId="{20CA8C04-DF3F-4117-8A41-D109815F9E86}"/>
          </ac:picMkLst>
        </pc:picChg>
        <pc:picChg chg="add mod">
          <ac:chgData name="Peter EDMUNDS (HAB)" userId="57fb2244-f77a-4291-bf83-84bcf6856161" providerId="ADAL" clId="{2A9BA189-2243-4345-AC23-2C5D752A5BC3}" dt="2019-12-08T14:51:11.129" v="222" actId="14100"/>
          <ac:picMkLst>
            <pc:docMk/>
            <pc:sldMk cId="1359017385" sldId="261"/>
            <ac:picMk id="10" creationId="{7BF9291B-3F78-432C-BD2C-E452C4FD1CDC}"/>
          </ac:picMkLst>
        </pc:picChg>
        <pc:picChg chg="add mod">
          <ac:chgData name="Peter EDMUNDS (HAB)" userId="57fb2244-f77a-4291-bf83-84bcf6856161" providerId="ADAL" clId="{2A9BA189-2243-4345-AC23-2C5D752A5BC3}" dt="2019-12-08T15:21:42.813" v="374" actId="1076"/>
          <ac:picMkLst>
            <pc:docMk/>
            <pc:sldMk cId="1359017385" sldId="261"/>
            <ac:picMk id="11" creationId="{4EDFD8CA-EA3D-4FE4-96D7-3B6296952EE6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13" creationId="{C27C5EAD-8520-4CA1-BD7D-D407EA086849}"/>
          </ac:picMkLst>
        </pc:picChg>
        <pc:picChg chg="add mod">
          <ac:chgData name="Peter EDMUNDS (HAB)" userId="57fb2244-f77a-4291-bf83-84bcf6856161" providerId="ADAL" clId="{2A9BA189-2243-4345-AC23-2C5D752A5BC3}" dt="2019-12-08T14:55:05.543" v="252" actId="1076"/>
          <ac:picMkLst>
            <pc:docMk/>
            <pc:sldMk cId="1359017385" sldId="261"/>
            <ac:picMk id="14" creationId="{9E9A42B9-B10D-4C1D-A906-49A4F1BE72DB}"/>
          </ac:picMkLst>
        </pc:picChg>
      </pc:sldChg>
      <pc:sldChg chg="addSp delSp modSp modAnim">
        <pc:chgData name="Peter EDMUNDS (HAB)" userId="57fb2244-f77a-4291-bf83-84bcf6856161" providerId="ADAL" clId="{2A9BA189-2243-4345-AC23-2C5D752A5BC3}" dt="2019-12-08T15:32:43.064" v="385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2A9BA189-2243-4345-AC23-2C5D752A5BC3}" dt="2019-12-08T15:05:22.412" v="300" actId="255"/>
          <ac:spMkLst>
            <pc:docMk/>
            <pc:sldMk cId="2273095663" sldId="262"/>
            <ac:spMk id="2" creationId="{BA4CCF14-C3E7-4D70-864B-8AB15970C268}"/>
          </ac:spMkLst>
        </pc:spChg>
        <pc:spChg chg="add mod">
          <ac:chgData name="Peter EDMUNDS (HAB)" userId="57fb2244-f77a-4291-bf83-84bcf6856161" providerId="ADAL" clId="{2A9BA189-2243-4345-AC23-2C5D752A5BC3}" dt="2019-12-08T15:08:12.421" v="325" actId="207"/>
          <ac:spMkLst>
            <pc:docMk/>
            <pc:sldMk cId="2273095663" sldId="262"/>
            <ac:spMk id="3" creationId="{12296BB0-394A-437E-A682-3781722A13B1}"/>
          </ac:spMkLst>
        </pc:spChg>
        <pc:spChg chg="add mod">
          <ac:chgData name="Peter EDMUNDS (HAB)" userId="57fb2244-f77a-4291-bf83-84bcf6856161" providerId="ADAL" clId="{2A9BA189-2243-4345-AC23-2C5D752A5BC3}" dt="2019-12-08T15:10:02.900" v="334" actId="1076"/>
          <ac:spMkLst>
            <pc:docMk/>
            <pc:sldMk cId="2273095663" sldId="262"/>
            <ac:spMk id="4" creationId="{58F111F0-7CE9-426C-B737-12A290F34509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5" creationId="{9D48881B-39DB-4799-8934-21300FEF93A5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7" creationId="{8DFEB7FE-9F86-4088-9081-95F3BDA6ADA0}"/>
          </ac:spMkLst>
        </pc:spChg>
        <pc:spChg chg="mod">
          <ac:chgData name="Peter EDMUNDS (HAB)" userId="57fb2244-f77a-4291-bf83-84bcf6856161" providerId="ADAL" clId="{2A9BA189-2243-4345-AC23-2C5D752A5BC3}" dt="2019-12-08T14:56:14.571" v="274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9" creationId="{14C84495-533C-4008-8BE4-D7787287B40E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12" creationId="{00F02F5A-62C8-48D5-8636-053B529D9A07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24" creationId="{550B28F1-3B15-4BB6-9DA3-FA9ADEEF3F76}"/>
          </ac:spMkLst>
        </pc:spChg>
        <pc:grpChg chg="del">
          <ac:chgData name="Peter EDMUNDS (HAB)" userId="57fb2244-f77a-4291-bf83-84bcf6856161" providerId="ADAL" clId="{2A9BA189-2243-4345-AC23-2C5D752A5BC3}" dt="2019-12-08T14:55:25.707" v="257" actId="478"/>
          <ac:grpSpMkLst>
            <pc:docMk/>
            <pc:sldMk cId="2273095663" sldId="262"/>
            <ac:grpSpMk id="13" creationId="{99A5B39C-34AE-4EF6-BF36-F73FF05C5B6F}"/>
          </ac:grpSpMkLst>
        </pc:grpChg>
        <pc:picChg chg="add mod">
          <ac:chgData name="Peter EDMUNDS (HAB)" userId="57fb2244-f77a-4291-bf83-84bcf6856161" providerId="ADAL" clId="{2A9BA189-2243-4345-AC23-2C5D752A5BC3}" dt="2019-12-08T15:32:15.706" v="382" actId="1076"/>
          <ac:picMkLst>
            <pc:docMk/>
            <pc:sldMk cId="2273095663" sldId="262"/>
            <ac:picMk id="6" creationId="{D89B69BA-36FA-475F-A991-7B124FC14BCC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10" creationId="{2EEBB5BC-02B4-456B-B527-F0135F0E4229}"/>
          </ac:picMkLst>
        </pc:picChg>
        <pc:picChg chg="add mod">
          <ac:chgData name="Peter EDMUNDS (HAB)" userId="57fb2244-f77a-4291-bf83-84bcf6856161" providerId="ADAL" clId="{2A9BA189-2243-4345-AC23-2C5D752A5BC3}" dt="2019-12-08T15:32:43.064" v="385" actId="1076"/>
          <ac:picMkLst>
            <pc:docMk/>
            <pc:sldMk cId="2273095663" sldId="262"/>
            <ac:picMk id="11" creationId="{0BF435D2-9D1D-47F9-9AA3-B91034AB04E1}"/>
          </ac:picMkLst>
        </pc:picChg>
        <pc:picChg chg="add mod">
          <ac:chgData name="Peter EDMUNDS (HAB)" userId="57fb2244-f77a-4291-bf83-84bcf6856161" providerId="ADAL" clId="{2A9BA189-2243-4345-AC23-2C5D752A5BC3}" dt="2019-12-08T14:57:41.604" v="284" actId="1076"/>
          <ac:picMkLst>
            <pc:docMk/>
            <pc:sldMk cId="2273095663" sldId="262"/>
            <ac:picMk id="19" creationId="{3151884B-0551-4064-AF47-D66F611691B0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1" creationId="{E4336472-11A8-4795-B747-6D9EEA92EFCE}"/>
          </ac:picMkLst>
        </pc:picChg>
        <pc:picChg chg="add mod">
          <ac:chgData name="Peter EDMUNDS (HAB)" userId="57fb2244-f77a-4291-bf83-84bcf6856161" providerId="ADAL" clId="{2A9BA189-2243-4345-AC23-2C5D752A5BC3}" dt="2019-12-08T15:09:58.864" v="331" actId="1076"/>
          <ac:picMkLst>
            <pc:docMk/>
            <pc:sldMk cId="2273095663" sldId="262"/>
            <ac:picMk id="22" creationId="{DB449FF0-A7EE-41C2-89EF-8D777F6E4BE6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3" creationId="{B8C6BA41-1857-468A-AC4A-FB34C8698897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5" creationId="{32CCC131-0C0A-45F0-A70A-59BDBEEE2EC5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6" creationId="{52E2FF48-671B-4A7A-9038-91EA80AC37C3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7" creationId="{DAA565DE-FF3A-4140-A58F-6FB116230A5C}"/>
          </ac:picMkLst>
        </pc:picChg>
        <pc:picChg chg="add mod">
          <ac:chgData name="Peter EDMUNDS (HAB)" userId="57fb2244-f77a-4291-bf83-84bcf6856161" providerId="ADAL" clId="{2A9BA189-2243-4345-AC23-2C5D752A5BC3}" dt="2019-12-08T15:05:49.943" v="313" actId="1076"/>
          <ac:picMkLst>
            <pc:docMk/>
            <pc:sldMk cId="2273095663" sldId="262"/>
            <ac:picMk id="28" creationId="{692C26C1-15E1-4BF3-B1AE-95912C92A229}"/>
          </ac:picMkLst>
        </pc:picChg>
        <pc:picChg chg="add mod">
          <ac:chgData name="Peter EDMUNDS (HAB)" userId="57fb2244-f77a-4291-bf83-84bcf6856161" providerId="ADAL" clId="{2A9BA189-2243-4345-AC23-2C5D752A5BC3}" dt="2019-12-08T15:10:08.031" v="336" actId="1076"/>
          <ac:picMkLst>
            <pc:docMk/>
            <pc:sldMk cId="2273095663" sldId="262"/>
            <ac:picMk id="29" creationId="{8DCA85B1-5211-4A8D-8A53-8053AA04D39D}"/>
          </ac:picMkLst>
        </pc:picChg>
      </pc:sldChg>
    </pc:docChg>
  </pc:docChgLst>
  <pc:docChgLst>
    <pc:chgData name="Peter EDMUNDS (HAB)" userId="57fb2244-f77a-4291-bf83-84bcf6856161" providerId="ADAL" clId="{A95AC981-6947-4731-8C58-CC22361B0856}"/>
  </pc:docChgLst>
  <pc:docChgLst>
    <pc:chgData name="Peter EDMUNDS" userId="57fb2244-f77a-4291-bf83-84bcf6856161" providerId="ADAL" clId="{0487F8F0-A801-4CD4-BEA9-3D5AA154CC89}"/>
  </pc:docChgLst>
  <pc:docChgLst>
    <pc:chgData name="Peter EDMUNDS (HAB)" userId="57fb2244-f77a-4291-bf83-84bcf6856161" providerId="ADAL" clId="{8BFB72AB-0CBB-49BE-83EF-B12693572A14}"/>
  </pc:docChgLst>
  <pc:docChgLst>
    <pc:chgData name="Peter EDMUNDS (HAB)" userId="57fb2244-f77a-4291-bf83-84bcf6856161" providerId="ADAL" clId="{83581357-8421-4B78-B357-26B792FD34D4}"/>
  </pc:docChgLst>
  <pc:docChgLst>
    <pc:chgData name="Peter EDMUNDS (HAB)" userId="57fb2244-f77a-4291-bf83-84bcf6856161" providerId="ADAL" clId="{06CD2DC9-3F62-45F5-BE77-2CEDCEA9D712}"/>
  </pc:docChgLst>
  <pc:docChgLst>
    <pc:chgData name="Peter EDMUNDS" userId="57fb2244-f77a-4291-bf83-84bcf6856161" providerId="ADAL" clId="{BC99CBFF-AA42-47E2-9D8C-074726D0E8D2}"/>
    <pc:docChg chg="undo custSel modSld">
      <pc:chgData name="Peter EDMUNDS" userId="57fb2244-f77a-4291-bf83-84bcf6856161" providerId="ADAL" clId="{BC99CBFF-AA42-47E2-9D8C-074726D0E8D2}" dt="2019-10-25T17:49:43.467" v="937" actId="1076"/>
      <pc:docMkLst>
        <pc:docMk/>
      </pc:docMkLst>
      <pc:sldChg chg="addSp delSp modSp modAnim">
        <pc:chgData name="Peter EDMUNDS" userId="57fb2244-f77a-4291-bf83-84bcf6856161" providerId="ADAL" clId="{BC99CBFF-AA42-47E2-9D8C-074726D0E8D2}" dt="2019-10-25T17:25:38.875" v="903" actId="1076"/>
        <pc:sldMkLst>
          <pc:docMk/>
          <pc:sldMk cId="1257269346" sldId="256"/>
        </pc:sldMkLst>
        <pc:spChg chg="add mod">
          <ac:chgData name="Peter EDMUNDS" userId="57fb2244-f77a-4291-bf83-84bcf6856161" providerId="ADAL" clId="{BC99CBFF-AA42-47E2-9D8C-074726D0E8D2}" dt="2019-10-25T16:17:03.803" v="328" actId="113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" userId="57fb2244-f77a-4291-bf83-84bcf6856161" providerId="ADAL" clId="{BC99CBFF-AA42-47E2-9D8C-074726D0E8D2}" dt="2019-10-25T17:10:14.292" v="856" actId="20577"/>
          <ac:spMkLst>
            <pc:docMk/>
            <pc:sldMk cId="1257269346" sldId="256"/>
            <ac:spMk id="4" creationId="{FCD870EF-5536-48CF-B7BF-F05592F86512}"/>
          </ac:spMkLst>
        </pc:spChg>
        <pc:spChg chg="mod">
          <ac:chgData name="Peter EDMUNDS" userId="57fb2244-f77a-4291-bf83-84bcf6856161" providerId="ADAL" clId="{BC99CBFF-AA42-47E2-9D8C-074726D0E8D2}" dt="2019-10-25T15:51:17.755" v="54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" userId="57fb2244-f77a-4291-bf83-84bcf6856161" providerId="ADAL" clId="{BC99CBFF-AA42-47E2-9D8C-074726D0E8D2}" dt="2019-10-25T17:10:31.663" v="877" actId="20577"/>
          <ac:spMkLst>
            <pc:docMk/>
            <pc:sldMk cId="1257269346" sldId="256"/>
            <ac:spMk id="23" creationId="{93CD071A-2076-4ABA-A9C4-116DA93A396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4" creationId="{C3009435-178E-4A6A-B1B5-8BBEBD083BC6}"/>
          </ac:spMkLst>
        </pc:spChg>
        <pc:spChg chg="del">
          <ac:chgData name="Peter EDMUNDS" userId="57fb2244-f77a-4291-bf83-84bcf6856161" providerId="ADAL" clId="{BC99CBFF-AA42-47E2-9D8C-074726D0E8D2}" dt="2019-10-25T15:48:46.375" v="16" actId="478"/>
          <ac:spMkLst>
            <pc:docMk/>
            <pc:sldMk cId="1257269346" sldId="256"/>
            <ac:spMk id="25" creationId="{DE289777-1E47-4758-B681-F3AF8452494A}"/>
          </ac:spMkLst>
        </pc:spChg>
        <pc:spChg chg="del">
          <ac:chgData name="Peter EDMUNDS" userId="57fb2244-f77a-4291-bf83-84bcf6856161" providerId="ADAL" clId="{BC99CBFF-AA42-47E2-9D8C-074726D0E8D2}" dt="2019-10-25T17:10:56.781" v="895" actId="478"/>
          <ac:spMkLst>
            <pc:docMk/>
            <pc:sldMk cId="1257269346" sldId="256"/>
            <ac:spMk id="27" creationId="{259D7DAF-E4ED-4582-819F-3AF7BFB9B03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8" creationId="{E8BD3C58-3775-4851-99E6-5DE01776054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9" creationId="{79CA21C4-BF94-4381-9E72-237CD46AC248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0" creationId="{71EAC6C7-4E01-4ACC-97AE-A316EDFB5DAC}"/>
          </ac:spMkLst>
        </pc:spChg>
        <pc:spChg chg="mod">
          <ac:chgData name="Peter EDMUNDS" userId="57fb2244-f77a-4291-bf83-84bcf6856161" providerId="ADAL" clId="{BC99CBFF-AA42-47E2-9D8C-074726D0E8D2}" dt="2019-10-25T17:11:02.166" v="896" actId="1076"/>
          <ac:spMkLst>
            <pc:docMk/>
            <pc:sldMk cId="1257269346" sldId="256"/>
            <ac:spMk id="31" creationId="{7EF7B392-B2D4-45C8-B8C6-8A0F4B6E0950}"/>
          </ac:spMkLst>
        </pc:spChg>
        <pc:spChg chg="del">
          <ac:chgData name="Peter EDMUNDS" userId="57fb2244-f77a-4291-bf83-84bcf6856161" providerId="ADAL" clId="{BC99CBFF-AA42-47E2-9D8C-074726D0E8D2}" dt="2019-10-25T17:10:53.892" v="894" actId="478"/>
          <ac:spMkLst>
            <pc:docMk/>
            <pc:sldMk cId="1257269346" sldId="256"/>
            <ac:spMk id="32" creationId="{F8AEC1D9-87B8-4436-AD5E-0A2D77FAE6F5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3" creationId="{82C30962-CAF5-4A08-8137-410906418336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4" creationId="{8985D315-4364-421B-90D6-D76402489378}"/>
          </ac:spMkLst>
        </pc:spChg>
        <pc:spChg chg="del">
          <ac:chgData name="Peter EDMUNDS" userId="57fb2244-f77a-4291-bf83-84bcf6856161" providerId="ADAL" clId="{BC99CBFF-AA42-47E2-9D8C-074726D0E8D2}" dt="2019-10-25T15:48:46.375" v="16" actId="478"/>
          <ac:spMkLst>
            <pc:docMk/>
            <pc:sldMk cId="1257269346" sldId="256"/>
            <ac:spMk id="35" creationId="{99183DCD-B8FE-4B57-B509-E589668092A2}"/>
          </ac:spMkLst>
        </pc:spChg>
        <pc:graphicFrameChg chg="add del mod modGraphic">
          <ac:chgData name="Peter EDMUNDS" userId="57fb2244-f77a-4291-bf83-84bcf6856161" providerId="ADAL" clId="{BC99CBFF-AA42-47E2-9D8C-074726D0E8D2}" dt="2019-10-25T16:16:15.425" v="190" actId="478"/>
          <ac:graphicFrameMkLst>
            <pc:docMk/>
            <pc:sldMk cId="1257269346" sldId="256"/>
            <ac:graphicFrameMk id="21" creationId="{9BBCE262-8537-4DD0-823C-C95F6D609133}"/>
          </ac:graphicFrameMkLst>
        </pc:graphicFrameChg>
        <pc:picChg chg="add mod">
          <ac:chgData name="Peter EDMUNDS" userId="57fb2244-f77a-4291-bf83-84bcf6856161" providerId="ADAL" clId="{BC99CBFF-AA42-47E2-9D8C-074726D0E8D2}" dt="2019-10-25T16:17:08.519" v="329" actId="1076"/>
          <ac:picMkLst>
            <pc:docMk/>
            <pc:sldMk cId="1257269346" sldId="256"/>
            <ac:picMk id="5" creationId="{3EFC06C4-3986-4821-8EDB-0D896A0D4D4C}"/>
          </ac:picMkLst>
        </pc:picChg>
        <pc:picChg chg="del">
          <ac:chgData name="Peter EDMUNDS" userId="57fb2244-f77a-4291-bf83-84bcf6856161" providerId="ADAL" clId="{BC99CBFF-AA42-47E2-9D8C-074726D0E8D2}" dt="2019-10-25T15:48:46.375" v="16" actId="478"/>
          <ac:picMkLst>
            <pc:docMk/>
            <pc:sldMk cId="1257269346" sldId="256"/>
            <ac:picMk id="6" creationId="{5345DF4F-96F7-48FD-83B8-1A332C0A1B6E}"/>
          </ac:picMkLst>
        </pc:picChg>
        <pc:picChg chg="add mod">
          <ac:chgData name="Peter EDMUNDS" userId="57fb2244-f77a-4291-bf83-84bcf6856161" providerId="ADAL" clId="{BC99CBFF-AA42-47E2-9D8C-074726D0E8D2}" dt="2019-10-25T16:17:10.674" v="330" actId="1076"/>
          <ac:picMkLst>
            <pc:docMk/>
            <pc:sldMk cId="1257269346" sldId="256"/>
            <ac:picMk id="8" creationId="{A29DB541-2C7D-402D-8455-7CD5D424DCD9}"/>
          </ac:picMkLst>
        </pc:picChg>
        <pc:picChg chg="add mod">
          <ac:chgData name="Peter EDMUNDS" userId="57fb2244-f77a-4291-bf83-84bcf6856161" providerId="ADAL" clId="{BC99CBFF-AA42-47E2-9D8C-074726D0E8D2}" dt="2019-10-25T17:24:58.146" v="899" actId="1076"/>
          <ac:picMkLst>
            <pc:docMk/>
            <pc:sldMk cId="1257269346" sldId="256"/>
            <ac:picMk id="9" creationId="{A7341A58-D6A7-445A-8D78-2262E1DD10BB}"/>
          </ac:picMkLst>
        </pc:picChg>
        <pc:picChg chg="add mod">
          <ac:chgData name="Peter EDMUNDS" userId="57fb2244-f77a-4291-bf83-84bcf6856161" providerId="ADAL" clId="{BC99CBFF-AA42-47E2-9D8C-074726D0E8D2}" dt="2019-10-25T17:25:38.875" v="903" actId="1076"/>
          <ac:picMkLst>
            <pc:docMk/>
            <pc:sldMk cId="1257269346" sldId="256"/>
            <ac:picMk id="10" creationId="{B81D9AB8-4603-4C0E-8252-4C39B270161D}"/>
          </ac:picMkLst>
        </pc:picChg>
        <pc:picChg chg="del">
          <ac:chgData name="Peter EDMUNDS" userId="57fb2244-f77a-4291-bf83-84bcf6856161" providerId="ADAL" clId="{BC99CBFF-AA42-47E2-9D8C-074726D0E8D2}" dt="2019-10-25T15:48:46.375" v="16" actId="478"/>
          <ac:picMkLst>
            <pc:docMk/>
            <pc:sldMk cId="1257269346" sldId="256"/>
            <ac:picMk id="26" creationId="{E9C9A4D6-0559-4324-ACC7-BCDB1EE87A72}"/>
          </ac:picMkLst>
        </pc:picChg>
      </pc:sldChg>
      <pc:sldChg chg="addSp delSp modSp">
        <pc:chgData name="Peter EDMUNDS" userId="57fb2244-f77a-4291-bf83-84bcf6856161" providerId="ADAL" clId="{BC99CBFF-AA42-47E2-9D8C-074726D0E8D2}" dt="2019-10-25T17:49:43.467" v="937" actId="1076"/>
        <pc:sldMkLst>
          <pc:docMk/>
          <pc:sldMk cId="830485102" sldId="257"/>
        </pc:sldMkLst>
        <pc:spChg chg="add mod">
          <ac:chgData name="Peter EDMUNDS" userId="57fb2244-f77a-4291-bf83-84bcf6856161" providerId="ADAL" clId="{BC99CBFF-AA42-47E2-9D8C-074726D0E8D2}" dt="2019-10-25T17:08:49.542" v="717" actId="20577"/>
          <ac:spMkLst>
            <pc:docMk/>
            <pc:sldMk cId="830485102" sldId="257"/>
            <ac:spMk id="5" creationId="{198633F7-2EBD-45CB-9E2A-CE2161029837}"/>
          </ac:spMkLst>
        </pc:spChg>
        <pc:spChg chg="add mod">
          <ac:chgData name="Peter EDMUNDS" userId="57fb2244-f77a-4291-bf83-84bcf6856161" providerId="ADAL" clId="{BC99CBFF-AA42-47E2-9D8C-074726D0E8D2}" dt="2019-10-25T17:09:24.987" v="769" actId="113"/>
          <ac:spMkLst>
            <pc:docMk/>
            <pc:sldMk cId="830485102" sldId="257"/>
            <ac:spMk id="6" creationId="{8C5218F9-10C1-493D-9704-022297AE8271}"/>
          </ac:spMkLst>
        </pc:spChg>
        <pc:spChg chg="mod">
          <ac:chgData name="Peter EDMUNDS" userId="57fb2244-f77a-4291-bf83-84bcf6856161" providerId="ADAL" clId="{BC99CBFF-AA42-47E2-9D8C-074726D0E8D2}" dt="2019-10-25T15:51:46.161" v="133" actId="20577"/>
          <ac:spMkLst>
            <pc:docMk/>
            <pc:sldMk cId="830485102" sldId="257"/>
            <ac:spMk id="11" creationId="{168A24C7-D1BB-40B4-8799-57F950B60D3F}"/>
          </ac:spMkLst>
        </pc:spChg>
        <pc:picChg chg="add mod">
          <ac:chgData name="Peter EDMUNDS" userId="57fb2244-f77a-4291-bf83-84bcf6856161" providerId="ADAL" clId="{BC99CBFF-AA42-47E2-9D8C-074726D0E8D2}" dt="2019-10-25T17:09:34.505" v="770" actId="1076"/>
          <ac:picMkLst>
            <pc:docMk/>
            <pc:sldMk cId="830485102" sldId="257"/>
            <ac:picMk id="2" creationId="{6A83923E-A1E6-4032-8361-5AB444073649}"/>
          </ac:picMkLst>
        </pc:picChg>
        <pc:picChg chg="del">
          <ac:chgData name="Peter EDMUNDS" userId="57fb2244-f77a-4291-bf83-84bcf6856161" providerId="ADAL" clId="{BC99CBFF-AA42-47E2-9D8C-074726D0E8D2}" dt="2019-10-25T15:49:03.062" v="19" actId="478"/>
          <ac:picMkLst>
            <pc:docMk/>
            <pc:sldMk cId="830485102" sldId="257"/>
            <ac:picMk id="3" creationId="{E95AE042-651B-44DB-A00B-7A95745C13F4}"/>
          </ac:picMkLst>
        </pc:picChg>
        <pc:picChg chg="del">
          <ac:chgData name="Peter EDMUNDS" userId="57fb2244-f77a-4291-bf83-84bcf6856161" providerId="ADAL" clId="{BC99CBFF-AA42-47E2-9D8C-074726D0E8D2}" dt="2019-10-25T15:49:05.678" v="21" actId="478"/>
          <ac:picMkLst>
            <pc:docMk/>
            <pc:sldMk cId="830485102" sldId="257"/>
            <ac:picMk id="4" creationId="{0263A754-9889-438E-ACF4-542583E4524C}"/>
          </ac:picMkLst>
        </pc:picChg>
        <pc:picChg chg="add del mod">
          <ac:chgData name="Peter EDMUNDS" userId="57fb2244-f77a-4291-bf83-84bcf6856161" providerId="ADAL" clId="{BC99CBFF-AA42-47E2-9D8C-074726D0E8D2}" dt="2019-10-25T17:49:33.013" v="934" actId="478"/>
          <ac:picMkLst>
            <pc:docMk/>
            <pc:sldMk cId="830485102" sldId="257"/>
            <ac:picMk id="7" creationId="{D1B4E6CD-7F0A-431E-B069-E6F9EDCC86C1}"/>
          </ac:picMkLst>
        </pc:picChg>
        <pc:picChg chg="del">
          <ac:chgData name="Peter EDMUNDS" userId="57fb2244-f77a-4291-bf83-84bcf6856161" providerId="ADAL" clId="{BC99CBFF-AA42-47E2-9D8C-074726D0E8D2}" dt="2019-10-25T15:49:04.362" v="20" actId="478"/>
          <ac:picMkLst>
            <pc:docMk/>
            <pc:sldMk cId="830485102" sldId="257"/>
            <ac:picMk id="8" creationId="{F3F69006-8A8A-49A3-9F58-978AF876FDFD}"/>
          </ac:picMkLst>
        </pc:picChg>
        <pc:picChg chg="add mod">
          <ac:chgData name="Peter EDMUNDS" userId="57fb2244-f77a-4291-bf83-84bcf6856161" providerId="ADAL" clId="{BC99CBFF-AA42-47E2-9D8C-074726D0E8D2}" dt="2019-10-25T17:47:54.905" v="926" actId="14100"/>
          <ac:picMkLst>
            <pc:docMk/>
            <pc:sldMk cId="830485102" sldId="257"/>
            <ac:picMk id="9" creationId="{8D3B6AEB-2392-4824-8123-4E0E977FB98F}"/>
          </ac:picMkLst>
        </pc:picChg>
        <pc:picChg chg="add mod modCrop">
          <ac:chgData name="Peter EDMUNDS" userId="57fb2244-f77a-4291-bf83-84bcf6856161" providerId="ADAL" clId="{BC99CBFF-AA42-47E2-9D8C-074726D0E8D2}" dt="2019-10-25T17:48:34.810" v="931" actId="1076"/>
          <ac:picMkLst>
            <pc:docMk/>
            <pc:sldMk cId="830485102" sldId="257"/>
            <ac:picMk id="10" creationId="{7B627902-0980-4DA1-B181-705FBFE8B7E6}"/>
          </ac:picMkLst>
        </pc:picChg>
        <pc:picChg chg="add mod">
          <ac:chgData name="Peter EDMUNDS" userId="57fb2244-f77a-4291-bf83-84bcf6856161" providerId="ADAL" clId="{BC99CBFF-AA42-47E2-9D8C-074726D0E8D2}" dt="2019-10-25T17:49:43.467" v="937" actId="1076"/>
          <ac:picMkLst>
            <pc:docMk/>
            <pc:sldMk cId="830485102" sldId="257"/>
            <ac:picMk id="12" creationId="{75D51DB5-E3EB-4DC3-9AA2-3FCB9D84D0F8}"/>
          </ac:picMkLst>
        </pc:picChg>
      </pc:sldChg>
      <pc:sldChg chg="addSp delSp modSp">
        <pc:chgData name="Peter EDMUNDS" userId="57fb2244-f77a-4291-bf83-84bcf6856161" providerId="ADAL" clId="{BC99CBFF-AA42-47E2-9D8C-074726D0E8D2}" dt="2019-10-25T17:33:50.118" v="910" actId="1076"/>
        <pc:sldMkLst>
          <pc:docMk/>
          <pc:sldMk cId="1359017385" sldId="261"/>
        </pc:sldMkLst>
        <pc:spChg chg="del">
          <ac:chgData name="Peter EDMUNDS" userId="57fb2244-f77a-4291-bf83-84bcf6856161" providerId="ADAL" clId="{BC99CBFF-AA42-47E2-9D8C-074726D0E8D2}" dt="2019-10-25T15:48:54.197" v="17" actId="478"/>
          <ac:spMkLst>
            <pc:docMk/>
            <pc:sldMk cId="1359017385" sldId="261"/>
            <ac:spMk id="2" creationId="{B4158AE9-7567-489B-ABA6-B9637235F4EE}"/>
          </ac:spMkLst>
        </pc:spChg>
        <pc:spChg chg="mod">
          <ac:chgData name="Peter EDMUNDS" userId="57fb2244-f77a-4291-bf83-84bcf6856161" providerId="ADAL" clId="{BC99CBFF-AA42-47E2-9D8C-074726D0E8D2}" dt="2019-10-25T15:51:23.452" v="63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" userId="57fb2244-f77a-4291-bf83-84bcf6856161" providerId="ADAL" clId="{BC99CBFF-AA42-47E2-9D8C-074726D0E8D2}" dt="2019-10-25T16:26:24.347" v="460" actId="255"/>
          <ac:spMkLst>
            <pc:docMk/>
            <pc:sldMk cId="1359017385" sldId="261"/>
            <ac:spMk id="4" creationId="{BB99154B-0E3B-410F-95CE-7253C26E1BF9}"/>
          </ac:spMkLst>
        </pc:spChg>
        <pc:spChg chg="add mod">
          <ac:chgData name="Peter EDMUNDS" userId="57fb2244-f77a-4291-bf83-84bcf6856161" providerId="ADAL" clId="{BC99CBFF-AA42-47E2-9D8C-074726D0E8D2}" dt="2019-10-25T16:26:34.712" v="462" actId="1076"/>
          <ac:spMkLst>
            <pc:docMk/>
            <pc:sldMk cId="1359017385" sldId="261"/>
            <ac:spMk id="5" creationId="{D777736B-9253-4C76-B693-D9D3B7DFAF88}"/>
          </ac:spMkLst>
        </pc:spChg>
        <pc:spChg chg="del">
          <ac:chgData name="Peter EDMUNDS" userId="57fb2244-f77a-4291-bf83-84bcf6856161" providerId="ADAL" clId="{BC99CBFF-AA42-47E2-9D8C-074726D0E8D2}" dt="2019-10-25T15:48:54.197" v="17" actId="478"/>
          <ac:spMkLst>
            <pc:docMk/>
            <pc:sldMk cId="1359017385" sldId="261"/>
            <ac:spMk id="7" creationId="{6E467EF9-ED39-4C35-BDB0-46CE3472953D}"/>
          </ac:spMkLst>
        </pc:spChg>
        <pc:spChg chg="add mod">
          <ac:chgData name="Peter EDMUNDS" userId="57fb2244-f77a-4291-bf83-84bcf6856161" providerId="ADAL" clId="{BC99CBFF-AA42-47E2-9D8C-074726D0E8D2}" dt="2019-10-25T16:27:13.066" v="468" actId="1076"/>
          <ac:spMkLst>
            <pc:docMk/>
            <pc:sldMk cId="1359017385" sldId="261"/>
            <ac:spMk id="12" creationId="{35534786-8E8D-4686-9D57-1BCA56DFE1A4}"/>
          </ac:spMkLst>
        </pc:sp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6" creationId="{DD7B84B3-7198-4DD8-80ED-258DFE216F10}"/>
          </ac:picMkLst>
        </pc:picChg>
        <pc:picChg chg="add mod">
          <ac:chgData name="Peter EDMUNDS" userId="57fb2244-f77a-4291-bf83-84bcf6856161" providerId="ADAL" clId="{BC99CBFF-AA42-47E2-9D8C-074726D0E8D2}" dt="2019-10-25T17:31:45.082" v="907" actId="14100"/>
          <ac:picMkLst>
            <pc:docMk/>
            <pc:sldMk cId="1359017385" sldId="261"/>
            <ac:picMk id="8" creationId="{212A596F-DBB2-4B23-8217-3BC666EC7682}"/>
          </ac:picMkLst>
        </pc:picChg>
        <pc:picChg chg="add mod">
          <ac:chgData name="Peter EDMUNDS" userId="57fb2244-f77a-4291-bf83-84bcf6856161" providerId="ADAL" clId="{BC99CBFF-AA42-47E2-9D8C-074726D0E8D2}" dt="2019-10-25T17:33:50.118" v="910" actId="1076"/>
          <ac:picMkLst>
            <pc:docMk/>
            <pc:sldMk cId="1359017385" sldId="261"/>
            <ac:picMk id="9" creationId="{20CA8C04-DF3F-4117-8A41-D109815F9E86}"/>
          </ac:picMkLst>
        </pc:picChg>
        <pc:picChg chg="add mod">
          <ac:chgData name="Peter EDMUNDS" userId="57fb2244-f77a-4291-bf83-84bcf6856161" providerId="ADAL" clId="{BC99CBFF-AA42-47E2-9D8C-074726D0E8D2}" dt="2019-10-25T16:27:03.783" v="466" actId="1076"/>
          <ac:picMkLst>
            <pc:docMk/>
            <pc:sldMk cId="1359017385" sldId="261"/>
            <ac:picMk id="13" creationId="{C27C5EAD-8520-4CA1-BD7D-D407EA086849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14" creationId="{33FFF4BB-7EAD-4EEF-9B62-43FAC95212E9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19" creationId="{76E3BCB9-3B2A-4EC7-8F8B-27D6BA58AB76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20" creationId="{B39B6564-BB80-46A9-92B9-46370231CAB1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21" creationId="{E65057C1-4AB1-4465-8883-3E55FACBA14B}"/>
          </ac:picMkLst>
        </pc:picChg>
      </pc:sldChg>
      <pc:sldChg chg="addSp delSp modSp modAnim">
        <pc:chgData name="Peter EDMUNDS" userId="57fb2244-f77a-4291-bf83-84bcf6856161" providerId="ADAL" clId="{BC99CBFF-AA42-47E2-9D8C-074726D0E8D2}" dt="2019-10-25T17:42:24.437" v="919" actId="1076"/>
        <pc:sldMkLst>
          <pc:docMk/>
          <pc:sldMk cId="2273095663" sldId="262"/>
        </pc:sldMkLst>
        <pc:spChg chg="add mod">
          <ac:chgData name="Peter EDMUNDS" userId="57fb2244-f77a-4291-bf83-84bcf6856161" providerId="ADAL" clId="{BC99CBFF-AA42-47E2-9D8C-074726D0E8D2}" dt="2019-10-25T16:47:55.571" v="495" actId="255"/>
          <ac:spMkLst>
            <pc:docMk/>
            <pc:sldMk cId="2273095663" sldId="262"/>
            <ac:spMk id="5" creationId="{9D48881B-39DB-4799-8934-21300FEF93A5}"/>
          </ac:spMkLst>
        </pc:spChg>
        <pc:spChg chg="add mod">
          <ac:chgData name="Peter EDMUNDS" userId="57fb2244-f77a-4291-bf83-84bcf6856161" providerId="ADAL" clId="{BC99CBFF-AA42-47E2-9D8C-074726D0E8D2}" dt="2019-10-25T16:50:21.882" v="524" actId="1076"/>
          <ac:spMkLst>
            <pc:docMk/>
            <pc:sldMk cId="2273095663" sldId="262"/>
            <ac:spMk id="7" creationId="{8DFEB7FE-9F86-4088-9081-95F3BDA6ADA0}"/>
          </ac:spMkLst>
        </pc:spChg>
        <pc:spChg chg="mod">
          <ac:chgData name="Peter EDMUNDS" userId="57fb2244-f77a-4291-bf83-84bcf6856161" providerId="ADAL" clId="{BC99CBFF-AA42-47E2-9D8C-074726D0E8D2}" dt="2019-10-25T15:51:37.038" v="110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" userId="57fb2244-f77a-4291-bf83-84bcf6856161" providerId="ADAL" clId="{BC99CBFF-AA42-47E2-9D8C-074726D0E8D2}" dt="2019-10-25T16:56:32.347" v="533" actId="20577"/>
          <ac:spMkLst>
            <pc:docMk/>
            <pc:sldMk cId="2273095663" sldId="262"/>
            <ac:spMk id="9" creationId="{14C84495-533C-4008-8BE4-D7787287B40E}"/>
          </ac:spMkLst>
        </pc:spChg>
        <pc:spChg chg="add mod">
          <ac:chgData name="Peter EDMUNDS" userId="57fb2244-f77a-4291-bf83-84bcf6856161" providerId="ADAL" clId="{BC99CBFF-AA42-47E2-9D8C-074726D0E8D2}" dt="2019-10-25T16:48:48.070" v="503" actId="1076"/>
          <ac:spMkLst>
            <pc:docMk/>
            <pc:sldMk cId="2273095663" sldId="262"/>
            <ac:spMk id="12" creationId="{00F02F5A-62C8-48D5-8636-053B529D9A07}"/>
          </ac:spMkLst>
        </pc:spChg>
        <pc:spChg chg="del">
          <ac:chgData name="Peter EDMUNDS" userId="57fb2244-f77a-4291-bf83-84bcf6856161" providerId="ADAL" clId="{BC99CBFF-AA42-47E2-9D8C-074726D0E8D2}" dt="2019-10-25T15:49:00.093" v="18" actId="478"/>
          <ac:spMkLst>
            <pc:docMk/>
            <pc:sldMk cId="2273095663" sldId="262"/>
            <ac:spMk id="15" creationId="{43A3028E-C035-40CE-8615-DCF3CCC09B13}"/>
          </ac:spMkLst>
        </pc:spChg>
        <pc:spChg chg="mod">
          <ac:chgData name="Peter EDMUNDS" userId="57fb2244-f77a-4291-bf83-84bcf6856161" providerId="ADAL" clId="{BC99CBFF-AA42-47E2-9D8C-074726D0E8D2}" dt="2019-10-25T16:49:37.657" v="512" actId="1076"/>
          <ac:spMkLst>
            <pc:docMk/>
            <pc:sldMk cId="2273095663" sldId="262"/>
            <ac:spMk id="16" creationId="{40B5ABC6-0B09-479B-BBDC-264380C6C436}"/>
          </ac:spMkLst>
        </pc:spChg>
        <pc:spChg chg="del">
          <ac:chgData name="Peter EDMUNDS" userId="57fb2244-f77a-4291-bf83-84bcf6856161" providerId="ADAL" clId="{BC99CBFF-AA42-47E2-9D8C-074726D0E8D2}" dt="2019-10-25T15:49:00.093" v="18" actId="478"/>
          <ac:spMkLst>
            <pc:docMk/>
            <pc:sldMk cId="2273095663" sldId="262"/>
            <ac:spMk id="20" creationId="{235BF3D4-F6F6-4E40-B50A-1FB4D4ABA55B}"/>
          </ac:spMkLst>
        </pc:spChg>
        <pc:spChg chg="add mod">
          <ac:chgData name="Peter EDMUNDS" userId="57fb2244-f77a-4291-bf83-84bcf6856161" providerId="ADAL" clId="{BC99CBFF-AA42-47E2-9D8C-074726D0E8D2}" dt="2019-10-25T16:56:50.565" v="540" actId="1076"/>
          <ac:spMkLst>
            <pc:docMk/>
            <pc:sldMk cId="2273095663" sldId="262"/>
            <ac:spMk id="24" creationId="{550B28F1-3B15-4BB6-9DA3-FA9ADEEF3F76}"/>
          </ac:spMkLst>
        </pc:spChg>
        <pc:grpChg chg="add mod">
          <ac:chgData name="Peter EDMUNDS" userId="57fb2244-f77a-4291-bf83-84bcf6856161" providerId="ADAL" clId="{BC99CBFF-AA42-47E2-9D8C-074726D0E8D2}" dt="2019-10-25T16:49:44.047" v="513" actId="1076"/>
          <ac:grpSpMkLst>
            <pc:docMk/>
            <pc:sldMk cId="2273095663" sldId="262"/>
            <ac:grpSpMk id="13" creationId="{99A5B39C-34AE-4EF6-BF36-F73FF05C5B6F}"/>
          </ac:grpSpMkLst>
        </pc:grpChg>
        <pc:grpChg chg="add del mod">
          <ac:chgData name="Peter EDMUNDS" userId="57fb2244-f77a-4291-bf83-84bcf6856161" providerId="ADAL" clId="{BC99CBFF-AA42-47E2-9D8C-074726D0E8D2}" dt="2019-10-25T16:48:00.780" v="496" actId="478"/>
          <ac:grpSpMkLst>
            <pc:docMk/>
            <pc:sldMk cId="2273095663" sldId="262"/>
            <ac:grpSpMk id="17" creationId="{50FF906A-A933-4248-9018-DE3166EC1CCD}"/>
          </ac:grpSpMkLst>
        </pc:grp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2" creationId="{7BF32F7D-862E-40A6-8034-C1654CE5067C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3" creationId="{C48530F9-3652-42D4-8899-3388DEA6CDB2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4" creationId="{25CA5F47-6F16-4A1E-8EDA-E52DC3ADB640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6" creationId="{48A824B2-1B41-411E-83FB-36653BBA7F84}"/>
          </ac:picMkLst>
        </pc:picChg>
        <pc:picChg chg="add mod">
          <ac:chgData name="Peter EDMUNDS" userId="57fb2244-f77a-4291-bf83-84bcf6856161" providerId="ADAL" clId="{BC99CBFF-AA42-47E2-9D8C-074726D0E8D2}" dt="2019-10-25T16:56:46.455" v="539" actId="1076"/>
          <ac:picMkLst>
            <pc:docMk/>
            <pc:sldMk cId="2273095663" sldId="262"/>
            <ac:picMk id="10" creationId="{2EEBB5BC-02B4-456B-B527-F0135F0E4229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11" creationId="{7A8A144C-ECFC-4358-A38C-74B4AD7353EE}"/>
          </ac:picMkLst>
        </pc:picChg>
        <pc:picChg chg="add mod">
          <ac:chgData name="Peter EDMUNDS" userId="57fb2244-f77a-4291-bf83-84bcf6856161" providerId="ADAL" clId="{BC99CBFF-AA42-47E2-9D8C-074726D0E8D2}" dt="2019-10-25T16:47:52.398" v="494" actId="1076"/>
          <ac:picMkLst>
            <pc:docMk/>
            <pc:sldMk cId="2273095663" sldId="262"/>
            <ac:picMk id="21" creationId="{E4336472-11A8-4795-B747-6D9EEA92EFCE}"/>
          </ac:picMkLst>
        </pc:picChg>
        <pc:picChg chg="add mod">
          <ac:chgData name="Peter EDMUNDS" userId="57fb2244-f77a-4291-bf83-84bcf6856161" providerId="ADAL" clId="{BC99CBFF-AA42-47E2-9D8C-074726D0E8D2}" dt="2019-10-25T16:56:37.258" v="535" actId="1076"/>
          <ac:picMkLst>
            <pc:docMk/>
            <pc:sldMk cId="2273095663" sldId="262"/>
            <ac:picMk id="23" creationId="{B8C6BA41-1857-468A-AC4A-FB34C8698897}"/>
          </ac:picMkLst>
        </pc:picChg>
        <pc:picChg chg="add mod">
          <ac:chgData name="Peter EDMUNDS" userId="57fb2244-f77a-4291-bf83-84bcf6856161" providerId="ADAL" clId="{BC99CBFF-AA42-47E2-9D8C-074726D0E8D2}" dt="2019-10-25T17:36:49.813" v="913" actId="1076"/>
          <ac:picMkLst>
            <pc:docMk/>
            <pc:sldMk cId="2273095663" sldId="262"/>
            <ac:picMk id="25" creationId="{32CCC131-0C0A-45F0-A70A-59BDBEEE2EC5}"/>
          </ac:picMkLst>
        </pc:picChg>
        <pc:picChg chg="add mod">
          <ac:chgData name="Peter EDMUNDS" userId="57fb2244-f77a-4291-bf83-84bcf6856161" providerId="ADAL" clId="{BC99CBFF-AA42-47E2-9D8C-074726D0E8D2}" dt="2019-10-25T17:42:00.650" v="916" actId="1076"/>
          <ac:picMkLst>
            <pc:docMk/>
            <pc:sldMk cId="2273095663" sldId="262"/>
            <ac:picMk id="26" creationId="{52E2FF48-671B-4A7A-9038-91EA80AC37C3}"/>
          </ac:picMkLst>
        </pc:picChg>
        <pc:picChg chg="add mod">
          <ac:chgData name="Peter EDMUNDS" userId="57fb2244-f77a-4291-bf83-84bcf6856161" providerId="ADAL" clId="{BC99CBFF-AA42-47E2-9D8C-074726D0E8D2}" dt="2019-10-25T17:42:24.437" v="919" actId="1076"/>
          <ac:picMkLst>
            <pc:docMk/>
            <pc:sldMk cId="2273095663" sldId="262"/>
            <ac:picMk id="27" creationId="{DAA565DE-FF3A-4140-A58F-6FB116230A5C}"/>
          </ac:picMkLst>
        </pc:picChg>
      </pc:sldChg>
    </pc:docChg>
  </pc:docChgLst>
  <pc:docChgLst>
    <pc:chgData name="Peter EDMUNDS (HAB)" userId="57fb2244-f77a-4291-bf83-84bcf6856161" providerId="ADAL" clId="{4CB03061-E547-4F02-BDD3-18DE02935000}"/>
  </pc:docChgLst>
  <pc:docChgLst>
    <pc:chgData name="Peter EDMUNDS" userId="57fb2244-f77a-4291-bf83-84bcf6856161" providerId="ADAL" clId="{F3BE97BF-7A4D-49F1-8106-7AEC4D6D471D}"/>
    <pc:docChg chg="undo custSel addSld delSld modSld sldOrd">
      <pc:chgData name="Peter EDMUNDS" userId="57fb2244-f77a-4291-bf83-84bcf6856161" providerId="ADAL" clId="{F3BE97BF-7A4D-49F1-8106-7AEC4D6D471D}" dt="2020-01-12T17:32:12.676" v="1466"/>
      <pc:docMkLst>
        <pc:docMk/>
      </pc:docMkLst>
      <pc:sldChg chg="modAnim">
        <pc:chgData name="Peter EDMUNDS" userId="57fb2244-f77a-4291-bf83-84bcf6856161" providerId="ADAL" clId="{F3BE97BF-7A4D-49F1-8106-7AEC4D6D471D}" dt="2020-01-11T23:09:00.816" v="1462"/>
        <pc:sldMkLst>
          <pc:docMk/>
          <pc:sldMk cId="830485102" sldId="257"/>
        </pc:sldMkLst>
      </pc:sldChg>
      <pc:sldChg chg="addSp delSp modSp add del">
        <pc:chgData name="Peter EDMUNDS" userId="57fb2244-f77a-4291-bf83-84bcf6856161" providerId="ADAL" clId="{F3BE97BF-7A4D-49F1-8106-7AEC4D6D471D}" dt="2020-01-11T15:48:10.371" v="26" actId="2696"/>
        <pc:sldMkLst>
          <pc:docMk/>
          <pc:sldMk cId="229114659" sldId="263"/>
        </pc:sldMkLst>
        <pc:spChg chg="del">
          <ac:chgData name="Peter EDMUNDS" userId="57fb2244-f77a-4291-bf83-84bcf6856161" providerId="ADAL" clId="{F3BE97BF-7A4D-49F1-8106-7AEC4D6D471D}" dt="2020-01-11T15:38:58.973" v="3" actId="478"/>
          <ac:spMkLst>
            <pc:docMk/>
            <pc:sldMk cId="229114659" sldId="263"/>
            <ac:spMk id="2" creationId="{CC51A8A4-EBC6-4C58-ABCB-B6CF15404E1F}"/>
          </ac:spMkLst>
        </pc:spChg>
        <pc:spChg chg="del">
          <ac:chgData name="Peter EDMUNDS" userId="57fb2244-f77a-4291-bf83-84bcf6856161" providerId="ADAL" clId="{F3BE97BF-7A4D-49F1-8106-7AEC4D6D471D}" dt="2020-01-11T15:38:58.973" v="3" actId="478"/>
          <ac:spMkLst>
            <pc:docMk/>
            <pc:sldMk cId="229114659" sldId="263"/>
            <ac:spMk id="3" creationId="{52909FA5-4C98-4A7D-874A-F148B770E54A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4" creationId="{9FE39029-6750-401D-AFE1-A31CB2001ED3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6" creationId="{7E6FCED8-7962-482A-BA02-90CA06BBA850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7" creationId="{12EAD1A7-3E26-42A6-A048-808BDEBFEF9A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8" creationId="{21EBFA18-E31C-40C0-BCDB-D8BD09E031F3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9" creationId="{B180763D-EB9B-4925-8AB9-CCA56844CE23}"/>
          </ac:spMkLst>
        </pc:spChg>
        <pc:spChg chg="add mod">
          <ac:chgData name="Peter EDMUNDS" userId="57fb2244-f77a-4291-bf83-84bcf6856161" providerId="ADAL" clId="{F3BE97BF-7A4D-49F1-8106-7AEC4D6D471D}" dt="2020-01-11T15:40:46.501" v="22" actId="14100"/>
          <ac:spMkLst>
            <pc:docMk/>
            <pc:sldMk cId="229114659" sldId="263"/>
            <ac:spMk id="11" creationId="{EAA385F3-5148-4D46-BB7A-D49D09332F21}"/>
          </ac:spMkLst>
        </pc:spChg>
        <pc:spChg chg="add mod">
          <ac:chgData name="Peter EDMUNDS" userId="57fb2244-f77a-4291-bf83-84bcf6856161" providerId="ADAL" clId="{F3BE97BF-7A4D-49F1-8106-7AEC4D6D471D}" dt="2020-01-11T15:43:37.398" v="23" actId="14100"/>
          <ac:spMkLst>
            <pc:docMk/>
            <pc:sldMk cId="229114659" sldId="263"/>
            <ac:spMk id="12" creationId="{A9030AB7-2058-42AB-B3DB-1B94E09FD6B4}"/>
          </ac:spMkLst>
        </pc:spChg>
        <pc:picChg chg="add mod">
          <ac:chgData name="Peter EDMUNDS" userId="57fb2244-f77a-4291-bf83-84bcf6856161" providerId="ADAL" clId="{F3BE97BF-7A4D-49F1-8106-7AEC4D6D471D}" dt="2020-01-11T15:43:43.050" v="24" actId="1076"/>
          <ac:picMkLst>
            <pc:docMk/>
            <pc:sldMk cId="229114659" sldId="263"/>
            <ac:picMk id="14" creationId="{B869B6D0-EF9B-447F-ADB6-5E50E696347E}"/>
          </ac:picMkLst>
        </pc:picChg>
        <pc:picChg chg="add del">
          <ac:chgData name="Peter EDMUNDS" userId="57fb2244-f77a-4291-bf83-84bcf6856161" providerId="ADAL" clId="{F3BE97BF-7A4D-49F1-8106-7AEC4D6D471D}" dt="2020-01-11T15:38:48.804" v="2"/>
          <ac:picMkLst>
            <pc:docMk/>
            <pc:sldMk cId="229114659" sldId="263"/>
            <ac:picMk id="2052" creationId="{D4EBA2D1-B8B3-4DA7-8A70-3FC586FB8549}"/>
          </ac:picMkLst>
        </pc:picChg>
        <pc:cxnChg chg="add del">
          <ac:chgData name="Peter EDMUNDS" userId="57fb2244-f77a-4291-bf83-84bcf6856161" providerId="ADAL" clId="{F3BE97BF-7A4D-49F1-8106-7AEC4D6D471D}" dt="2020-01-11T15:38:48.804" v="2"/>
          <ac:cxnSpMkLst>
            <pc:docMk/>
            <pc:sldMk cId="229114659" sldId="263"/>
            <ac:cxnSpMk id="5" creationId="{4539F0F6-5F53-49AC-BA0A-D863FD77B7A2}"/>
          </ac:cxnSpMkLst>
        </pc:cxnChg>
        <pc:cxnChg chg="add mod">
          <ac:chgData name="Peter EDMUNDS" userId="57fb2244-f77a-4291-bf83-84bcf6856161" providerId="ADAL" clId="{F3BE97BF-7A4D-49F1-8106-7AEC4D6D471D}" dt="2020-01-11T15:43:46.660" v="25" actId="14100"/>
          <ac:cxnSpMkLst>
            <pc:docMk/>
            <pc:sldMk cId="229114659" sldId="263"/>
            <ac:cxnSpMk id="13" creationId="{A058DF1D-F101-4AD4-85F4-8DCD5182485E}"/>
          </ac:cxnSpMkLst>
        </pc:cxnChg>
      </pc:sldChg>
      <pc:sldChg chg="addSp delSp modSp add ord">
        <pc:chgData name="Peter EDMUNDS" userId="57fb2244-f77a-4291-bf83-84bcf6856161" providerId="ADAL" clId="{F3BE97BF-7A4D-49F1-8106-7AEC4D6D471D}" dt="2020-01-11T17:26:17.261" v="1319"/>
        <pc:sldMkLst>
          <pc:docMk/>
          <pc:sldMk cId="1868374687" sldId="263"/>
        </pc:sldMkLst>
        <pc:spChg chg="del">
          <ac:chgData name="Peter EDMUNDS" userId="57fb2244-f77a-4291-bf83-84bcf6856161" providerId="ADAL" clId="{F3BE97BF-7A4D-49F1-8106-7AEC4D6D471D}" dt="2020-01-11T15:57:21.929" v="28"/>
          <ac:spMkLst>
            <pc:docMk/>
            <pc:sldMk cId="1868374687" sldId="263"/>
            <ac:spMk id="3" creationId="{A772D5B0-8098-4760-BB2E-A87847A0608C}"/>
          </ac:spMkLst>
        </pc:spChg>
        <pc:graphicFrameChg chg="add mod">
          <ac:chgData name="Peter EDMUNDS" userId="57fb2244-f77a-4291-bf83-84bcf6856161" providerId="ADAL" clId="{F3BE97BF-7A4D-49F1-8106-7AEC4D6D471D}" dt="2020-01-11T15:58:03.092" v="37" actId="1076"/>
          <ac:graphicFrameMkLst>
            <pc:docMk/>
            <pc:sldMk cId="1868374687" sldId="263"/>
            <ac:graphicFrameMk id="5" creationId="{3C3E6377-FF33-4B28-91FE-A91B6FAFEA8D}"/>
          </ac:graphicFrameMkLst>
        </pc:graphicFrameChg>
      </pc:sldChg>
      <pc:sldChg chg="addSp modSp add ord">
        <pc:chgData name="Peter EDMUNDS" userId="57fb2244-f77a-4291-bf83-84bcf6856161" providerId="ADAL" clId="{F3BE97BF-7A4D-49F1-8106-7AEC4D6D471D}" dt="2020-01-11T16:42:11.998" v="1308" actId="1076"/>
        <pc:sldMkLst>
          <pc:docMk/>
          <pc:sldMk cId="1722436250" sldId="264"/>
        </pc:sldMkLst>
        <pc:spChg chg="mod">
          <ac:chgData name="Peter EDMUNDS" userId="57fb2244-f77a-4291-bf83-84bcf6856161" providerId="ADAL" clId="{F3BE97BF-7A4D-49F1-8106-7AEC4D6D471D}" dt="2020-01-11T16:41:59.184" v="1304" actId="1076"/>
          <ac:spMkLst>
            <pc:docMk/>
            <pc:sldMk cId="1722436250" sldId="264"/>
            <ac:spMk id="2" creationId="{F7B96FDA-F7C5-43E4-B02E-BACEF5596118}"/>
          </ac:spMkLst>
        </pc:spChg>
        <pc:spChg chg="mod">
          <ac:chgData name="Peter EDMUNDS" userId="57fb2244-f77a-4291-bf83-84bcf6856161" providerId="ADAL" clId="{F3BE97BF-7A4D-49F1-8106-7AEC4D6D471D}" dt="2020-01-11T16:41:55.324" v="1303" actId="1076"/>
          <ac:spMkLst>
            <pc:docMk/>
            <pc:sldMk cId="1722436250" sldId="264"/>
            <ac:spMk id="3" creationId="{87E19D70-4F1C-4523-97AB-14D7748B8E20}"/>
          </ac:spMkLst>
        </pc:spChg>
        <pc:spChg chg="add mod">
          <ac:chgData name="Peter EDMUNDS" userId="57fb2244-f77a-4291-bf83-84bcf6856161" providerId="ADAL" clId="{F3BE97BF-7A4D-49F1-8106-7AEC4D6D471D}" dt="2020-01-11T16:42:11.998" v="1308" actId="1076"/>
          <ac:spMkLst>
            <pc:docMk/>
            <pc:sldMk cId="1722436250" sldId="264"/>
            <ac:spMk id="4" creationId="{BB898C02-5416-4D23-AC6D-A3D2267E179F}"/>
          </ac:spMkLst>
        </pc:spChg>
        <pc:spChg chg="add mod">
          <ac:chgData name="Peter EDMUNDS" userId="57fb2244-f77a-4291-bf83-84bcf6856161" providerId="ADAL" clId="{F3BE97BF-7A4D-49F1-8106-7AEC4D6D471D}" dt="2020-01-11T16:28:44.722" v="1257" actId="1076"/>
          <ac:spMkLst>
            <pc:docMk/>
            <pc:sldMk cId="1722436250" sldId="264"/>
            <ac:spMk id="7" creationId="{F83EB0F8-854F-4F80-943C-5AB973192217}"/>
          </ac:spMkLst>
        </pc:spChg>
        <pc:spChg chg="add mod">
          <ac:chgData name="Peter EDMUNDS" userId="57fb2244-f77a-4291-bf83-84bcf6856161" providerId="ADAL" clId="{F3BE97BF-7A4D-49F1-8106-7AEC4D6D471D}" dt="2020-01-11T16:28:41.756" v="1256" actId="1076"/>
          <ac:spMkLst>
            <pc:docMk/>
            <pc:sldMk cId="1722436250" sldId="264"/>
            <ac:spMk id="18" creationId="{B1F6FE29-2779-4A6A-A0F8-DD1E7BD4C6E7}"/>
          </ac:spMkLst>
        </pc:spChg>
        <pc:picChg chg="add mod">
          <ac:chgData name="Peter EDMUNDS" userId="57fb2244-f77a-4291-bf83-84bcf6856161" providerId="ADAL" clId="{F3BE97BF-7A4D-49F1-8106-7AEC4D6D471D}" dt="2020-01-11T16:42:05.047" v="1307" actId="14100"/>
          <ac:picMkLst>
            <pc:docMk/>
            <pc:sldMk cId="1722436250" sldId="264"/>
            <ac:picMk id="6" creationId="{63D7447D-6DE5-47CF-A89D-D0ADAE44DA2E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9" creationId="{E4AE3827-29FD-4A85-8753-31C9622CD428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11" creationId="{C639DD2F-44C8-4D95-85BB-3CAA4D640847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13" creationId="{5FBF99FD-0B7A-49DA-804E-5D7F56D6A0A4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15" creationId="{68BDCBCE-238A-4FFF-8E1B-60442713DC10}"/>
          </ac:picMkLst>
        </pc:picChg>
        <pc:picChg chg="add mod">
          <ac:chgData name="Peter EDMUNDS" userId="57fb2244-f77a-4291-bf83-84bcf6856161" providerId="ADAL" clId="{F3BE97BF-7A4D-49F1-8106-7AEC4D6D471D}" dt="2020-01-11T16:30:34.306" v="1274" actId="1076"/>
          <ac:picMkLst>
            <pc:docMk/>
            <pc:sldMk cId="1722436250" sldId="264"/>
            <ac:picMk id="17" creationId="{4E0003D1-449A-4093-9D97-EEAFFC8F4768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20" creationId="{F6686C59-981F-4D4F-BD8D-448A59E3FDB1}"/>
          </ac:picMkLst>
        </pc:picChg>
        <pc:picChg chg="add mod">
          <ac:chgData name="Peter EDMUNDS" userId="57fb2244-f77a-4291-bf83-84bcf6856161" providerId="ADAL" clId="{F3BE97BF-7A4D-49F1-8106-7AEC4D6D471D}" dt="2020-01-11T16:31:15.645" v="1281" actId="1076"/>
          <ac:picMkLst>
            <pc:docMk/>
            <pc:sldMk cId="1722436250" sldId="264"/>
            <ac:picMk id="22" creationId="{D1EF372D-1AE8-4F6A-B1D5-600E570599C5}"/>
          </ac:picMkLst>
        </pc:picChg>
      </pc:sldChg>
      <pc:sldChg chg="addSp delSp modSp add">
        <pc:chgData name="Peter EDMUNDS" userId="57fb2244-f77a-4291-bf83-84bcf6856161" providerId="ADAL" clId="{F3BE97BF-7A4D-49F1-8106-7AEC4D6D471D}" dt="2020-01-12T17:32:12.676" v="1466"/>
        <pc:sldMkLst>
          <pc:docMk/>
          <pc:sldMk cId="1192307902" sldId="265"/>
        </pc:sldMkLst>
        <pc:spChg chg="del">
          <ac:chgData name="Peter EDMUNDS" userId="57fb2244-f77a-4291-bf83-84bcf6856161" providerId="ADAL" clId="{F3BE97BF-7A4D-49F1-8106-7AEC4D6D471D}" dt="2020-01-11T16:48:11.488" v="1310"/>
          <ac:spMkLst>
            <pc:docMk/>
            <pc:sldMk cId="1192307902" sldId="265"/>
            <ac:spMk id="3" creationId="{2FEF6C07-71B9-42C3-AD6F-8360058774E1}"/>
          </ac:spMkLst>
        </pc:spChg>
        <pc:graphicFrameChg chg="add mod">
          <ac:chgData name="Peter EDMUNDS" userId="57fb2244-f77a-4291-bf83-84bcf6856161" providerId="ADAL" clId="{F3BE97BF-7A4D-49F1-8106-7AEC4D6D471D}" dt="2020-01-12T17:32:12.676" v="1466"/>
          <ac:graphicFrameMkLst>
            <pc:docMk/>
            <pc:sldMk cId="1192307902" sldId="265"/>
            <ac:graphicFrameMk id="4" creationId="{5B46457E-DC12-47C1-A689-BB78994C5BC7}"/>
          </ac:graphicFrameMkLst>
        </pc:graphicFrameChg>
      </pc:sldChg>
      <pc:sldChg chg="add">
        <pc:chgData name="Peter EDMUNDS" userId="57fb2244-f77a-4291-bf83-84bcf6856161" providerId="ADAL" clId="{F3BE97BF-7A4D-49F1-8106-7AEC4D6D471D}" dt="2020-01-11T16:54:10.133" v="1315"/>
        <pc:sldMkLst>
          <pc:docMk/>
          <pc:sldMk cId="181902328" sldId="266"/>
        </pc:sldMkLst>
      </pc:sldChg>
      <pc:sldChg chg="modSp add">
        <pc:chgData name="Peter EDMUNDS" userId="57fb2244-f77a-4291-bf83-84bcf6856161" providerId="ADAL" clId="{F3BE97BF-7A4D-49F1-8106-7AEC4D6D471D}" dt="2020-01-11T21:58:00.790" v="1456" actId="115"/>
        <pc:sldMkLst>
          <pc:docMk/>
          <pc:sldMk cId="2355796106" sldId="267"/>
        </pc:sldMkLst>
        <pc:spChg chg="mod">
          <ac:chgData name="Peter EDMUNDS" userId="57fb2244-f77a-4291-bf83-84bcf6856161" providerId="ADAL" clId="{F3BE97BF-7A4D-49F1-8106-7AEC4D6D471D}" dt="2020-01-11T21:58:00.790" v="1456" actId="115"/>
          <ac:spMkLst>
            <pc:docMk/>
            <pc:sldMk cId="2355796106" sldId="267"/>
            <ac:spMk id="6" creationId="{693BCE37-892F-41BC-9E35-E62C75AB7CB1}"/>
          </ac:spMkLst>
        </pc:spChg>
        <pc:picChg chg="mod">
          <ac:chgData name="Peter EDMUNDS" userId="57fb2244-f77a-4291-bf83-84bcf6856161" providerId="ADAL" clId="{F3BE97BF-7A4D-49F1-8106-7AEC4D6D471D}" dt="2020-01-11T21:56:55.787" v="1416" actId="14100"/>
          <ac:picMkLst>
            <pc:docMk/>
            <pc:sldMk cId="2355796106" sldId="267"/>
            <ac:picMk id="3" creationId="{A40F04B1-3B67-4C91-BB26-DE2BBC97CB54}"/>
          </ac:picMkLst>
        </pc:picChg>
        <pc:picChg chg="mod">
          <ac:chgData name="Peter EDMUNDS" userId="57fb2244-f77a-4291-bf83-84bcf6856161" providerId="ADAL" clId="{F3BE97BF-7A4D-49F1-8106-7AEC4D6D471D}" dt="2020-01-11T21:57:50.049" v="1454" actId="1076"/>
          <ac:picMkLst>
            <pc:docMk/>
            <pc:sldMk cId="2355796106" sldId="267"/>
            <ac:picMk id="11" creationId="{B189825A-0BB0-48DA-ADF8-EAF025022F5F}"/>
          </ac:picMkLst>
        </pc:picChg>
        <pc:picChg chg="mod">
          <ac:chgData name="Peter EDMUNDS" userId="57fb2244-f77a-4291-bf83-84bcf6856161" providerId="ADAL" clId="{F3BE97BF-7A4D-49F1-8106-7AEC4D6D471D}" dt="2020-01-11T21:57:47.268" v="1453" actId="1076"/>
          <ac:picMkLst>
            <pc:docMk/>
            <pc:sldMk cId="2355796106" sldId="267"/>
            <ac:picMk id="37" creationId="{3C7C693E-E39B-4575-9FCE-95FE2F57EFD8}"/>
          </ac:picMkLst>
        </pc:picChg>
      </pc:sldChg>
      <pc:sldChg chg="add">
        <pc:chgData name="Peter EDMUNDS" userId="57fb2244-f77a-4291-bf83-84bcf6856161" providerId="ADAL" clId="{F3BE97BF-7A4D-49F1-8106-7AEC4D6D471D}" dt="2020-01-11T16:54:10.133" v="1315"/>
        <pc:sldMkLst>
          <pc:docMk/>
          <pc:sldMk cId="1209860444" sldId="268"/>
        </pc:sldMkLst>
      </pc:sldChg>
      <pc:sldChg chg="add">
        <pc:chgData name="Peter EDMUNDS" userId="57fb2244-f77a-4291-bf83-84bcf6856161" providerId="ADAL" clId="{F3BE97BF-7A4D-49F1-8106-7AEC4D6D471D}" dt="2020-01-11T16:54:10.133" v="1315"/>
        <pc:sldMkLst>
          <pc:docMk/>
          <pc:sldMk cId="3219079105" sldId="269"/>
        </pc:sldMkLst>
      </pc:sldChg>
      <pc:sldChg chg="addSp delSp modSp add del">
        <pc:chgData name="Peter EDMUNDS" userId="57fb2244-f77a-4291-bf83-84bcf6856161" providerId="ADAL" clId="{F3BE97BF-7A4D-49F1-8106-7AEC4D6D471D}" dt="2020-01-11T18:25:26.616" v="1321" actId="2696"/>
        <pc:sldMkLst>
          <pc:docMk/>
          <pc:sldMk cId="2363558473" sldId="270"/>
        </pc:sldMkLst>
        <pc:spChg chg="del">
          <ac:chgData name="Peter EDMUNDS" userId="57fb2244-f77a-4291-bf83-84bcf6856161" providerId="ADAL" clId="{F3BE97BF-7A4D-49F1-8106-7AEC4D6D471D}" dt="2020-01-11T17:24:37.945" v="1317"/>
          <ac:spMkLst>
            <pc:docMk/>
            <pc:sldMk cId="2363558473" sldId="270"/>
            <ac:spMk id="3" creationId="{ABDB10D2-DDFD-49EE-AA4A-12AE400CFA65}"/>
          </ac:spMkLst>
        </pc:spChg>
        <pc:spChg chg="add mod">
          <ac:chgData name="Peter EDMUNDS" userId="57fb2244-f77a-4291-bf83-84bcf6856161" providerId="ADAL" clId="{F3BE97BF-7A4D-49F1-8106-7AEC4D6D471D}" dt="2020-01-11T17:25:09.889" v="1318" actId="478"/>
          <ac:spMkLst>
            <pc:docMk/>
            <pc:sldMk cId="2363558473" sldId="270"/>
            <ac:spMk id="6" creationId="{CBE5B387-AB6C-4A0F-ACBC-9D87F7B2C2FF}"/>
          </ac:spMkLst>
        </pc:spChg>
        <pc:graphicFrameChg chg="add del mod">
          <ac:chgData name="Peter EDMUNDS" userId="57fb2244-f77a-4291-bf83-84bcf6856161" providerId="ADAL" clId="{F3BE97BF-7A4D-49F1-8106-7AEC4D6D471D}" dt="2020-01-11T17:25:09.889" v="1318" actId="478"/>
          <ac:graphicFrameMkLst>
            <pc:docMk/>
            <pc:sldMk cId="2363558473" sldId="270"/>
            <ac:graphicFrameMk id="4" creationId="{05FA57F7-4A00-47F5-B5BD-0261E6932B7F}"/>
          </ac:graphicFrameMkLst>
        </pc:graphicFrameChg>
      </pc:sldChg>
      <pc:sldChg chg="addSp delSp modSp add">
        <pc:chgData name="Peter EDMUNDS" userId="57fb2244-f77a-4291-bf83-84bcf6856161" providerId="ADAL" clId="{F3BE97BF-7A4D-49F1-8106-7AEC4D6D471D}" dt="2020-01-11T18:26:20.448" v="1324" actId="14100"/>
        <pc:sldMkLst>
          <pc:docMk/>
          <pc:sldMk cId="475946253" sldId="271"/>
        </pc:sldMkLst>
        <pc:spChg chg="del">
          <ac:chgData name="Peter EDMUNDS" userId="57fb2244-f77a-4291-bf83-84bcf6856161" providerId="ADAL" clId="{F3BE97BF-7A4D-49F1-8106-7AEC4D6D471D}" dt="2020-01-11T18:26:11.473" v="1322"/>
          <ac:spMkLst>
            <pc:docMk/>
            <pc:sldMk cId="475946253" sldId="271"/>
            <ac:spMk id="3" creationId="{525BDD35-9B41-4F50-A96F-A15AB3833B3A}"/>
          </ac:spMkLst>
        </pc:spChg>
        <pc:graphicFrameChg chg="add mod">
          <ac:chgData name="Peter EDMUNDS" userId="57fb2244-f77a-4291-bf83-84bcf6856161" providerId="ADAL" clId="{F3BE97BF-7A4D-49F1-8106-7AEC4D6D471D}" dt="2020-01-11T18:26:20.448" v="1324" actId="14100"/>
          <ac:graphicFrameMkLst>
            <pc:docMk/>
            <pc:sldMk cId="475946253" sldId="271"/>
            <ac:graphicFrameMk id="4" creationId="{3B79AB0E-8705-4030-9E00-D9D35DF7E2C1}"/>
          </ac:graphicFrameMkLst>
        </pc:graphicFrameChg>
      </pc:sldChg>
      <pc:sldChg chg="add">
        <pc:chgData name="Peter EDMUNDS" userId="57fb2244-f77a-4291-bf83-84bcf6856161" providerId="ADAL" clId="{F3BE97BF-7A4D-49F1-8106-7AEC4D6D471D}" dt="2020-01-11T18:29:40.169" v="1325"/>
        <pc:sldMkLst>
          <pc:docMk/>
          <pc:sldMk cId="2024468300" sldId="272"/>
        </pc:sldMkLst>
      </pc:sldChg>
      <pc:sldChg chg="add">
        <pc:chgData name="Peter EDMUNDS" userId="57fb2244-f77a-4291-bf83-84bcf6856161" providerId="ADAL" clId="{F3BE97BF-7A4D-49F1-8106-7AEC4D6D471D}" dt="2020-01-11T18:29:40.169" v="1325"/>
        <pc:sldMkLst>
          <pc:docMk/>
          <pc:sldMk cId="4084274727" sldId="273"/>
        </pc:sldMkLst>
      </pc:sldChg>
      <pc:sldChg chg="add modAnim">
        <pc:chgData name="Peter EDMUNDS" userId="57fb2244-f77a-4291-bf83-84bcf6856161" providerId="ADAL" clId="{F3BE97BF-7A4D-49F1-8106-7AEC4D6D471D}" dt="2020-01-11T23:09:11.751" v="1463"/>
        <pc:sldMkLst>
          <pc:docMk/>
          <pc:sldMk cId="4008999182" sldId="274"/>
        </pc:sldMkLst>
      </pc:sldChg>
      <pc:sldChg chg="add">
        <pc:chgData name="Peter EDMUNDS" userId="57fb2244-f77a-4291-bf83-84bcf6856161" providerId="ADAL" clId="{F3BE97BF-7A4D-49F1-8106-7AEC4D6D471D}" dt="2020-01-11T18:29:40.169" v="1325"/>
        <pc:sldMkLst>
          <pc:docMk/>
          <pc:sldMk cId="3133609306" sldId="275"/>
        </pc:sldMkLst>
      </pc:sldChg>
      <pc:sldChg chg="add">
        <pc:chgData name="Peter EDMUNDS" userId="57fb2244-f77a-4291-bf83-84bcf6856161" providerId="ADAL" clId="{F3BE97BF-7A4D-49F1-8106-7AEC4D6D471D}" dt="2020-01-11T19:14:16.137" v="1326"/>
        <pc:sldMkLst>
          <pc:docMk/>
          <pc:sldMk cId="3184067261" sldId="276"/>
        </pc:sldMkLst>
      </pc:sldChg>
      <pc:sldChg chg="add">
        <pc:chgData name="Peter EDMUNDS" userId="57fb2244-f77a-4291-bf83-84bcf6856161" providerId="ADAL" clId="{F3BE97BF-7A4D-49F1-8106-7AEC4D6D471D}" dt="2020-01-11T19:14:16.137" v="1326"/>
        <pc:sldMkLst>
          <pc:docMk/>
          <pc:sldMk cId="839851820" sldId="277"/>
        </pc:sldMkLst>
      </pc:sldChg>
      <pc:sldChg chg="add modAnim">
        <pc:chgData name="Peter EDMUNDS" userId="57fb2244-f77a-4291-bf83-84bcf6856161" providerId="ADAL" clId="{F3BE97BF-7A4D-49F1-8106-7AEC4D6D471D}" dt="2020-01-11T23:09:24.217" v="1464"/>
        <pc:sldMkLst>
          <pc:docMk/>
          <pc:sldMk cId="1103446058" sldId="278"/>
        </pc:sldMkLst>
      </pc:sldChg>
      <pc:sldChg chg="modSp add">
        <pc:chgData name="Peter EDMUNDS" userId="57fb2244-f77a-4291-bf83-84bcf6856161" providerId="ADAL" clId="{F3BE97BF-7A4D-49F1-8106-7AEC4D6D471D}" dt="2020-01-11T21:56:26.685" v="1415" actId="732"/>
        <pc:sldMkLst>
          <pc:docMk/>
          <pc:sldMk cId="1802344666" sldId="279"/>
        </pc:sldMkLst>
        <pc:picChg chg="mod modCrop">
          <ac:chgData name="Peter EDMUNDS" userId="57fb2244-f77a-4291-bf83-84bcf6856161" providerId="ADAL" clId="{F3BE97BF-7A4D-49F1-8106-7AEC4D6D471D}" dt="2020-01-11T21:56:26.685" v="1415" actId="732"/>
          <ac:picMkLst>
            <pc:docMk/>
            <pc:sldMk cId="1802344666" sldId="279"/>
            <ac:picMk id="3" creationId="{18A060AA-CF1B-475E-87E5-D4661FE016C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08:58.277" v="1357" actId="14100"/>
        <pc:sldMkLst>
          <pc:docMk/>
          <pc:sldMk cId="1312087220" sldId="280"/>
        </pc:sldMkLst>
        <pc:picChg chg="add mod">
          <ac:chgData name="Peter EDMUNDS" userId="57fb2244-f77a-4291-bf83-84bcf6856161" providerId="ADAL" clId="{F3BE97BF-7A4D-49F1-8106-7AEC4D6D471D}" dt="2020-01-11T20:08:19.729" v="1348" actId="14100"/>
          <ac:picMkLst>
            <pc:docMk/>
            <pc:sldMk cId="1312087220" sldId="280"/>
            <ac:picMk id="4" creationId="{360B3F30-2E99-4EC0-9F7A-0BE5C5292119}"/>
          </ac:picMkLst>
        </pc:picChg>
        <pc:picChg chg="add mod">
          <ac:chgData name="Peter EDMUNDS" userId="57fb2244-f77a-4291-bf83-84bcf6856161" providerId="ADAL" clId="{F3BE97BF-7A4D-49F1-8106-7AEC4D6D471D}" dt="2020-01-11T20:08:28.426" v="1350" actId="14100"/>
          <ac:picMkLst>
            <pc:docMk/>
            <pc:sldMk cId="1312087220" sldId="280"/>
            <ac:picMk id="5" creationId="{7C161A2A-C9DA-4251-9079-10A0482D0C05}"/>
          </ac:picMkLst>
        </pc:picChg>
        <pc:picChg chg="add mod">
          <ac:chgData name="Peter EDMUNDS" userId="57fb2244-f77a-4291-bf83-84bcf6856161" providerId="ADAL" clId="{F3BE97BF-7A4D-49F1-8106-7AEC4D6D471D}" dt="2020-01-11T20:08:58.277" v="1357" actId="14100"/>
          <ac:picMkLst>
            <pc:docMk/>
            <pc:sldMk cId="1312087220" sldId="280"/>
            <ac:picMk id="6" creationId="{C0AA96D1-BFB8-48D1-86AB-A53120C773A7}"/>
          </ac:picMkLst>
        </pc:picChg>
        <pc:picChg chg="add mod">
          <ac:chgData name="Peter EDMUNDS" userId="57fb2244-f77a-4291-bf83-84bcf6856161" providerId="ADAL" clId="{F3BE97BF-7A4D-49F1-8106-7AEC4D6D471D}" dt="2020-01-11T20:08:53.969" v="1356" actId="14100"/>
          <ac:picMkLst>
            <pc:docMk/>
            <pc:sldMk cId="1312087220" sldId="280"/>
            <ac:picMk id="7" creationId="{597864D2-CF4D-4336-A5EF-80DE4746C3E4}"/>
          </ac:picMkLst>
        </pc:picChg>
      </pc:sldChg>
      <pc:sldChg chg="addSp add del">
        <pc:chgData name="Peter EDMUNDS" userId="57fb2244-f77a-4291-bf83-84bcf6856161" providerId="ADAL" clId="{F3BE97BF-7A4D-49F1-8106-7AEC4D6D471D}" dt="2020-01-11T20:08:33.392" v="1351" actId="2696"/>
        <pc:sldMkLst>
          <pc:docMk/>
          <pc:sldMk cId="1858618957" sldId="281"/>
        </pc:sldMkLst>
        <pc:picChg chg="add">
          <ac:chgData name="Peter EDMUNDS" userId="57fb2244-f77a-4291-bf83-84bcf6856161" providerId="ADAL" clId="{F3BE97BF-7A4D-49F1-8106-7AEC4D6D471D}" dt="2020-01-11T19:15:57.503" v="1330"/>
          <ac:picMkLst>
            <pc:docMk/>
            <pc:sldMk cId="1858618957" sldId="281"/>
            <ac:picMk id="4" creationId="{BCE03A85-E19C-47A0-B70A-F59CE0C24AE7}"/>
          </ac:picMkLst>
        </pc:picChg>
      </pc:sldChg>
      <pc:sldChg chg="addSp add del">
        <pc:chgData name="Peter EDMUNDS" userId="57fb2244-f77a-4291-bf83-84bcf6856161" providerId="ADAL" clId="{F3BE97BF-7A4D-49F1-8106-7AEC4D6D471D}" dt="2020-01-11T20:08:43.873" v="1354" actId="2696"/>
        <pc:sldMkLst>
          <pc:docMk/>
          <pc:sldMk cId="3742132849" sldId="282"/>
        </pc:sldMkLst>
        <pc:picChg chg="add">
          <ac:chgData name="Peter EDMUNDS" userId="57fb2244-f77a-4291-bf83-84bcf6856161" providerId="ADAL" clId="{F3BE97BF-7A4D-49F1-8106-7AEC4D6D471D}" dt="2020-01-11T19:16:20.884" v="1332"/>
          <ac:picMkLst>
            <pc:docMk/>
            <pc:sldMk cId="3742132849" sldId="282"/>
            <ac:picMk id="4" creationId="{295167FA-DF8A-47FC-947A-47411D74734B}"/>
          </ac:picMkLst>
        </pc:picChg>
      </pc:sldChg>
      <pc:sldChg chg="addSp add del">
        <pc:chgData name="Peter EDMUNDS" userId="57fb2244-f77a-4291-bf83-84bcf6856161" providerId="ADAL" clId="{F3BE97BF-7A4D-49F1-8106-7AEC4D6D471D}" dt="2020-01-11T20:09:03.970" v="1358" actId="2696"/>
        <pc:sldMkLst>
          <pc:docMk/>
          <pc:sldMk cId="4078833684" sldId="283"/>
        </pc:sldMkLst>
        <pc:picChg chg="add">
          <ac:chgData name="Peter EDMUNDS" userId="57fb2244-f77a-4291-bf83-84bcf6856161" providerId="ADAL" clId="{F3BE97BF-7A4D-49F1-8106-7AEC4D6D471D}" dt="2020-01-11T19:16:41.374" v="1334"/>
          <ac:picMkLst>
            <pc:docMk/>
            <pc:sldMk cId="4078833684" sldId="283"/>
            <ac:picMk id="4" creationId="{130B8C1D-E2BA-4C5A-B57A-1F2E6EF033D0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0:12.865" v="1373" actId="14100"/>
        <pc:sldMkLst>
          <pc:docMk/>
          <pc:sldMk cId="260115794" sldId="284"/>
        </pc:sldMkLst>
        <pc:picChg chg="add mod">
          <ac:chgData name="Peter EDMUNDS" userId="57fb2244-f77a-4291-bf83-84bcf6856161" providerId="ADAL" clId="{F3BE97BF-7A4D-49F1-8106-7AEC4D6D471D}" dt="2020-01-11T20:09:41.845" v="1367" actId="1076"/>
          <ac:picMkLst>
            <pc:docMk/>
            <pc:sldMk cId="260115794" sldId="284"/>
            <ac:picMk id="4" creationId="{42B93BC0-58AE-45CA-8292-9D5A2FEBDF51}"/>
          </ac:picMkLst>
        </pc:picChg>
        <pc:picChg chg="add mod">
          <ac:chgData name="Peter EDMUNDS" userId="57fb2244-f77a-4291-bf83-84bcf6856161" providerId="ADAL" clId="{F3BE97BF-7A4D-49F1-8106-7AEC4D6D471D}" dt="2020-01-11T20:09:24.913" v="1364" actId="1076"/>
          <ac:picMkLst>
            <pc:docMk/>
            <pc:sldMk cId="260115794" sldId="284"/>
            <ac:picMk id="5" creationId="{A3F35A7A-CB9C-4ADF-9DB9-2A539AB94BBE}"/>
          </ac:picMkLst>
        </pc:picChg>
        <pc:picChg chg="add mod">
          <ac:chgData name="Peter EDMUNDS" userId="57fb2244-f77a-4291-bf83-84bcf6856161" providerId="ADAL" clId="{F3BE97BF-7A4D-49F1-8106-7AEC4D6D471D}" dt="2020-01-11T20:10:01.921" v="1370" actId="14100"/>
          <ac:picMkLst>
            <pc:docMk/>
            <pc:sldMk cId="260115794" sldId="284"/>
            <ac:picMk id="6" creationId="{0B3A2D44-EC5F-4C01-828F-85BC36954BAA}"/>
          </ac:picMkLst>
        </pc:picChg>
        <pc:picChg chg="add mod">
          <ac:chgData name="Peter EDMUNDS" userId="57fb2244-f77a-4291-bf83-84bcf6856161" providerId="ADAL" clId="{F3BE97BF-7A4D-49F1-8106-7AEC4D6D471D}" dt="2020-01-11T20:10:12.865" v="1373" actId="14100"/>
          <ac:picMkLst>
            <pc:docMk/>
            <pc:sldMk cId="260115794" sldId="284"/>
            <ac:picMk id="7" creationId="{DF832227-472A-4950-9DED-50A881F29CA9}"/>
          </ac:picMkLst>
        </pc:picChg>
      </pc:sldChg>
      <pc:sldChg chg="addSp add del">
        <pc:chgData name="Peter EDMUNDS" userId="57fb2244-f77a-4291-bf83-84bcf6856161" providerId="ADAL" clId="{F3BE97BF-7A4D-49F1-8106-7AEC4D6D471D}" dt="2020-01-11T20:09:53.334" v="1368" actId="2696"/>
        <pc:sldMkLst>
          <pc:docMk/>
          <pc:sldMk cId="1145510787" sldId="285"/>
        </pc:sldMkLst>
        <pc:picChg chg="add">
          <ac:chgData name="Peter EDMUNDS" userId="57fb2244-f77a-4291-bf83-84bcf6856161" providerId="ADAL" clId="{F3BE97BF-7A4D-49F1-8106-7AEC4D6D471D}" dt="2020-01-11T19:17:36.080" v="1339"/>
          <ac:picMkLst>
            <pc:docMk/>
            <pc:sldMk cId="1145510787" sldId="285"/>
            <ac:picMk id="4" creationId="{8517367E-A4D9-484D-AAA5-B6A04D38398C}"/>
          </ac:picMkLst>
        </pc:picChg>
      </pc:sldChg>
      <pc:sldChg chg="addSp add del">
        <pc:chgData name="Peter EDMUNDS" userId="57fb2244-f77a-4291-bf83-84bcf6856161" providerId="ADAL" clId="{F3BE97BF-7A4D-49F1-8106-7AEC4D6D471D}" dt="2020-01-11T20:10:03.174" v="1371" actId="2696"/>
        <pc:sldMkLst>
          <pc:docMk/>
          <pc:sldMk cId="3263465805" sldId="286"/>
        </pc:sldMkLst>
        <pc:picChg chg="add">
          <ac:chgData name="Peter EDMUNDS" userId="57fb2244-f77a-4291-bf83-84bcf6856161" providerId="ADAL" clId="{F3BE97BF-7A4D-49F1-8106-7AEC4D6D471D}" dt="2020-01-11T19:17:52.547" v="1341"/>
          <ac:picMkLst>
            <pc:docMk/>
            <pc:sldMk cId="3263465805" sldId="286"/>
            <ac:picMk id="4" creationId="{3ACE9CBF-3221-4F00-A357-0F6A447AF0BC}"/>
          </ac:picMkLst>
        </pc:picChg>
      </pc:sldChg>
      <pc:sldChg chg="addSp add del">
        <pc:chgData name="Peter EDMUNDS" userId="57fb2244-f77a-4291-bf83-84bcf6856161" providerId="ADAL" clId="{F3BE97BF-7A4D-49F1-8106-7AEC4D6D471D}" dt="2020-01-11T20:10:19.028" v="1374" actId="2696"/>
        <pc:sldMkLst>
          <pc:docMk/>
          <pc:sldMk cId="1126761207" sldId="287"/>
        </pc:sldMkLst>
        <pc:picChg chg="add">
          <ac:chgData name="Peter EDMUNDS" userId="57fb2244-f77a-4291-bf83-84bcf6856161" providerId="ADAL" clId="{F3BE97BF-7A4D-49F1-8106-7AEC4D6D471D}" dt="2020-01-11T19:18:18.764" v="1343"/>
          <ac:picMkLst>
            <pc:docMk/>
            <pc:sldMk cId="1126761207" sldId="287"/>
            <ac:picMk id="4" creationId="{F1257EBA-220A-46D9-AD2F-5E9BE38524B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1:51.179" v="1382" actId="14100"/>
        <pc:sldMkLst>
          <pc:docMk/>
          <pc:sldMk cId="308580270" sldId="288"/>
        </pc:sldMkLst>
        <pc:picChg chg="add mod">
          <ac:chgData name="Peter EDMUNDS" userId="57fb2244-f77a-4291-bf83-84bcf6856161" providerId="ADAL" clId="{F3BE97BF-7A4D-49F1-8106-7AEC4D6D471D}" dt="2020-01-11T20:10:23.739" v="1375" actId="14100"/>
          <ac:picMkLst>
            <pc:docMk/>
            <pc:sldMk cId="308580270" sldId="288"/>
            <ac:picMk id="4" creationId="{E16A624C-19F4-4FDB-83A6-C40F9850074B}"/>
          </ac:picMkLst>
        </pc:picChg>
        <pc:picChg chg="add mod">
          <ac:chgData name="Peter EDMUNDS" userId="57fb2244-f77a-4291-bf83-84bcf6856161" providerId="ADAL" clId="{F3BE97BF-7A4D-49F1-8106-7AEC4D6D471D}" dt="2020-01-11T20:10:33.328" v="1377" actId="14100"/>
          <ac:picMkLst>
            <pc:docMk/>
            <pc:sldMk cId="308580270" sldId="288"/>
            <ac:picMk id="5" creationId="{8F260E35-23CC-4377-93CB-1E95D1DA54EB}"/>
          </ac:picMkLst>
        </pc:picChg>
        <pc:picChg chg="add mod">
          <ac:chgData name="Peter EDMUNDS" userId="57fb2244-f77a-4291-bf83-84bcf6856161" providerId="ADAL" clId="{F3BE97BF-7A4D-49F1-8106-7AEC4D6D471D}" dt="2020-01-11T20:11:08.331" v="1380" actId="14100"/>
          <ac:picMkLst>
            <pc:docMk/>
            <pc:sldMk cId="308580270" sldId="288"/>
            <ac:picMk id="6" creationId="{4BDD2D5D-7096-4635-9BF4-50FAD662A108}"/>
          </ac:picMkLst>
        </pc:picChg>
        <pc:picChg chg="add mod">
          <ac:chgData name="Peter EDMUNDS" userId="57fb2244-f77a-4291-bf83-84bcf6856161" providerId="ADAL" clId="{F3BE97BF-7A4D-49F1-8106-7AEC4D6D471D}" dt="2020-01-11T20:11:51.179" v="1382" actId="14100"/>
          <ac:picMkLst>
            <pc:docMk/>
            <pc:sldMk cId="308580270" sldId="288"/>
            <ac:picMk id="7" creationId="{35D66997-D10B-4D8B-A0B3-D71E1A92C3C7}"/>
          </ac:picMkLst>
        </pc:picChg>
      </pc:sldChg>
      <pc:sldChg chg="addSp delSp add del">
        <pc:chgData name="Peter EDMUNDS" userId="57fb2244-f77a-4291-bf83-84bcf6856161" providerId="ADAL" clId="{F3BE97BF-7A4D-49F1-8106-7AEC4D6D471D}" dt="2020-01-11T20:11:59.294" v="1383" actId="2696"/>
        <pc:sldMkLst>
          <pc:docMk/>
          <pc:sldMk cId="1683500369" sldId="289"/>
        </pc:sldMkLst>
        <pc:picChg chg="add del">
          <ac:chgData name="Peter EDMUNDS" userId="57fb2244-f77a-4291-bf83-84bcf6856161" providerId="ADAL" clId="{F3BE97BF-7A4D-49F1-8106-7AEC4D6D471D}" dt="2020-01-11T20:10:37.215" v="1378" actId="478"/>
          <ac:picMkLst>
            <pc:docMk/>
            <pc:sldMk cId="1683500369" sldId="289"/>
            <ac:picMk id="4" creationId="{9BA14DBF-A458-4600-810C-5FA23F615B9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6:02.865" v="1396" actId="14100"/>
        <pc:sldMkLst>
          <pc:docMk/>
          <pc:sldMk cId="3464649165" sldId="289"/>
        </pc:sldMkLst>
        <pc:picChg chg="add mod">
          <ac:chgData name="Peter EDMUNDS" userId="57fb2244-f77a-4291-bf83-84bcf6856161" providerId="ADAL" clId="{F3BE97BF-7A4D-49F1-8106-7AEC4D6D471D}" dt="2020-01-11T20:12:54.621" v="1390" actId="14100"/>
          <ac:picMkLst>
            <pc:docMk/>
            <pc:sldMk cId="3464649165" sldId="289"/>
            <ac:picMk id="4" creationId="{9A656108-5778-4D86-8A03-D2D9CAC156AF}"/>
          </ac:picMkLst>
        </pc:picChg>
        <pc:picChg chg="add mod modCrop">
          <ac:chgData name="Peter EDMUNDS" userId="57fb2244-f77a-4291-bf83-84bcf6856161" providerId="ADAL" clId="{F3BE97BF-7A4D-49F1-8106-7AEC4D6D471D}" dt="2020-01-11T20:15:15.499" v="1392" actId="732"/>
          <ac:picMkLst>
            <pc:docMk/>
            <pc:sldMk cId="3464649165" sldId="289"/>
            <ac:picMk id="5" creationId="{1AC40054-F67D-4A0A-9D3C-72AEEB4FC418}"/>
          </ac:picMkLst>
        </pc:picChg>
        <pc:picChg chg="add mod">
          <ac:chgData name="Peter EDMUNDS" userId="57fb2244-f77a-4291-bf83-84bcf6856161" providerId="ADAL" clId="{F3BE97BF-7A4D-49F1-8106-7AEC4D6D471D}" dt="2020-01-11T20:15:41.952" v="1394" actId="14100"/>
          <ac:picMkLst>
            <pc:docMk/>
            <pc:sldMk cId="3464649165" sldId="289"/>
            <ac:picMk id="6" creationId="{8AD45C4A-A6AF-4A8D-9179-94B9BE48FFE5}"/>
          </ac:picMkLst>
        </pc:picChg>
        <pc:picChg chg="add mod">
          <ac:chgData name="Peter EDMUNDS" userId="57fb2244-f77a-4291-bf83-84bcf6856161" providerId="ADAL" clId="{F3BE97BF-7A4D-49F1-8106-7AEC4D6D471D}" dt="2020-01-11T20:16:02.865" v="1396" actId="14100"/>
          <ac:picMkLst>
            <pc:docMk/>
            <pc:sldMk cId="3464649165" sldId="289"/>
            <ac:picMk id="7" creationId="{B25BFED5-B187-458A-B0CC-1B56BAC5868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8:40.009" v="1408" actId="732"/>
        <pc:sldMkLst>
          <pc:docMk/>
          <pc:sldMk cId="1921220027" sldId="290"/>
        </pc:sldMkLst>
        <pc:picChg chg="add mod">
          <ac:chgData name="Peter EDMUNDS" userId="57fb2244-f77a-4291-bf83-84bcf6856161" providerId="ADAL" clId="{F3BE97BF-7A4D-49F1-8106-7AEC4D6D471D}" dt="2020-01-11T20:17:29.121" v="1402" actId="14100"/>
          <ac:picMkLst>
            <pc:docMk/>
            <pc:sldMk cId="1921220027" sldId="290"/>
            <ac:picMk id="4" creationId="{0E7A4B0A-394D-423E-BCC9-FE261DEF9F10}"/>
          </ac:picMkLst>
        </pc:picChg>
        <pc:picChg chg="add mod">
          <ac:chgData name="Peter EDMUNDS" userId="57fb2244-f77a-4291-bf83-84bcf6856161" providerId="ADAL" clId="{F3BE97BF-7A4D-49F1-8106-7AEC4D6D471D}" dt="2020-01-11T20:17:31.932" v="1403" actId="14100"/>
          <ac:picMkLst>
            <pc:docMk/>
            <pc:sldMk cId="1921220027" sldId="290"/>
            <ac:picMk id="5" creationId="{6C8E9407-7A62-4527-9D19-1A1B387746CB}"/>
          </ac:picMkLst>
        </pc:picChg>
        <pc:picChg chg="add mod modCrop">
          <ac:chgData name="Peter EDMUNDS" userId="57fb2244-f77a-4291-bf83-84bcf6856161" providerId="ADAL" clId="{F3BE97BF-7A4D-49F1-8106-7AEC4D6D471D}" dt="2020-01-11T20:18:40.009" v="1408" actId="732"/>
          <ac:picMkLst>
            <pc:docMk/>
            <pc:sldMk cId="1921220027" sldId="290"/>
            <ac:picMk id="6" creationId="{618014A2-EDA8-4832-9F4A-43A44C009427}"/>
          </ac:picMkLst>
        </pc:picChg>
      </pc:sldChg>
      <pc:sldChg chg="addSp delSp modSp add">
        <pc:chgData name="Peter EDMUNDS" userId="57fb2244-f77a-4291-bf83-84bcf6856161" providerId="ADAL" clId="{F3BE97BF-7A4D-49F1-8106-7AEC4D6D471D}" dt="2020-01-11T21:53:19.986" v="1412" actId="14100"/>
        <pc:sldMkLst>
          <pc:docMk/>
          <pc:sldMk cId="921725102" sldId="291"/>
        </pc:sldMkLst>
        <pc:spChg chg="del">
          <ac:chgData name="Peter EDMUNDS" userId="57fb2244-f77a-4291-bf83-84bcf6856161" providerId="ADAL" clId="{F3BE97BF-7A4D-49F1-8106-7AEC4D6D471D}" dt="2020-01-11T21:53:10.071" v="1410"/>
          <ac:spMkLst>
            <pc:docMk/>
            <pc:sldMk cId="921725102" sldId="291"/>
            <ac:spMk id="3" creationId="{9FE9AFAB-E93F-4114-BA96-8676984CED38}"/>
          </ac:spMkLst>
        </pc:spChg>
        <pc:graphicFrameChg chg="add mod">
          <ac:chgData name="Peter EDMUNDS" userId="57fb2244-f77a-4291-bf83-84bcf6856161" providerId="ADAL" clId="{F3BE97BF-7A4D-49F1-8106-7AEC4D6D471D}" dt="2020-01-11T21:53:19.986" v="1412" actId="14100"/>
          <ac:graphicFrameMkLst>
            <pc:docMk/>
            <pc:sldMk cId="921725102" sldId="291"/>
            <ac:graphicFrameMk id="4" creationId="{E592D649-B1A8-43B8-82ED-FB72FA7D8EEC}"/>
          </ac:graphicFrameMkLst>
        </pc:graphicFrameChg>
      </pc:sldChg>
      <pc:sldChg chg="addSp delSp modSp add">
        <pc:chgData name="Peter EDMUNDS" userId="57fb2244-f77a-4291-bf83-84bcf6856161" providerId="ADAL" clId="{F3BE97BF-7A4D-49F1-8106-7AEC4D6D471D}" dt="2020-01-11T23:07:00.748" v="1461" actId="478"/>
        <pc:sldMkLst>
          <pc:docMk/>
          <pc:sldMk cId="3984250289" sldId="292"/>
        </pc:sldMkLst>
        <pc:spChg chg="del">
          <ac:chgData name="Peter EDMUNDS" userId="57fb2244-f77a-4291-bf83-84bcf6856161" providerId="ADAL" clId="{F3BE97BF-7A4D-49F1-8106-7AEC4D6D471D}" dt="2020-01-11T23:07:00.748" v="1461" actId="478"/>
          <ac:spMkLst>
            <pc:docMk/>
            <pc:sldMk cId="3984250289" sldId="292"/>
            <ac:spMk id="2" creationId="{5E809752-C1E8-4E87-BA33-0A5EB20FF9AD}"/>
          </ac:spMkLst>
        </pc:spChg>
        <pc:spChg chg="del">
          <ac:chgData name="Peter EDMUNDS" userId="57fb2244-f77a-4291-bf83-84bcf6856161" providerId="ADAL" clId="{F3BE97BF-7A4D-49F1-8106-7AEC4D6D471D}" dt="2020-01-11T23:06:33.479" v="1457"/>
          <ac:spMkLst>
            <pc:docMk/>
            <pc:sldMk cId="3984250289" sldId="292"/>
            <ac:spMk id="3" creationId="{D2F9D4A3-6FE3-4AA3-B56D-B9007B6CF424}"/>
          </ac:spMkLst>
        </pc:spChg>
        <pc:graphicFrameChg chg="add mod ord">
          <ac:chgData name="Peter EDMUNDS" userId="57fb2244-f77a-4291-bf83-84bcf6856161" providerId="ADAL" clId="{F3BE97BF-7A4D-49F1-8106-7AEC4D6D471D}" dt="2020-01-11T23:06:58.004" v="1460" actId="167"/>
          <ac:graphicFrameMkLst>
            <pc:docMk/>
            <pc:sldMk cId="3984250289" sldId="292"/>
            <ac:graphicFrameMk id="5" creationId="{424BBE6D-E12C-416D-AE85-09ED2CD30221}"/>
          </ac:graphicFrameMkLst>
        </pc:graphicFrameChg>
      </pc:sldChg>
    </pc:docChg>
  </pc:docChgLst>
  <pc:docChgLst>
    <pc:chgData name="Peter EDMUNDS (HAB)" userId="57fb2244-f77a-4291-bf83-84bcf6856161" providerId="ADAL" clId="{1E6758F8-8159-460E-812B-6241723C8775}"/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16/03/2020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2FE7-7FCB-484D-9A2B-CE271A7C01CF}" type="datetime1">
              <a:rPr lang="en-GB" smtClean="0"/>
              <a:t>16/03/2020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37B2-C108-483E-A447-EEB8A61FFB25}" type="datetime1">
              <a:rPr lang="en-GB" smtClean="0"/>
              <a:t>16/03/2020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553D5-417D-47E5-99E0-CE0D2742B327}" type="datetime1">
              <a:rPr lang="en-GB" smtClean="0"/>
              <a:t>16/03/2020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A50F-18F1-4613-BDE7-BD90DCB11F47}" type="datetime1">
              <a:rPr lang="en-GB" smtClean="0"/>
              <a:t>16/03/2020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C36D0-29D7-4A0A-B45F-BDCAA2C8C006}" type="datetime1">
              <a:rPr lang="en-GB" smtClean="0"/>
              <a:t>16/03/2020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D609E-7D33-47CF-A8BB-45ADF63A42AA}" type="datetime1">
              <a:rPr lang="en-GB" smtClean="0"/>
              <a:t>16/03/2020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267CC-84D4-4D87-B807-323166E41A5E}" type="datetime1">
              <a:rPr lang="en-GB" smtClean="0"/>
              <a:t>16/03/2020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5C21-2E34-4259-958F-8751953C6522}" type="datetime1">
              <a:rPr lang="en-GB" smtClean="0"/>
              <a:t>16/03/2020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E8B6-67AE-4E89-AF2C-206AE23678E4}" type="datetime1">
              <a:rPr lang="en-GB" smtClean="0"/>
              <a:t>16/03/2020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6F9D-661F-4ACD-B19B-44BCA05CF85A}" type="datetime1">
              <a:rPr lang="en-GB" smtClean="0"/>
              <a:t>16/03/2020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581B-B82D-41E2-8D56-F5D552388489}" type="datetime1">
              <a:rPr lang="en-GB" smtClean="0"/>
              <a:t>16/03/2020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10F2D-5E59-4B55-A159-6DA5894DDCA5}" type="datetime1">
              <a:rPr lang="en-GB" smtClean="0"/>
              <a:t>16/03/2020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gif"/><Relationship Id="rId4" Type="http://schemas.openxmlformats.org/officeDocument/2006/relationships/hyperlink" Target="http://www.google.co.uk/url?sa=i&amp;rct=j&amp;q=&amp;esrc=s&amp;source=images&amp;cd=&amp;cad=rja&amp;uact=8&amp;ved=0ahUKEwi4hvGsnI_QAhVCOhQKHcjeCUgQjRwIBw&amp;url=http://www.bbc.co.uk/schools/gcsebitesize/science/edexcel_pre_2011/electricityintheory/voltagecurrentresistancerev5.shtml&amp;psig=AFQjCNG0ypy-3LXbWz-bgIy-tspXgjdcjA&amp;ust=1478353031378074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1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8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jpg"/><Relationship Id="rId4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96FDA-F7C5-43E4-B02E-BACEF5596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483" y="-339923"/>
            <a:ext cx="5915025" cy="1914702"/>
          </a:xfrm>
        </p:spPr>
        <p:txBody>
          <a:bodyPr/>
          <a:lstStyle/>
          <a:p>
            <a:r>
              <a:rPr lang="en-GB" dirty="0"/>
              <a:t>Physics Paper 1 revision</a:t>
            </a:r>
            <a:br>
              <a:rPr lang="en-GB" dirty="0"/>
            </a:br>
            <a:r>
              <a:rPr lang="en-GB" dirty="0"/>
              <a:t>booklet (separate) 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19D70-4F1C-4523-97AB-14D7748B8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84" y="1381584"/>
            <a:ext cx="5915025" cy="628526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Contents:</a:t>
            </a:r>
          </a:p>
          <a:p>
            <a:r>
              <a:rPr lang="en-GB" b="1" dirty="0"/>
              <a:t>Equations </a:t>
            </a:r>
            <a:r>
              <a:rPr lang="en-GB" dirty="0"/>
              <a:t>fact sheet.</a:t>
            </a:r>
            <a:endParaRPr lang="en-GB" b="1" dirty="0"/>
          </a:p>
          <a:p>
            <a:r>
              <a:rPr lang="en-GB" b="1" dirty="0"/>
              <a:t>Energy</a:t>
            </a:r>
            <a:r>
              <a:rPr lang="en-GB" dirty="0"/>
              <a:t> fact sheet.</a:t>
            </a:r>
          </a:p>
          <a:p>
            <a:r>
              <a:rPr lang="en-GB" b="1" dirty="0"/>
              <a:t>Energy</a:t>
            </a:r>
            <a:r>
              <a:rPr lang="en-GB" dirty="0"/>
              <a:t> notes and exam questions. </a:t>
            </a:r>
          </a:p>
          <a:p>
            <a:r>
              <a:rPr lang="en-GB" b="1" dirty="0"/>
              <a:t>Electricity </a:t>
            </a:r>
            <a:r>
              <a:rPr lang="en-GB" dirty="0"/>
              <a:t>fact sheet. </a:t>
            </a:r>
          </a:p>
          <a:p>
            <a:r>
              <a:rPr lang="en-GB" b="1" dirty="0"/>
              <a:t>Electricity </a:t>
            </a:r>
            <a:r>
              <a:rPr lang="en-GB" dirty="0"/>
              <a:t>notes and exam questions</a:t>
            </a:r>
            <a:r>
              <a:rPr lang="en-GB" b="1" dirty="0"/>
              <a:t>.</a:t>
            </a:r>
          </a:p>
          <a:p>
            <a:r>
              <a:rPr lang="en-GB" b="1" dirty="0"/>
              <a:t>Particle model </a:t>
            </a:r>
            <a:r>
              <a:rPr lang="en-GB" dirty="0"/>
              <a:t>fact sheet. </a:t>
            </a:r>
          </a:p>
          <a:p>
            <a:r>
              <a:rPr lang="en-GB" b="1" dirty="0"/>
              <a:t>Particle model </a:t>
            </a:r>
            <a:r>
              <a:rPr lang="en-GB" dirty="0"/>
              <a:t>notes and exam questions.</a:t>
            </a:r>
          </a:p>
          <a:p>
            <a:r>
              <a:rPr lang="en-GB" b="1" dirty="0"/>
              <a:t>Atomic structure </a:t>
            </a:r>
            <a:r>
              <a:rPr lang="en-GB" dirty="0"/>
              <a:t>fact sheet.</a:t>
            </a:r>
          </a:p>
          <a:p>
            <a:r>
              <a:rPr lang="en-GB" b="1" dirty="0"/>
              <a:t>Atomic structure </a:t>
            </a:r>
            <a:r>
              <a:rPr lang="en-GB" dirty="0"/>
              <a:t>notes and exam questions.</a:t>
            </a:r>
          </a:p>
          <a:p>
            <a:r>
              <a:rPr lang="en-GB" dirty="0"/>
              <a:t>Paper 1 </a:t>
            </a:r>
            <a:r>
              <a:rPr lang="en-GB" b="1" dirty="0"/>
              <a:t>knowledge</a:t>
            </a:r>
            <a:r>
              <a:rPr lang="en-GB" dirty="0"/>
              <a:t> </a:t>
            </a:r>
            <a:r>
              <a:rPr lang="en-GB" b="1" dirty="0"/>
              <a:t>assessment</a:t>
            </a:r>
            <a:r>
              <a:rPr lang="en-GB" dirty="0"/>
              <a:t>.  </a:t>
            </a:r>
          </a:p>
          <a:p>
            <a:r>
              <a:rPr lang="en-GB" b="1" dirty="0"/>
              <a:t>Specification.</a:t>
            </a:r>
          </a:p>
          <a:p>
            <a:endParaRPr lang="en-GB" b="1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898C02-5416-4D23-AC6D-A3D2267E179F}"/>
              </a:ext>
            </a:extLst>
          </p:cNvPr>
          <p:cNvSpPr/>
          <p:nvPr/>
        </p:nvSpPr>
        <p:spPr>
          <a:xfrm>
            <a:off x="3574778" y="1161022"/>
            <a:ext cx="3122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Exam date: 20</a:t>
            </a:r>
            <a:r>
              <a:rPr lang="en-GB" baseline="30000" dirty="0"/>
              <a:t>th</a:t>
            </a:r>
            <a:r>
              <a:rPr lang="en-GB" dirty="0"/>
              <a:t> May 2020 (pm)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63D7447D-6DE5-47CF-A89D-D0ADAE44D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989" y="78309"/>
            <a:ext cx="1052635" cy="10526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3EB0F8-854F-4F80-943C-5AB973192217}"/>
              </a:ext>
            </a:extLst>
          </p:cNvPr>
          <p:cNvSpPr txBox="1"/>
          <p:nvPr/>
        </p:nvSpPr>
        <p:spPr>
          <a:xfrm>
            <a:off x="471488" y="9147049"/>
            <a:ext cx="5915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Good luck – although if you revise hard you won’t need it!</a:t>
            </a:r>
          </a:p>
          <a:p>
            <a:r>
              <a:rPr lang="en-GB" dirty="0"/>
              <a:t>Dr. Edmunds</a:t>
            </a:r>
          </a:p>
        </p:txBody>
      </p:sp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C639DD2F-44C8-4D95-85BB-3CAA4D640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485" y="2162700"/>
            <a:ext cx="668215" cy="668215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4E0003D1-449A-4093-9D97-EEAFFC8F47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96" y="6166629"/>
            <a:ext cx="800038" cy="80003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1F6FE29-2779-4A6A-A0F8-DD1E7BD4C6E7}"/>
              </a:ext>
            </a:extLst>
          </p:cNvPr>
          <p:cNvSpPr/>
          <p:nvPr/>
        </p:nvSpPr>
        <p:spPr>
          <a:xfrm>
            <a:off x="345009" y="6007728"/>
            <a:ext cx="526997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How to use: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Quiz yourself on the questions on the fact sheets (or get a family member/friend) to quiz you.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Answer the questions on the exam questions. Once answered, cover up the answers &amp; check that you can do again.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Revising effectively does not simply involve reading over notes or making new notes – you have to practice answering questions &amp; practice remembering information. </a:t>
            </a:r>
            <a:r>
              <a:rPr lang="en-GB" b="1" dirty="0"/>
              <a:t>To learn physics you have to do physics. </a:t>
            </a:r>
            <a:endParaRPr lang="en-GB" dirty="0"/>
          </a:p>
        </p:txBody>
      </p:sp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F6686C59-981F-4D4F-BD8D-448A59E3FD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960" y="1735911"/>
            <a:ext cx="414157" cy="41415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D1EF372D-1AE8-4F6A-B1D5-600E570599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105" y="7461824"/>
            <a:ext cx="864339" cy="864339"/>
          </a:xfrm>
          <a:prstGeom prst="rect">
            <a:avLst/>
          </a:prstGeo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57C78A46-8D9F-4D05-AB96-AF0857C9F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</a:t>
            </a:fld>
            <a:endParaRPr lang="en-GB"/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E6FB4611-D29F-4294-BE5D-319CAA9766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664" y="2974237"/>
            <a:ext cx="644098" cy="644098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7ABD5B1B-FAF0-48B4-895D-D297858534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716" y="3701309"/>
            <a:ext cx="754234" cy="754234"/>
          </a:xfrm>
          <a:prstGeom prst="rect">
            <a:avLst/>
          </a:prstGeom>
        </p:spPr>
      </p:pic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D5DBA27B-1089-4FA4-A9BF-823030B6DA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372" y="4511166"/>
            <a:ext cx="845606" cy="84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3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8"/>
    </mc:Choice>
    <mc:Fallback xmlns="">
      <p:transition spd="slow" advTm="97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098FF-16A1-405A-B1B4-3CEE3D0E0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E89FDD-2767-4962-8FFC-FBD653020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</a:t>
            </a:fld>
            <a:endParaRPr lang="en-GB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B73754B-3964-44AD-B965-D6DBA8592169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8270873"/>
              </p:ext>
            </p:extLst>
          </p:nvPr>
        </p:nvGraphicFramePr>
        <p:xfrm>
          <a:off x="75948" y="-205373"/>
          <a:ext cx="6685953" cy="10499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3" imgW="6844774" imgH="10749798" progId="Word.Document.12">
                  <p:embed/>
                </p:oleObj>
              </mc:Choice>
              <mc:Fallback>
                <p:oleObj name="Document" r:id="rId3" imgW="6844774" imgH="10749798" progId="Word.Document.12">
                  <p:embed/>
                  <p:pic>
                    <p:nvPicPr>
                      <p:cNvPr id="6" name="Content Placeholder 5">
                        <a:extLst>
                          <a:ext uri="{FF2B5EF4-FFF2-40B4-BE49-F238E27FC236}">
                            <a16:creationId xmlns:a16="http://schemas.microsoft.com/office/drawing/2014/main" id="{0B73754B-3964-44AD-B965-D6DBA85921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948" y="-205373"/>
                        <a:ext cx="6685953" cy="10499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230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6"/>
    </mc:Choice>
    <mc:Fallback xmlns="">
      <p:transition spd="slow" advTm="86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F3BCB-97E4-44B0-A26A-91D3915E9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ED6733-7FE1-4A19-8D0F-AB805CBE6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</a:t>
            </a:fld>
            <a:endParaRPr lang="en-GB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B7E458C-80BC-4618-8F25-3B81A76AE4BE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5408033"/>
              </p:ext>
            </p:extLst>
          </p:nvPr>
        </p:nvGraphicFramePr>
        <p:xfrm>
          <a:off x="64300" y="-240319"/>
          <a:ext cx="6724879" cy="10560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Document" r:id="rId3" imgW="6844774" imgH="10749798" progId="Word.Document.12">
                  <p:embed/>
                </p:oleObj>
              </mc:Choice>
              <mc:Fallback>
                <p:oleObj name="Document" r:id="rId3" imgW="6844774" imgH="10749798" progId="Word.Document.12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2B7E458C-80BC-4618-8F25-3B81A76AE4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300" y="-240319"/>
                        <a:ext cx="6724879" cy="105608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172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8"/>
    </mc:Choice>
    <mc:Fallback xmlns="">
      <p:transition spd="slow" advTm="78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Energy revision</a:t>
            </a:r>
          </a:p>
          <a:p>
            <a:pPr algn="ctr"/>
            <a:r>
              <a:rPr lang="en-GB" sz="1100" dirty="0"/>
              <a:t>Keywords: Store, system, kinetic, gravitational, kinetic, elastic, heat capacity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Energy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0D3C9B-BDE8-4239-B4F8-D4D6CD23618A}"/>
              </a:ext>
            </a:extLst>
          </p:cNvPr>
          <p:cNvSpPr txBox="1"/>
          <p:nvPr/>
        </p:nvSpPr>
        <p:spPr>
          <a:xfrm>
            <a:off x="0" y="1768067"/>
            <a:ext cx="6781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There are ten different types of energy, and eight energy stores (the underlined energies): “</a:t>
            </a:r>
            <a:r>
              <a:rPr lang="en-GB" sz="1100" b="1" dirty="0"/>
              <a:t>M</a:t>
            </a:r>
            <a:r>
              <a:rPr lang="en-GB" sz="1100" dirty="0"/>
              <a:t>ost </a:t>
            </a:r>
            <a:r>
              <a:rPr lang="en-GB" sz="1100" b="1" dirty="0"/>
              <a:t>K</a:t>
            </a:r>
            <a:r>
              <a:rPr lang="en-GB" sz="1100" dirty="0"/>
              <a:t>ids </a:t>
            </a:r>
            <a:r>
              <a:rPr lang="en-GB" sz="1100" b="1" dirty="0"/>
              <a:t>H</a:t>
            </a:r>
            <a:r>
              <a:rPr lang="en-GB" sz="1100" dirty="0"/>
              <a:t>ate </a:t>
            </a:r>
            <a:r>
              <a:rPr lang="en-GB" sz="1100" b="1" dirty="0"/>
              <a:t>L</a:t>
            </a:r>
            <a:r>
              <a:rPr lang="en-GB" sz="1100" dirty="0"/>
              <a:t>earning </a:t>
            </a:r>
            <a:r>
              <a:rPr lang="en-GB" sz="1100" b="1" dirty="0"/>
              <a:t>GCSE</a:t>
            </a:r>
            <a:r>
              <a:rPr lang="en-GB" sz="1100" dirty="0"/>
              <a:t> </a:t>
            </a:r>
            <a:r>
              <a:rPr lang="en-GB" sz="1100" b="1" dirty="0"/>
              <a:t>E</a:t>
            </a:r>
            <a:r>
              <a:rPr lang="en-GB" sz="1100" dirty="0"/>
              <a:t>nergy </a:t>
            </a:r>
            <a:r>
              <a:rPr lang="en-GB" sz="1100" b="1" dirty="0"/>
              <a:t>N</a:t>
            </a:r>
            <a:r>
              <a:rPr lang="en-GB" sz="1100" dirty="0"/>
              <a:t>ames”. The first letters stand for </a:t>
            </a:r>
            <a:r>
              <a:rPr lang="en-GB" sz="1100" u="sng" dirty="0"/>
              <a:t>Magnetic</a:t>
            </a:r>
            <a:r>
              <a:rPr lang="en-GB" sz="1100" dirty="0"/>
              <a:t>, </a:t>
            </a:r>
            <a:r>
              <a:rPr lang="en-GB" sz="1100" u="sng" dirty="0"/>
              <a:t>Kinetic</a:t>
            </a:r>
            <a:r>
              <a:rPr lang="en-GB" sz="1100" dirty="0"/>
              <a:t>, </a:t>
            </a:r>
            <a:r>
              <a:rPr lang="en-GB" sz="1100" u="sng" dirty="0"/>
              <a:t>Heat (thermal)</a:t>
            </a:r>
            <a:r>
              <a:rPr lang="en-GB" sz="1100" dirty="0"/>
              <a:t>, Light, </a:t>
            </a:r>
            <a:r>
              <a:rPr lang="en-GB" sz="1100" u="sng" dirty="0"/>
              <a:t>Gravitational</a:t>
            </a:r>
            <a:r>
              <a:rPr lang="en-GB" sz="1100" dirty="0"/>
              <a:t>, </a:t>
            </a:r>
            <a:r>
              <a:rPr lang="en-GB" sz="1100" u="sng" dirty="0"/>
              <a:t>Chemical</a:t>
            </a:r>
            <a:r>
              <a:rPr lang="en-GB" sz="1100" dirty="0"/>
              <a:t>, Sound, </a:t>
            </a:r>
            <a:r>
              <a:rPr lang="en-GB" sz="1100" u="sng" dirty="0"/>
              <a:t>Electrical</a:t>
            </a:r>
            <a:r>
              <a:rPr lang="en-GB" sz="1100" dirty="0"/>
              <a:t>, </a:t>
            </a:r>
            <a:r>
              <a:rPr lang="en-GB" sz="1100" u="sng" dirty="0"/>
              <a:t>Elastic</a:t>
            </a:r>
            <a:r>
              <a:rPr lang="en-GB" sz="1100" dirty="0"/>
              <a:t>, </a:t>
            </a:r>
            <a:r>
              <a:rPr lang="en-GB" sz="1100" u="sng" dirty="0"/>
              <a:t>Nuclear</a:t>
            </a:r>
            <a:r>
              <a:rPr lang="en-GB" sz="1100" dirty="0"/>
              <a:t>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5B07D5-AF16-44D5-9421-50FA92D8BDF5}"/>
              </a:ext>
            </a:extLst>
          </p:cNvPr>
          <p:cNvSpPr txBox="1"/>
          <p:nvPr/>
        </p:nvSpPr>
        <p:spPr>
          <a:xfrm>
            <a:off x="-2" y="2423563"/>
            <a:ext cx="35729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A </a:t>
            </a:r>
            <a:r>
              <a:rPr lang="en-GB" sz="1100" b="1" dirty="0"/>
              <a:t>system</a:t>
            </a:r>
            <a:r>
              <a:rPr lang="en-GB" sz="1100" dirty="0"/>
              <a:t> is an object or a group of objects. When a system changes, energy is transferred. </a:t>
            </a:r>
          </a:p>
          <a:p>
            <a:endParaRPr lang="en-GB" sz="1100" dirty="0"/>
          </a:p>
          <a:p>
            <a:r>
              <a:rPr lang="en-GB" sz="1100" dirty="0"/>
              <a:t>The </a:t>
            </a:r>
            <a:r>
              <a:rPr lang="en-GB" sz="1100" b="1" dirty="0"/>
              <a:t>principle of conservation </a:t>
            </a:r>
            <a:r>
              <a:rPr lang="en-GB" sz="1100" dirty="0"/>
              <a:t>of energy says that energy is never created or destroyed, only changed from one form to another. </a:t>
            </a:r>
          </a:p>
        </p:txBody>
      </p:sp>
      <p:pic>
        <p:nvPicPr>
          <p:cNvPr id="5" name="Picture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B3B6528A-0944-4944-9CF1-5403B3B45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117" y="2977561"/>
            <a:ext cx="2473282" cy="178900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3869C86-1CE1-43E8-9699-B2147374B400}"/>
              </a:ext>
            </a:extLst>
          </p:cNvPr>
          <p:cNvSpPr txBox="1"/>
          <p:nvPr/>
        </p:nvSpPr>
        <p:spPr>
          <a:xfrm>
            <a:off x="0" y="3545371"/>
            <a:ext cx="3572935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You have to remember the equations for gravitational potential and kinetic energy, but get given the equation for elastic potential energy.</a:t>
            </a:r>
          </a:p>
          <a:p>
            <a:pPr lvl="0"/>
            <a:r>
              <a:rPr lang="en-GB" sz="1100" b="1" dirty="0" err="1"/>
              <a:t>E</a:t>
            </a:r>
            <a:r>
              <a:rPr lang="en-GB" sz="1100" b="1" baseline="-25000" dirty="0" err="1"/>
              <a:t>k</a:t>
            </a:r>
            <a:r>
              <a:rPr lang="en-GB" sz="1100" b="1" dirty="0"/>
              <a:t> = 0.5 x m x v</a:t>
            </a:r>
            <a:r>
              <a:rPr lang="en-GB" sz="1100" b="1" baseline="30000" dirty="0"/>
              <a:t>2</a:t>
            </a:r>
            <a:endParaRPr lang="en-GB" sz="1100" dirty="0"/>
          </a:p>
          <a:p>
            <a:r>
              <a:rPr lang="en-GB" sz="1100" dirty="0"/>
              <a:t>Kinetic energy (J) = 0.5 × mass (kg) × velocity</a:t>
            </a:r>
            <a:r>
              <a:rPr lang="en-GB" sz="1100" baseline="30000" dirty="0"/>
              <a:t>2</a:t>
            </a:r>
            <a:r>
              <a:rPr lang="en-GB" sz="1100" dirty="0"/>
              <a:t> (m/s)    </a:t>
            </a:r>
          </a:p>
          <a:p>
            <a:pPr lvl="0"/>
            <a:r>
              <a:rPr lang="en-GB" sz="1100" b="1" dirty="0"/>
              <a:t>E</a:t>
            </a:r>
            <a:r>
              <a:rPr lang="en-GB" sz="1100" b="1" baseline="-25000" dirty="0"/>
              <a:t>p</a:t>
            </a:r>
            <a:r>
              <a:rPr lang="en-GB" sz="1100" b="1" dirty="0"/>
              <a:t> = m x g x h</a:t>
            </a:r>
            <a:endParaRPr lang="en-GB" sz="1100" dirty="0"/>
          </a:p>
          <a:p>
            <a:r>
              <a:rPr lang="en-GB" sz="1100" dirty="0"/>
              <a:t>GPE (J) = mass (kg) × gravitational field strength (N/kg) × height (m)</a:t>
            </a:r>
          </a:p>
          <a:p>
            <a:pPr lvl="0"/>
            <a:r>
              <a:rPr lang="en-GB" sz="1100" b="1" dirty="0" err="1"/>
              <a:t>E</a:t>
            </a:r>
            <a:r>
              <a:rPr lang="en-GB" sz="1100" b="1" baseline="-25000" dirty="0" err="1"/>
              <a:t>e</a:t>
            </a:r>
            <a:r>
              <a:rPr lang="en-GB" sz="1100" b="1" dirty="0"/>
              <a:t> = ½ x k x e</a:t>
            </a:r>
            <a:r>
              <a:rPr lang="en-GB" sz="1100" b="1" baseline="30000" dirty="0"/>
              <a:t>2</a:t>
            </a:r>
            <a:endParaRPr lang="en-GB" sz="1100" dirty="0"/>
          </a:p>
          <a:p>
            <a:r>
              <a:rPr lang="en-GB" sz="1100" dirty="0"/>
              <a:t>EPE (J) = 0.5 × spring constant (N/m) × extension</a:t>
            </a:r>
            <a:r>
              <a:rPr lang="en-GB" sz="1100" baseline="30000" dirty="0"/>
              <a:t>2</a:t>
            </a:r>
            <a:r>
              <a:rPr lang="en-GB" sz="1100" dirty="0"/>
              <a:t> (m)</a:t>
            </a:r>
          </a:p>
          <a:p>
            <a:endParaRPr lang="en-GB" sz="11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A10BB3-0B96-46BD-BEE2-69B9AC3F9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65" y="5273960"/>
            <a:ext cx="3096599" cy="44169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86AB40-7D5A-474B-9D32-65DE35AC5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8028" y="6374442"/>
            <a:ext cx="3473772" cy="24791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AC77B0-5A18-48D6-8129-388AD75BA706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-Energy</a:t>
            </a:r>
          </a:p>
          <a:p>
            <a:r>
              <a:rPr lang="en-GB" sz="1100" dirty="0"/>
              <a:t>-Height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A9C48A-0491-48A5-A791-54ED19D34BAB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-Gravitational field strength?</a:t>
            </a:r>
          </a:p>
          <a:p>
            <a:r>
              <a:rPr lang="en-GB" sz="1100" dirty="0"/>
              <a:t>-Velocity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E56E14-95F8-47EB-9797-ABD6B8833407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-Spring constant</a:t>
            </a:r>
          </a:p>
          <a:p>
            <a:r>
              <a:rPr lang="en-GB" sz="1100" dirty="0"/>
              <a:t>-Mass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9D7DAF-E4ED-4582-819F-3AF7BFB9B03F}"/>
              </a:ext>
            </a:extLst>
          </p:cNvPr>
          <p:cNvSpPr txBox="1"/>
          <p:nvPr/>
        </p:nvSpPr>
        <p:spPr>
          <a:xfrm>
            <a:off x="4945194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-Power</a:t>
            </a:r>
          </a:p>
          <a:p>
            <a:r>
              <a:rPr lang="en-GB" sz="1100" dirty="0"/>
              <a:t>-Efficiency</a:t>
            </a:r>
          </a:p>
        </p:txBody>
      </p:sp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A51394-27D8-4041-877F-D80FB0D92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49800"/>
            <a:ext cx="3960969" cy="5054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Power and efficiency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DAB74F-9FC8-4024-842C-A8F0D1ECB890}"/>
              </a:ext>
            </a:extLst>
          </p:cNvPr>
          <p:cNvSpPr/>
          <p:nvPr/>
        </p:nvSpPr>
        <p:spPr>
          <a:xfrm>
            <a:off x="0" y="317345"/>
            <a:ext cx="6714067" cy="2850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a measured of how much energy is being used/work done is transferred per second.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= E ÷ t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Power (W) = Energy (J) ÷ time (s)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= W ÷ t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 (W) = work done (J)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time (s)	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During the process of an energy transfer, energy is usually lost (mostly in the form of thermal and sound energy).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Efficiency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a measure of how usefully the energy/power is transferred.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Efficiency = useful power output (W) ÷ total power in (W)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Efficiency = useful energy output (J) ÷ total energy in (J)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DDAB83-BF9F-42E1-9641-C3392B662A6D}"/>
              </a:ext>
            </a:extLst>
          </p:cNvPr>
          <p:cNvSpPr/>
          <p:nvPr/>
        </p:nvSpPr>
        <p:spPr>
          <a:xfrm>
            <a:off x="1" y="2848880"/>
            <a:ext cx="3352800" cy="2257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want to reduce energy unwanted energy transfers. We can do this by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lubrication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(for example on the wheels of a bike), or reduce energy loss in the home by: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Installing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double glazing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Installing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cavity wall insulation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(which decreases the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thermal conductivity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wall and reduces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convection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also). 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loft insulation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draught excluders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1FAE61-0EC3-438C-B2D4-EB6D97AB0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013" y="3300341"/>
            <a:ext cx="3201987" cy="32243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13DDD7-34C5-43BD-B377-D289772CB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0968" y="6648885"/>
            <a:ext cx="2897031" cy="243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Specific heat capacity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86298E-8952-4E9A-9162-5DB23E53BD49}"/>
              </a:ext>
            </a:extLst>
          </p:cNvPr>
          <p:cNvSpPr/>
          <p:nvPr/>
        </p:nvSpPr>
        <p:spPr>
          <a:xfrm>
            <a:off x="0" y="317345"/>
            <a:ext cx="667512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When a substance is changing temperature, the energy change can be calculated by using </a:t>
            </a:r>
            <a:r>
              <a:rPr lang="el-GR" sz="1100" b="1" dirty="0"/>
              <a:t>Δ</a:t>
            </a:r>
            <a:r>
              <a:rPr lang="en-GB" sz="1100" b="1" dirty="0"/>
              <a:t>E= m x c x </a:t>
            </a:r>
            <a:r>
              <a:rPr lang="el-GR" sz="1100" b="1" dirty="0"/>
              <a:t>Δ</a:t>
            </a:r>
            <a:r>
              <a:rPr lang="en-GB" sz="1100" b="1" dirty="0"/>
              <a:t>ϑ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dirty="0"/>
              <a:t>The </a:t>
            </a:r>
            <a:r>
              <a:rPr lang="en-GB" sz="1100" b="1" dirty="0"/>
              <a:t>specific heat capacity </a:t>
            </a:r>
            <a:r>
              <a:rPr lang="en-GB" sz="1100" dirty="0"/>
              <a:t>is the energy needed to heat up 1 kg of a substance by 1 degree. </a:t>
            </a:r>
          </a:p>
          <a:p>
            <a:endParaRPr lang="en-GB" sz="1100" dirty="0"/>
          </a:p>
          <a:p>
            <a:r>
              <a:rPr lang="en-GB" sz="1100" dirty="0"/>
              <a:t>Required practical 1 gets us to measure the specific heat capacity of a material. To do this we:</a:t>
            </a:r>
          </a:p>
          <a:p>
            <a:r>
              <a:rPr lang="en-GB" sz="1100" dirty="0"/>
              <a:t>-Use a metal block with two holes in it (one for heater and one for </a:t>
            </a:r>
            <a:r>
              <a:rPr lang="en-GB" sz="1100" b="1" dirty="0"/>
              <a:t>thermometer</a:t>
            </a:r>
            <a:r>
              <a:rPr lang="en-GB" sz="1100" dirty="0"/>
              <a:t> to measure the temperature. </a:t>
            </a:r>
          </a:p>
          <a:p>
            <a:r>
              <a:rPr lang="en-GB" sz="1100" dirty="0"/>
              <a:t>-Use a </a:t>
            </a:r>
            <a:r>
              <a:rPr lang="en-GB" sz="1100" b="1" dirty="0"/>
              <a:t>balance</a:t>
            </a:r>
            <a:r>
              <a:rPr lang="en-GB" sz="1100" dirty="0"/>
              <a:t> to measure the mass of the metal block. </a:t>
            </a:r>
          </a:p>
          <a:p>
            <a:r>
              <a:rPr lang="en-GB" sz="1100" dirty="0"/>
              <a:t>-Use a </a:t>
            </a:r>
            <a:r>
              <a:rPr lang="en-GB" sz="1100" b="1" dirty="0"/>
              <a:t>power pack </a:t>
            </a:r>
            <a:r>
              <a:rPr lang="en-GB" sz="1100" dirty="0"/>
              <a:t>to supply energy to the metal block, a </a:t>
            </a:r>
            <a:r>
              <a:rPr lang="en-GB" sz="1100" b="1" dirty="0"/>
              <a:t>Joulemeter</a:t>
            </a:r>
            <a:r>
              <a:rPr lang="en-GB" sz="1100" dirty="0"/>
              <a:t> can be used to measure the thermal energy going into the block.  (Note: you can use an ammeter, voltmeter and stopwatch instead of a Joulemeter). </a:t>
            </a:r>
          </a:p>
          <a:p>
            <a:r>
              <a:rPr lang="en-GB" sz="1100" dirty="0"/>
              <a:t>-If we have measured the mass, energy change, and temperature change then we can use </a:t>
            </a:r>
            <a:r>
              <a:rPr lang="el-GR" sz="1100" b="1" dirty="0"/>
              <a:t>Δ</a:t>
            </a:r>
            <a:r>
              <a:rPr lang="en-GB" sz="1100" b="1" dirty="0"/>
              <a:t>E= m x c x </a:t>
            </a:r>
            <a:r>
              <a:rPr lang="el-GR" sz="1100" b="1" dirty="0"/>
              <a:t>Δ</a:t>
            </a:r>
            <a:r>
              <a:rPr lang="en-GB" sz="1100" b="1" dirty="0"/>
              <a:t>ϑ </a:t>
            </a:r>
            <a:r>
              <a:rPr lang="en-GB" sz="1100" dirty="0"/>
              <a:t>to calculate the specific heat capacity. </a:t>
            </a:r>
          </a:p>
          <a:p>
            <a:endParaRPr lang="en-GB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07E8AB-A6B6-4698-86EC-3CBCD77A9A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6" t="4433" r="16477" b="14917"/>
          <a:stretch/>
        </p:blipFill>
        <p:spPr>
          <a:xfrm>
            <a:off x="600902" y="6117431"/>
            <a:ext cx="5656194" cy="31111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5541B8-193E-438B-B161-38306AD3C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" y="2441003"/>
            <a:ext cx="2697395" cy="222789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DBCEC04-B6A6-46EF-BD03-D14A352B8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6923" y="2788828"/>
            <a:ext cx="4754880" cy="2711954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F4200FD4-12B0-4756-AF8D-ECFE0C88E20E}"/>
              </a:ext>
            </a:extLst>
          </p:cNvPr>
          <p:cNvSpPr/>
          <p:nvPr/>
        </p:nvSpPr>
        <p:spPr>
          <a:xfrm>
            <a:off x="262465" y="5556219"/>
            <a:ext cx="63330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/>
              <a:t>Stretch:</a:t>
            </a:r>
            <a:r>
              <a:rPr lang="en-GB" sz="1400" dirty="0"/>
              <a:t> Calculate the specific heat capacity of the copper block from the information in the diagram. 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Energy Resources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AD1F87-CF22-45B3-9385-036129E0C6C0}"/>
              </a:ext>
            </a:extLst>
          </p:cNvPr>
          <p:cNvSpPr txBox="1"/>
          <p:nvPr/>
        </p:nvSpPr>
        <p:spPr>
          <a:xfrm>
            <a:off x="76201" y="471754"/>
            <a:ext cx="3350266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Renewable</a:t>
            </a:r>
            <a:r>
              <a:rPr lang="en-GB" sz="1100" dirty="0"/>
              <a:t> energy resources are renewed. They do not run out. Examples include; tidal, wave, geothermal, wind and solar. </a:t>
            </a:r>
          </a:p>
          <a:p>
            <a:endParaRPr lang="en-GB" sz="1100" dirty="0"/>
          </a:p>
          <a:p>
            <a:r>
              <a:rPr lang="en-GB" sz="1100" b="1" dirty="0"/>
              <a:t>Non-renewable</a:t>
            </a:r>
            <a:r>
              <a:rPr lang="en-GB" sz="1100" dirty="0"/>
              <a:t> energy resources do run out. They are </a:t>
            </a:r>
            <a:r>
              <a:rPr lang="en-GB" sz="1100" b="1" dirty="0"/>
              <a:t>fossil fuels </a:t>
            </a:r>
            <a:r>
              <a:rPr lang="en-GB" sz="1100" dirty="0"/>
              <a:t>(coal, oil and gas) and nuclear. Non-renewables generally work by heating water in a boiler until it turns to steam. This steam is highly pressurised and turns the blades of a </a:t>
            </a:r>
            <a:r>
              <a:rPr lang="en-GB" sz="1100" b="1" dirty="0"/>
              <a:t>turbine</a:t>
            </a:r>
            <a:r>
              <a:rPr lang="en-GB" sz="1100" dirty="0"/>
              <a:t>. This turbine then turns a </a:t>
            </a:r>
            <a:r>
              <a:rPr lang="en-GB" sz="1100" b="1" dirty="0"/>
              <a:t>generator</a:t>
            </a:r>
            <a:r>
              <a:rPr lang="en-GB" sz="1100" dirty="0"/>
              <a:t> which converts kinetic energy into electrical energy.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8C0B2F3-EE43-4683-A2F8-837539E45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664" y="467054"/>
            <a:ext cx="3108010" cy="164762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0609888-8F76-4202-AB34-2EF404FA67AB}"/>
              </a:ext>
            </a:extLst>
          </p:cNvPr>
          <p:cNvSpPr txBox="1"/>
          <p:nvPr/>
        </p:nvSpPr>
        <p:spPr>
          <a:xfrm>
            <a:off x="3749989" y="2426135"/>
            <a:ext cx="31080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Each method of generating electricity has advantages and disadvantages. Burning fossil fuels creates </a:t>
            </a:r>
            <a:r>
              <a:rPr lang="en-GB" sz="1100" b="1" dirty="0"/>
              <a:t>carbon dioxide </a:t>
            </a:r>
            <a:r>
              <a:rPr lang="en-GB" sz="1100" dirty="0"/>
              <a:t>which leads to </a:t>
            </a:r>
            <a:r>
              <a:rPr lang="en-GB" sz="1100" b="1" dirty="0"/>
              <a:t>global warming</a:t>
            </a:r>
            <a:r>
              <a:rPr lang="en-GB" sz="1100" dirty="0"/>
              <a:t>; but they generate electricity reliably. Wind and solar power are </a:t>
            </a:r>
            <a:r>
              <a:rPr lang="en-GB" sz="1100" b="1" dirty="0"/>
              <a:t>unreliable</a:t>
            </a:r>
            <a:r>
              <a:rPr lang="en-GB" sz="1100" dirty="0"/>
              <a:t> but do not generate carbon dioxide and once built are cheap to run.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628BFFB-8187-4056-A0E3-80840B96C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465658"/>
            <a:ext cx="3665223" cy="560366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3FADDF9-3D57-4E04-B407-4A2045CD7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0910" y="4108578"/>
            <a:ext cx="3438994" cy="235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CC3DD-126A-4B16-8D32-D40E79885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2884B-D39C-4D9A-B427-74729E665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8</a:t>
            </a:fld>
            <a:endParaRPr lang="en-GB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D4887A1-4FE8-4DB5-99C5-B65FDF59A2F1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521686"/>
              </p:ext>
            </p:extLst>
          </p:nvPr>
        </p:nvGraphicFramePr>
        <p:xfrm>
          <a:off x="52651" y="-205374"/>
          <a:ext cx="6732546" cy="10572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Document" r:id="rId3" imgW="6844774" imgH="10749798" progId="Word.Document.12">
                  <p:embed/>
                </p:oleObj>
              </mc:Choice>
              <mc:Fallback>
                <p:oleObj name="Document" r:id="rId3" imgW="6844774" imgH="10749798" progId="Word.Document.12">
                  <p:embed/>
                  <p:pic>
                    <p:nvPicPr>
                      <p:cNvPr id="5" name="Content Placeholder 4">
                        <a:extLst>
                          <a:ext uri="{FF2B5EF4-FFF2-40B4-BE49-F238E27FC236}">
                            <a16:creationId xmlns:a16="http://schemas.microsoft.com/office/drawing/2014/main" id="{6D4887A1-4FE8-4DB5-99C5-B65FDF59A2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651" y="-205374"/>
                        <a:ext cx="6732546" cy="105728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148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8"/>
    </mc:Choice>
    <mc:Fallback xmlns="">
      <p:transition spd="slow" advTm="87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Energy revision</a:t>
            </a:r>
          </a:p>
          <a:p>
            <a:pPr algn="ctr"/>
            <a:r>
              <a:rPr lang="en-GB" sz="1100" dirty="0"/>
              <a:t>Keywords: Store, system, kinetic, gravitational, kinetic, elastic, heat capacity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Symbols, charge, current and Ohm’s law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AC77B0-5A18-48D6-8129-388AD75BA706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-Voltage</a:t>
            </a:r>
          </a:p>
          <a:p>
            <a:r>
              <a:rPr lang="en-GB" sz="1100" dirty="0"/>
              <a:t>-Current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A9C48A-0491-48A5-A791-54ED19D34BAB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-Resistance</a:t>
            </a:r>
          </a:p>
          <a:p>
            <a:r>
              <a:rPr lang="en-GB" sz="1100" dirty="0"/>
              <a:t>-Charge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E56E14-95F8-47EB-9797-ABD6B8833407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-Time</a:t>
            </a:r>
          </a:p>
          <a:p>
            <a:r>
              <a:rPr lang="en-GB" sz="1100" dirty="0"/>
              <a:t>-Energy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9D7DAF-E4ED-4582-819F-3AF7BFB9B03F}"/>
              </a:ext>
            </a:extLst>
          </p:cNvPr>
          <p:cNvSpPr txBox="1"/>
          <p:nvPr/>
        </p:nvSpPr>
        <p:spPr>
          <a:xfrm>
            <a:off x="4945194" y="753400"/>
            <a:ext cx="20681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-Power</a:t>
            </a:r>
          </a:p>
        </p:txBody>
      </p:sp>
      <p:pic>
        <p:nvPicPr>
          <p:cNvPr id="16" name="Picture 15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A8EA0D25-9D8A-4B83-BB30-AD7BE5512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881" y="1448589"/>
            <a:ext cx="2470557" cy="25275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D64D09-77AA-4D40-AC51-7D37535C31D6}"/>
              </a:ext>
            </a:extLst>
          </p:cNvPr>
          <p:cNvSpPr txBox="1"/>
          <p:nvPr/>
        </p:nvSpPr>
        <p:spPr>
          <a:xfrm>
            <a:off x="59267" y="1888067"/>
            <a:ext cx="418253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Current</a:t>
            </a:r>
            <a:r>
              <a:rPr lang="en-GB" sz="1100" dirty="0"/>
              <a:t> is the flow of charged particles (</a:t>
            </a:r>
            <a:r>
              <a:rPr lang="en-GB" sz="1100" b="1" dirty="0"/>
              <a:t>electrons</a:t>
            </a:r>
            <a:r>
              <a:rPr lang="en-GB" sz="1100" dirty="0"/>
              <a:t>). The equation that links charge, current and time is: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Q = I x t</a:t>
            </a:r>
            <a:endParaRPr lang="en-GB" sz="1100" dirty="0"/>
          </a:p>
          <a:p>
            <a:r>
              <a:rPr lang="en-GB" sz="1100" dirty="0"/>
              <a:t>Charge (C) = Current (A) × time (s)</a:t>
            </a:r>
          </a:p>
          <a:p>
            <a:endParaRPr lang="en-GB" sz="1100" dirty="0"/>
          </a:p>
          <a:p>
            <a:r>
              <a:rPr lang="en-GB" sz="1100" b="1" dirty="0"/>
              <a:t>Ohm’s law </a:t>
            </a:r>
            <a:r>
              <a:rPr lang="en-GB" sz="1100" dirty="0"/>
              <a:t>says that for an Ohmic conductor, the potential difference is directly proportional to the current. 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V = I x R</a:t>
            </a:r>
            <a:endParaRPr lang="en-GB" sz="1100" dirty="0"/>
          </a:p>
          <a:p>
            <a:r>
              <a:rPr lang="en-GB" sz="1100" dirty="0"/>
              <a:t>Potential difference (V) = Current (I) × Resistance (Ω).</a:t>
            </a:r>
          </a:p>
          <a:p>
            <a:endParaRPr lang="en-GB" sz="1100" dirty="0"/>
          </a:p>
          <a:p>
            <a:endParaRPr lang="en-GB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EA08F44-0C87-47D0-9ADE-91DBBC603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70" y="3858713"/>
            <a:ext cx="1809300" cy="1305574"/>
          </a:xfrm>
          <a:prstGeom prst="rect">
            <a:avLst/>
          </a:prstGeom>
        </p:spPr>
      </p:pic>
      <p:pic>
        <p:nvPicPr>
          <p:cNvPr id="24" name="irc_mi" descr="Image result for filament bulb graph">
            <a:hlinkClick r:id="rId4"/>
            <a:extLst>
              <a:ext uri="{FF2B5EF4-FFF2-40B4-BE49-F238E27FC236}">
                <a16:creationId xmlns:a16="http://schemas.microsoft.com/office/drawing/2014/main" id="{A72E1B3A-9FA8-48D7-A49B-E9A1718170AD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833" y="3751818"/>
            <a:ext cx="1474328" cy="1595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77A2B6B-0C13-42A2-99A7-10380FCDD9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3563" y="3920993"/>
            <a:ext cx="1693191" cy="12573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D129D4-7889-4FCA-A97D-E91994F4E5A8}"/>
              </a:ext>
            </a:extLst>
          </p:cNvPr>
          <p:cNvSpPr txBox="1"/>
          <p:nvPr/>
        </p:nvSpPr>
        <p:spPr>
          <a:xfrm>
            <a:off x="360770" y="5178384"/>
            <a:ext cx="18093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I-V graph for a </a:t>
            </a:r>
            <a:r>
              <a:rPr lang="en-GB" sz="1100" b="1" dirty="0"/>
              <a:t>resistor</a:t>
            </a:r>
            <a:r>
              <a:rPr lang="en-GB" sz="1100" dirty="0"/>
              <a:t>. A resistor is </a:t>
            </a:r>
            <a:r>
              <a:rPr lang="en-GB" sz="1100" b="1" dirty="0"/>
              <a:t>Ohmic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D741C9-10F6-4A0F-8B87-003125E774A7}"/>
              </a:ext>
            </a:extLst>
          </p:cNvPr>
          <p:cNvSpPr txBox="1"/>
          <p:nvPr/>
        </p:nvSpPr>
        <p:spPr>
          <a:xfrm>
            <a:off x="2524347" y="5164287"/>
            <a:ext cx="18093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I-V graph for a </a:t>
            </a:r>
            <a:r>
              <a:rPr lang="en-GB" sz="1100" b="1" dirty="0"/>
              <a:t>lamp</a:t>
            </a:r>
            <a:r>
              <a:rPr lang="en-GB" sz="1100" dirty="0"/>
              <a:t>. A lamp is </a:t>
            </a:r>
            <a:r>
              <a:rPr lang="en-GB" sz="1100" b="1" dirty="0"/>
              <a:t>non-Ohmic</a:t>
            </a:r>
            <a:r>
              <a:rPr lang="en-GB" sz="1100" dirty="0"/>
              <a:t> (resistance increases as it heats)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BE4279B-F821-48CE-9926-C75D47533BE7}"/>
              </a:ext>
            </a:extLst>
          </p:cNvPr>
          <p:cNvSpPr txBox="1"/>
          <p:nvPr/>
        </p:nvSpPr>
        <p:spPr>
          <a:xfrm>
            <a:off x="4501133" y="5164287"/>
            <a:ext cx="18093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I-V graph for a </a:t>
            </a:r>
            <a:r>
              <a:rPr lang="en-GB" sz="1100" b="1" dirty="0"/>
              <a:t>diode</a:t>
            </a:r>
            <a:r>
              <a:rPr lang="en-GB" sz="1100" dirty="0"/>
              <a:t>. A diode is </a:t>
            </a:r>
            <a:r>
              <a:rPr lang="en-GB" sz="1100" b="1" dirty="0"/>
              <a:t>non-Ohmic</a:t>
            </a:r>
            <a:r>
              <a:rPr lang="en-GB" sz="1100" dirty="0"/>
              <a:t> (only lets current flow one way)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A0E97D-23EB-48F4-8452-6C82434698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282" y="5736877"/>
            <a:ext cx="2905299" cy="4169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49FC82-C33A-4B9B-890B-10B61F6C3F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5022" y="5764451"/>
            <a:ext cx="2642223" cy="414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359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Series and parallel circuits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C85777-7CED-4C0D-92A9-1CA6DE85F510}"/>
              </a:ext>
            </a:extLst>
          </p:cNvPr>
          <p:cNvSpPr txBox="1"/>
          <p:nvPr/>
        </p:nvSpPr>
        <p:spPr>
          <a:xfrm>
            <a:off x="0" y="317345"/>
            <a:ext cx="401216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A </a:t>
            </a:r>
            <a:r>
              <a:rPr lang="en-GB" sz="1100" b="1" dirty="0"/>
              <a:t>series</a:t>
            </a:r>
            <a:r>
              <a:rPr lang="en-GB" sz="1100" dirty="0"/>
              <a:t> circuit only has one path, a </a:t>
            </a:r>
            <a:r>
              <a:rPr lang="en-GB" sz="1100" b="1" dirty="0"/>
              <a:t>parallel</a:t>
            </a:r>
            <a:r>
              <a:rPr lang="en-GB" sz="1100" dirty="0"/>
              <a:t> circuit has more than one path. </a:t>
            </a:r>
          </a:p>
          <a:p>
            <a:endParaRPr lang="en-GB" sz="1100" dirty="0"/>
          </a:p>
          <a:p>
            <a:r>
              <a:rPr lang="en-GB" sz="1100" dirty="0"/>
              <a:t>Current is the same everywhere in a series circuit, but splits on each path of a parallel circuit. Voltage is the same on each path of a parallel circuit, but splits across components in a series circuit. </a:t>
            </a:r>
          </a:p>
          <a:p>
            <a:endParaRPr lang="en-GB" sz="1100" dirty="0"/>
          </a:p>
          <a:p>
            <a:r>
              <a:rPr lang="en-GB" sz="1100" b="1" dirty="0"/>
              <a:t>Ammeters</a:t>
            </a:r>
            <a:r>
              <a:rPr lang="en-GB" sz="1100" dirty="0"/>
              <a:t> are used to measure current and go in series. </a:t>
            </a:r>
            <a:r>
              <a:rPr lang="en-GB" sz="1100" b="1" dirty="0"/>
              <a:t>Voltmeters</a:t>
            </a:r>
            <a:r>
              <a:rPr lang="en-GB" sz="1100" dirty="0"/>
              <a:t> are used to measure potential difference and go in parallel across the component you want the voltage across.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ACB57F-50EA-4A03-8C19-AE33E3DA1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16" y="5055637"/>
            <a:ext cx="3290583" cy="4533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B68900-2C44-405E-B17F-B6C937879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519" y="5767324"/>
            <a:ext cx="3223481" cy="39517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8FEA358-6D46-41C0-89D0-AC7640B1F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5944" y="0"/>
            <a:ext cx="2732055" cy="10450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6C28AE-75CA-4FCE-A410-AE87E9B0B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5944" y="3039073"/>
            <a:ext cx="2732056" cy="13504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3B69133-1543-4737-ACFE-BFAF36490D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755" y="2218983"/>
            <a:ext cx="2336209" cy="25004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C18F73-179F-4FA1-AFB0-9FB9FCEFD9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5944" y="1410838"/>
            <a:ext cx="2732056" cy="124306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51D1181-F255-42F1-BC4C-A2EC9D039B1A}"/>
              </a:ext>
            </a:extLst>
          </p:cNvPr>
          <p:cNvSpPr/>
          <p:nvPr/>
        </p:nvSpPr>
        <p:spPr>
          <a:xfrm>
            <a:off x="3429000" y="4616748"/>
            <a:ext cx="3429000" cy="8771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100" dirty="0"/>
              <a:t>Resistance is added together when two resistors are in series:</a:t>
            </a:r>
          </a:p>
          <a:p>
            <a:r>
              <a:rPr lang="en-GB" sz="1100" b="1" dirty="0"/>
              <a:t>R</a:t>
            </a:r>
            <a:r>
              <a:rPr lang="en-GB" sz="1100" b="1" baseline="-25000" dirty="0"/>
              <a:t>TOT</a:t>
            </a:r>
            <a:r>
              <a:rPr lang="en-GB" sz="1100" b="1" dirty="0"/>
              <a:t> = R</a:t>
            </a:r>
            <a:r>
              <a:rPr lang="en-GB" sz="1100" b="1" baseline="-25000" dirty="0"/>
              <a:t>1</a:t>
            </a:r>
            <a:r>
              <a:rPr lang="en-GB" sz="1100" b="1" dirty="0"/>
              <a:t> + R</a:t>
            </a:r>
            <a:r>
              <a:rPr lang="en-GB" sz="1100" b="1" baseline="-25000" dirty="0"/>
              <a:t>2</a:t>
            </a:r>
            <a:r>
              <a:rPr lang="en-GB" sz="1100" b="1" dirty="0"/>
              <a:t> </a:t>
            </a:r>
            <a:r>
              <a:rPr lang="en-GB" sz="1100" dirty="0"/>
              <a:t>(all in Ω)</a:t>
            </a:r>
          </a:p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5810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Mains electricity and the National Grid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D917F3-9F4E-4A93-BBC4-4C5CB238A395}"/>
              </a:ext>
            </a:extLst>
          </p:cNvPr>
          <p:cNvSpPr/>
          <p:nvPr/>
        </p:nvSpPr>
        <p:spPr>
          <a:xfrm>
            <a:off x="4942837" y="645419"/>
            <a:ext cx="1915162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AC</a:t>
            </a:r>
            <a:r>
              <a:rPr lang="en-GB" sz="1100" dirty="0"/>
              <a:t> current (</a:t>
            </a:r>
            <a:r>
              <a:rPr lang="en-GB" sz="1100" dirty="0" err="1"/>
              <a:t>eg.</a:t>
            </a:r>
            <a:r>
              <a:rPr lang="en-GB" sz="1100" dirty="0"/>
              <a:t> mains electricity) changes direction, but </a:t>
            </a:r>
            <a:r>
              <a:rPr lang="en-GB" sz="1100" b="1" dirty="0"/>
              <a:t>DC</a:t>
            </a:r>
            <a:r>
              <a:rPr lang="en-GB" sz="1100" dirty="0"/>
              <a:t> does not (</a:t>
            </a:r>
            <a:r>
              <a:rPr lang="en-GB" sz="1100" dirty="0" err="1"/>
              <a:t>eg.</a:t>
            </a:r>
            <a:r>
              <a:rPr lang="en-GB" sz="1100" dirty="0"/>
              <a:t> batteries). </a:t>
            </a:r>
            <a:r>
              <a:rPr lang="en-GB" sz="1100" b="1" dirty="0"/>
              <a:t>Mains electricity </a:t>
            </a:r>
            <a:r>
              <a:rPr lang="en-GB" sz="1100" dirty="0"/>
              <a:t>has a voltage of </a:t>
            </a:r>
            <a:r>
              <a:rPr lang="en-GB" sz="1100" b="1" dirty="0"/>
              <a:t>230V</a:t>
            </a:r>
            <a:r>
              <a:rPr lang="en-GB" sz="1100" dirty="0"/>
              <a:t> and a frequency of </a:t>
            </a:r>
            <a:r>
              <a:rPr lang="en-GB" sz="1100" b="1" dirty="0"/>
              <a:t>50 Hz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dirty="0"/>
              <a:t>Plugs have three wires. The </a:t>
            </a:r>
            <a:r>
              <a:rPr lang="en-GB" sz="1100" b="1" dirty="0"/>
              <a:t>live</a:t>
            </a:r>
            <a:r>
              <a:rPr lang="en-GB" sz="1100" dirty="0"/>
              <a:t> wire carries the AC and is brown. The </a:t>
            </a:r>
            <a:r>
              <a:rPr lang="en-GB" sz="1100" b="1" dirty="0"/>
              <a:t>neutral</a:t>
            </a:r>
            <a:r>
              <a:rPr lang="en-GB" sz="1100" dirty="0"/>
              <a:t> wire completes the circuit and is blue. The </a:t>
            </a:r>
            <a:r>
              <a:rPr lang="en-GB" sz="1100" b="1" dirty="0"/>
              <a:t>earth</a:t>
            </a:r>
            <a:r>
              <a:rPr lang="en-GB" sz="1100" dirty="0"/>
              <a:t> wire is for safety and is green/yellow.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52151D-BAA0-4F79-A0B1-3629C5F747D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2" y="412725"/>
            <a:ext cx="3431959" cy="156558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pic>
        <p:nvPicPr>
          <p:cNvPr id="11" name="Picture 10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97D0E467-76D0-4C6F-BC69-6CBACF751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932" y="837220"/>
            <a:ext cx="1621904" cy="18208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0FC8AE-5615-4C7B-A250-2413C942A79A}"/>
              </a:ext>
            </a:extLst>
          </p:cNvPr>
          <p:cNvSpPr txBox="1"/>
          <p:nvPr/>
        </p:nvSpPr>
        <p:spPr>
          <a:xfrm>
            <a:off x="134221" y="1931926"/>
            <a:ext cx="343195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The </a:t>
            </a:r>
            <a:r>
              <a:rPr lang="en-GB" sz="1100" b="1" dirty="0"/>
              <a:t>national grid </a:t>
            </a:r>
            <a:r>
              <a:rPr lang="en-GB" sz="1100" dirty="0"/>
              <a:t>is made up of transformers and transmission cables. Directly after a power station is a </a:t>
            </a:r>
            <a:r>
              <a:rPr lang="en-GB" sz="1100" b="1" dirty="0"/>
              <a:t>step-up transformer</a:t>
            </a:r>
            <a:r>
              <a:rPr lang="en-GB" sz="1100" dirty="0"/>
              <a:t>. This increases the voltage but decreases the current. This reduces the </a:t>
            </a:r>
            <a:r>
              <a:rPr lang="en-GB" sz="1100" b="1" dirty="0"/>
              <a:t>energy lost to heating</a:t>
            </a:r>
            <a:r>
              <a:rPr lang="en-GB" sz="1100" dirty="0"/>
              <a:t> in the cables. </a:t>
            </a:r>
          </a:p>
          <a:p>
            <a:endParaRPr lang="en-GB" sz="1100" dirty="0"/>
          </a:p>
          <a:p>
            <a:r>
              <a:rPr lang="en-GB" sz="1100" dirty="0"/>
              <a:t>The cables are also </a:t>
            </a:r>
            <a:r>
              <a:rPr lang="en-GB" sz="1100" b="1" dirty="0"/>
              <a:t>low resistance </a:t>
            </a:r>
            <a:r>
              <a:rPr lang="en-GB" sz="1100" dirty="0"/>
              <a:t>to reduce energy lost to heating. Before electricity is delivered to consumers it goes to a </a:t>
            </a:r>
            <a:r>
              <a:rPr lang="en-GB" sz="1100" b="1" dirty="0"/>
              <a:t>step down transformer </a:t>
            </a:r>
            <a:r>
              <a:rPr lang="en-GB" sz="1100" dirty="0"/>
              <a:t>which reduces the voltage to a safe level for consumers.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C36A6D-C2DA-4BDE-8D96-007601324BA1}"/>
              </a:ext>
            </a:extLst>
          </p:cNvPr>
          <p:cNvSpPr/>
          <p:nvPr/>
        </p:nvSpPr>
        <p:spPr>
          <a:xfrm>
            <a:off x="3566180" y="2894095"/>
            <a:ext cx="322890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The </a:t>
            </a:r>
            <a:r>
              <a:rPr lang="en-GB" sz="1100" b="1" dirty="0"/>
              <a:t>fuse</a:t>
            </a:r>
            <a:r>
              <a:rPr lang="en-GB" sz="1100" dirty="0"/>
              <a:t> is also for safety and melts if the current is too large. The </a:t>
            </a:r>
            <a:r>
              <a:rPr lang="en-GB" sz="1100" b="1" dirty="0"/>
              <a:t>cable grip</a:t>
            </a:r>
            <a:r>
              <a:rPr lang="en-GB" sz="1100" dirty="0"/>
              <a:t> prevents the cables from coming out of the plug.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F981F3-4CB6-438A-9B03-413CC3409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49557"/>
            <a:ext cx="3601612" cy="40148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865FFF6-AFC6-404F-BEFD-9DD6355DD2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181" y="4644454"/>
            <a:ext cx="3291819" cy="36456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4BA746-82C7-4275-A893-9B31726FB117}"/>
              </a:ext>
            </a:extLst>
          </p:cNvPr>
          <p:cNvSpPr txBox="1"/>
          <p:nvPr/>
        </p:nvSpPr>
        <p:spPr>
          <a:xfrm>
            <a:off x="134221" y="3835400"/>
            <a:ext cx="655444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Two equations for power:</a:t>
            </a:r>
          </a:p>
          <a:p>
            <a:pPr lvl="0"/>
            <a:r>
              <a:rPr lang="en-GB" sz="1100" b="1" dirty="0"/>
              <a:t>P = I x V</a:t>
            </a:r>
            <a:endParaRPr lang="en-GB" sz="1100" dirty="0"/>
          </a:p>
          <a:p>
            <a:r>
              <a:rPr lang="en-GB" sz="1100" dirty="0"/>
              <a:t>Power (W) = Current (I) × Voltage (V)</a:t>
            </a:r>
          </a:p>
          <a:p>
            <a:r>
              <a:rPr lang="en-GB" sz="1100" b="1" dirty="0"/>
              <a:t>P = I</a:t>
            </a:r>
            <a:r>
              <a:rPr lang="en-GB" sz="1100" b="1" baseline="30000" dirty="0"/>
              <a:t>2</a:t>
            </a:r>
            <a:r>
              <a:rPr lang="en-GB" sz="1100" b="1" dirty="0"/>
              <a:t> x R</a:t>
            </a:r>
            <a:endParaRPr lang="en-GB" sz="1100" dirty="0"/>
          </a:p>
          <a:p>
            <a:r>
              <a:rPr lang="en-GB" sz="1100" dirty="0"/>
              <a:t>Power (W) = Current</a:t>
            </a:r>
            <a:r>
              <a:rPr lang="en-GB" sz="1100" baseline="30000" dirty="0"/>
              <a:t>2</a:t>
            </a:r>
            <a:r>
              <a:rPr lang="en-GB" sz="1100" dirty="0"/>
              <a:t> (A) × Resistance (Ω).</a:t>
            </a:r>
          </a:p>
          <a:p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B0504E-4FE4-4B5B-9140-5055AA66326F}"/>
              </a:ext>
            </a:extLst>
          </p:cNvPr>
          <p:cNvSpPr txBox="1"/>
          <p:nvPr/>
        </p:nvSpPr>
        <p:spPr>
          <a:xfrm>
            <a:off x="3566180" y="3736960"/>
            <a:ext cx="322890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Potential difference is how much energy each charge has:</a:t>
            </a:r>
          </a:p>
          <a:p>
            <a:pPr lvl="0"/>
            <a:r>
              <a:rPr lang="en-GB" sz="1100" b="1" dirty="0"/>
              <a:t>E = Q x V</a:t>
            </a:r>
            <a:endParaRPr lang="en-GB" sz="1100" dirty="0"/>
          </a:p>
          <a:p>
            <a:r>
              <a:rPr lang="en-GB" sz="1100" dirty="0"/>
              <a:t>Energy (J) = Charge (C) × Voltage (V)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5103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Static electricity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5FB1C4-6E3F-492A-8580-E16EC3E5AC6A}"/>
              </a:ext>
            </a:extLst>
          </p:cNvPr>
          <p:cNvSpPr txBox="1"/>
          <p:nvPr/>
        </p:nvSpPr>
        <p:spPr>
          <a:xfrm>
            <a:off x="125835" y="461394"/>
            <a:ext cx="3897487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B71562"/>
                </a:solidFill>
              </a:rPr>
              <a:t>Friction</a:t>
            </a:r>
            <a:r>
              <a:rPr lang="en-GB" sz="1100" dirty="0"/>
              <a:t> causes static charge. If you rub a balloon (very attractive to other atoms’ electrons) together with a woollen jumper. It will remove some of the electrons and leave the jumper </a:t>
            </a:r>
            <a:r>
              <a:rPr lang="en-GB" sz="1100" b="1" dirty="0">
                <a:solidFill>
                  <a:srgbClr val="B71562"/>
                </a:solidFill>
              </a:rPr>
              <a:t>positively charged</a:t>
            </a:r>
            <a:r>
              <a:rPr lang="en-GB" sz="1100" dirty="0"/>
              <a:t>. The balloon will then become </a:t>
            </a:r>
            <a:r>
              <a:rPr lang="en-GB" sz="1100" b="1" dirty="0">
                <a:solidFill>
                  <a:srgbClr val="B71562"/>
                </a:solidFill>
              </a:rPr>
              <a:t>negatively charged</a:t>
            </a:r>
            <a:r>
              <a:rPr lang="en-GB" sz="1100" b="1" dirty="0">
                <a:solidFill>
                  <a:srgbClr val="C00000"/>
                </a:solidFill>
              </a:rPr>
              <a:t>.</a:t>
            </a:r>
            <a:endParaRPr lang="en-GB" sz="1100" dirty="0"/>
          </a:p>
          <a:p>
            <a:r>
              <a:rPr lang="en-GB" sz="1100" dirty="0"/>
              <a:t>Two static electricity rules: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100" dirty="0"/>
              <a:t>Opposite charges </a:t>
            </a:r>
            <a:r>
              <a:rPr lang="en-GB" sz="1100" b="1" dirty="0">
                <a:solidFill>
                  <a:srgbClr val="B71562"/>
                </a:solidFill>
              </a:rPr>
              <a:t>attract</a:t>
            </a:r>
            <a:r>
              <a:rPr lang="en-GB" sz="1100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100" dirty="0"/>
              <a:t>Like charges </a:t>
            </a:r>
            <a:r>
              <a:rPr lang="en-GB" sz="1100" b="1" dirty="0">
                <a:solidFill>
                  <a:srgbClr val="B71562"/>
                </a:solidFill>
              </a:rPr>
              <a:t>repel</a:t>
            </a:r>
            <a:r>
              <a:rPr lang="en-GB" sz="1100" dirty="0"/>
              <a:t>. </a:t>
            </a:r>
          </a:p>
          <a:p>
            <a:endParaRPr lang="en-GB" dirty="0"/>
          </a:p>
        </p:txBody>
      </p:sp>
      <p:pic>
        <p:nvPicPr>
          <p:cNvPr id="13" name="Picture 12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201169E0-A5A5-4BA8-BB84-BF345E36C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22" y="405941"/>
            <a:ext cx="2828925" cy="160972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1EE24C7-7586-420E-A202-1FA023A7EBBB}"/>
              </a:ext>
            </a:extLst>
          </p:cNvPr>
          <p:cNvSpPr/>
          <p:nvPr/>
        </p:nvSpPr>
        <p:spPr>
          <a:xfrm>
            <a:off x="2709644" y="2236772"/>
            <a:ext cx="41483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A</a:t>
            </a:r>
            <a:r>
              <a:rPr lang="en-GB" sz="1100" dirty="0">
                <a:solidFill>
                  <a:srgbClr val="B71562"/>
                </a:solidFill>
              </a:rPr>
              <a:t> </a:t>
            </a:r>
            <a:r>
              <a:rPr lang="en-GB" sz="1100" b="1" dirty="0">
                <a:solidFill>
                  <a:srgbClr val="B71562"/>
                </a:solidFill>
              </a:rPr>
              <a:t>force field </a:t>
            </a:r>
            <a:r>
              <a:rPr lang="en-GB" sz="1100" dirty="0"/>
              <a:t>is caused by </a:t>
            </a:r>
            <a:r>
              <a:rPr lang="en-GB" sz="1100" b="1" dirty="0">
                <a:solidFill>
                  <a:srgbClr val="B71562"/>
                </a:solidFill>
              </a:rPr>
              <a:t>non-contact forces</a:t>
            </a:r>
            <a:r>
              <a:rPr lang="en-GB" sz="1100" dirty="0"/>
              <a:t>. These forces do not need to be in physical contact (touching) for an interaction of forces to take place. Attraction/repulsion of static charges is an example of a non-contact forces. </a:t>
            </a:r>
          </a:p>
          <a:p>
            <a:endParaRPr lang="en-GB" sz="1100" dirty="0"/>
          </a:p>
          <a:p>
            <a:r>
              <a:rPr lang="en-GB" sz="1100" b="1" dirty="0">
                <a:solidFill>
                  <a:srgbClr val="B71562"/>
                </a:solidFill>
              </a:rPr>
              <a:t>Electric field </a:t>
            </a:r>
            <a:r>
              <a:rPr lang="en-GB" sz="1100" dirty="0"/>
              <a:t>lines flow away from positive charges and towards negative charges. The arrows show the </a:t>
            </a:r>
            <a:r>
              <a:rPr lang="en-GB" sz="1100" b="1" dirty="0">
                <a:solidFill>
                  <a:srgbClr val="B71562"/>
                </a:solidFill>
              </a:rPr>
              <a:t>direction a positive charge </a:t>
            </a:r>
            <a:r>
              <a:rPr lang="en-GB" sz="1100" dirty="0"/>
              <a:t>would move in the field. </a:t>
            </a:r>
          </a:p>
          <a:p>
            <a:r>
              <a:rPr lang="en-GB" sz="1100" dirty="0"/>
              <a:t>The closer together the field lines are, the stronger the field. The strength of the field depends on two things:</a:t>
            </a:r>
          </a:p>
          <a:p>
            <a:pPr marL="514350" indent="-514350">
              <a:buAutoNum type="arabicParenR"/>
            </a:pPr>
            <a:r>
              <a:rPr lang="en-GB" sz="1100" dirty="0"/>
              <a:t>The </a:t>
            </a:r>
            <a:r>
              <a:rPr lang="en-GB" sz="1100" b="1" dirty="0">
                <a:solidFill>
                  <a:srgbClr val="B71562"/>
                </a:solidFill>
              </a:rPr>
              <a:t>size</a:t>
            </a:r>
            <a:r>
              <a:rPr lang="en-GB" sz="1100" dirty="0"/>
              <a:t> of the charge.</a:t>
            </a:r>
          </a:p>
          <a:p>
            <a:pPr marL="514350" indent="-514350">
              <a:buAutoNum type="arabicParenR"/>
            </a:pPr>
            <a:r>
              <a:rPr lang="en-GB" sz="1100" dirty="0"/>
              <a:t>The </a:t>
            </a:r>
            <a:r>
              <a:rPr lang="en-GB" sz="1100" b="1" dirty="0">
                <a:solidFill>
                  <a:srgbClr val="B71562"/>
                </a:solidFill>
              </a:rPr>
              <a:t>distance</a:t>
            </a:r>
            <a:r>
              <a:rPr lang="en-GB" sz="1100" dirty="0"/>
              <a:t> away from the charge. </a:t>
            </a:r>
          </a:p>
        </p:txBody>
      </p:sp>
      <p:pic>
        <p:nvPicPr>
          <p:cNvPr id="15" name="Picture 1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67CFBA72-6627-426D-940A-D4FE94B44D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71"/>
          <a:stretch/>
        </p:blipFill>
        <p:spPr>
          <a:xfrm>
            <a:off x="419896" y="1788796"/>
            <a:ext cx="1973552" cy="1373531"/>
          </a:xfrm>
          <a:prstGeom prst="rect">
            <a:avLst/>
          </a:prstGeom>
        </p:spPr>
      </p:pic>
      <p:pic>
        <p:nvPicPr>
          <p:cNvPr id="16" name="Picture 1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EE6E1337-B7C4-4B1A-BC42-03FA85DAC9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46"/>
          <a:stretch/>
        </p:blipFill>
        <p:spPr>
          <a:xfrm>
            <a:off x="345548" y="3250041"/>
            <a:ext cx="1837021" cy="13735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99389A-A30B-423D-8F84-14CC40517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35" y="4687835"/>
            <a:ext cx="3176356" cy="51947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577B6E-B3AE-4B99-95E1-876ABC3549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6302" y="4687835"/>
            <a:ext cx="3085863" cy="3286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AC5FDA-A991-4901-B9BC-AC2B8E876B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9296" y="8070834"/>
            <a:ext cx="2661599" cy="74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2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49D27-6B30-44A0-BC5C-0F008AAC1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869D0A-B9DB-4BC6-8AAA-229A54BF7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13</a:t>
            </a:fld>
            <a:endParaRPr lang="en-GB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5E0D76C-5CAE-4349-8696-3EDEBE89BBA7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1230175"/>
              </p:ext>
            </p:extLst>
          </p:nvPr>
        </p:nvGraphicFramePr>
        <p:xfrm>
          <a:off x="46827" y="-234495"/>
          <a:ext cx="6750019" cy="1060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Document" r:id="rId3" imgW="6844774" imgH="10749798" progId="Word.Document.12">
                  <p:embed/>
                </p:oleObj>
              </mc:Choice>
              <mc:Fallback>
                <p:oleObj name="Document" r:id="rId3" imgW="6844774" imgH="10749798" progId="Word.Document.12">
                  <p:embed/>
                  <p:pic>
                    <p:nvPicPr>
                      <p:cNvPr id="5" name="Content Placeholder 4">
                        <a:extLst>
                          <a:ext uri="{FF2B5EF4-FFF2-40B4-BE49-F238E27FC236}">
                            <a16:creationId xmlns:a16="http://schemas.microsoft.com/office/drawing/2014/main" id="{95E0D76C-5CAE-4349-8696-3EDEBE89BB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827" y="-234495"/>
                        <a:ext cx="6750019" cy="1060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263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"/>
    </mc:Choice>
    <mc:Fallback xmlns="">
      <p:transition spd="slow" advTm="749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Particle model of matter revision</a:t>
            </a:r>
          </a:p>
          <a:p>
            <a:pPr algn="ctr"/>
            <a:r>
              <a:rPr lang="en-GB" sz="1100" dirty="0"/>
              <a:t>Keywords: States, solid, liquid, gas, density, internal energy, heat capacity, latent heat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States of matter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CD071A-2076-4ABA-A9C4-116DA93A396F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-Mass</a:t>
            </a:r>
          </a:p>
          <a:p>
            <a:r>
              <a:rPr lang="en-GB" sz="1100" dirty="0"/>
              <a:t>-Energy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F7B392-B2D4-45C8-B8C6-8A0F4B6E0950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-Volume</a:t>
            </a:r>
          </a:p>
          <a:p>
            <a:r>
              <a:rPr lang="en-GB" sz="1100" dirty="0"/>
              <a:t>-Density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AEC1D9-87B8-4436-AD5E-0A2D77FAE6F5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-Specific Heat capacity</a:t>
            </a:r>
          </a:p>
          <a:p>
            <a:r>
              <a:rPr lang="en-GB" sz="1100" dirty="0"/>
              <a:t>-Latent Heat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289777-1E47-4758-B681-F3AF8452494A}"/>
              </a:ext>
            </a:extLst>
          </p:cNvPr>
          <p:cNvSpPr txBox="1"/>
          <p:nvPr/>
        </p:nvSpPr>
        <p:spPr>
          <a:xfrm>
            <a:off x="0" y="1762108"/>
            <a:ext cx="1963024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State changes:</a:t>
            </a:r>
          </a:p>
          <a:p>
            <a:r>
              <a:rPr lang="en-GB" sz="1100" b="1" dirty="0"/>
              <a:t>Melting</a:t>
            </a:r>
            <a:r>
              <a:rPr lang="en-GB" sz="1100" dirty="0"/>
              <a:t>: Solid → Liquid</a:t>
            </a:r>
          </a:p>
          <a:p>
            <a:r>
              <a:rPr lang="en-GB" sz="1100" b="1" dirty="0"/>
              <a:t>Evaporation</a:t>
            </a:r>
            <a:r>
              <a:rPr lang="en-GB" sz="1100" dirty="0"/>
              <a:t>: Liquid → Gas</a:t>
            </a:r>
          </a:p>
          <a:p>
            <a:r>
              <a:rPr lang="en-GB" sz="1100" b="1" dirty="0"/>
              <a:t>Condensation</a:t>
            </a:r>
            <a:r>
              <a:rPr lang="en-GB" sz="1100" dirty="0"/>
              <a:t>: Gas → Liquid</a:t>
            </a:r>
          </a:p>
          <a:p>
            <a:r>
              <a:rPr lang="en-GB" sz="1100" b="1" dirty="0"/>
              <a:t>Freezing</a:t>
            </a:r>
            <a:r>
              <a:rPr lang="en-GB" sz="1100" dirty="0"/>
              <a:t>: Liquid → Solid</a:t>
            </a:r>
          </a:p>
          <a:p>
            <a:r>
              <a:rPr lang="en-GB" sz="1100" b="1" dirty="0"/>
              <a:t>Sublimation</a:t>
            </a:r>
            <a:r>
              <a:rPr lang="en-GB" sz="1100" dirty="0"/>
              <a:t>: Solid → Gas</a:t>
            </a:r>
          </a:p>
          <a:p>
            <a:r>
              <a:rPr lang="en-GB" sz="1100" dirty="0"/>
              <a:t>	    or Gas → Solid</a:t>
            </a:r>
          </a:p>
          <a:p>
            <a:endParaRPr lang="en-GB" sz="1100" dirty="0"/>
          </a:p>
          <a:p>
            <a:r>
              <a:rPr lang="en-GB" sz="1100" dirty="0"/>
              <a:t>The amount of mass per unit volume is called the </a:t>
            </a:r>
            <a:r>
              <a:rPr lang="en-GB" sz="1100" b="1" dirty="0"/>
              <a:t>density:</a:t>
            </a:r>
            <a:endParaRPr lang="en-GB" sz="1100" dirty="0"/>
          </a:p>
          <a:p>
            <a:endParaRPr lang="en-GB" sz="1100" dirty="0"/>
          </a:p>
        </p:txBody>
      </p:sp>
      <p:pic>
        <p:nvPicPr>
          <p:cNvPr id="26" name="Picture 2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9C9A4D6-0559-4324-ACC7-BCDB1EE87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37" y="1444763"/>
            <a:ext cx="4827863" cy="215861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99183DCD-B8FE-4B57-B509-E589668092A2}"/>
              </a:ext>
            </a:extLst>
          </p:cNvPr>
          <p:cNvSpPr txBox="1"/>
          <p:nvPr/>
        </p:nvSpPr>
        <p:spPr>
          <a:xfrm>
            <a:off x="0" y="3432964"/>
            <a:ext cx="42161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100" b="1" dirty="0"/>
              <a:t>ρ = m ÷ V</a:t>
            </a:r>
            <a:endParaRPr lang="en-GB" sz="1100" dirty="0"/>
          </a:p>
          <a:p>
            <a:r>
              <a:rPr lang="en-GB" sz="1100" dirty="0"/>
              <a:t>Density (kg/m</a:t>
            </a:r>
            <a:r>
              <a:rPr lang="en-GB" sz="1100" baseline="30000" dirty="0"/>
              <a:t>3</a:t>
            </a:r>
            <a:r>
              <a:rPr lang="en-GB" sz="1100" dirty="0"/>
              <a:t>) = mass (kg) ÷ volume (m</a:t>
            </a:r>
            <a:r>
              <a:rPr lang="en-GB" sz="1100" baseline="30000" dirty="0"/>
              <a:t>3</a:t>
            </a:r>
            <a:r>
              <a:rPr lang="en-GB" sz="1100" dirty="0"/>
              <a:t>)</a:t>
            </a:r>
          </a:p>
          <a:p>
            <a:endParaRPr lang="en-GB" sz="11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F66D78-9CB7-4897-AA72-F02B35EEA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03544"/>
            <a:ext cx="4240756" cy="5252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E00F6D-7654-4FDE-8758-4E4F0AED3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7506" y="7747388"/>
            <a:ext cx="4329112" cy="212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790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Internal energy &amp; particle motion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158AE9-7567-489B-ABA6-B9637235F4EE}"/>
              </a:ext>
            </a:extLst>
          </p:cNvPr>
          <p:cNvSpPr/>
          <p:nvPr/>
        </p:nvSpPr>
        <p:spPr>
          <a:xfrm>
            <a:off x="0" y="369548"/>
            <a:ext cx="259177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Internal energy </a:t>
            </a:r>
            <a:r>
              <a:rPr lang="en-GB" sz="1100" dirty="0"/>
              <a:t>is the total </a:t>
            </a:r>
            <a:r>
              <a:rPr lang="en-GB" sz="1100" b="1" dirty="0"/>
              <a:t>kinetic</a:t>
            </a:r>
            <a:r>
              <a:rPr lang="en-GB" sz="1100" dirty="0"/>
              <a:t> energy and </a:t>
            </a:r>
            <a:r>
              <a:rPr lang="en-GB" sz="1100" b="1" dirty="0"/>
              <a:t>potential</a:t>
            </a:r>
            <a:r>
              <a:rPr lang="en-GB" sz="1100" dirty="0"/>
              <a:t> energy of all the</a:t>
            </a:r>
          </a:p>
          <a:p>
            <a:r>
              <a:rPr lang="en-GB" sz="1100" dirty="0"/>
              <a:t>particles (atoms and molecules) that make up a system.</a:t>
            </a:r>
          </a:p>
          <a:p>
            <a:endParaRPr lang="en-GB" sz="1100" dirty="0"/>
          </a:p>
          <a:p>
            <a:r>
              <a:rPr lang="en-GB" sz="1100" dirty="0"/>
              <a:t>Heating a system increases the energy of the particles. This either raises the</a:t>
            </a:r>
          </a:p>
          <a:p>
            <a:r>
              <a:rPr lang="en-GB" sz="1100" b="1" dirty="0"/>
              <a:t>temperature</a:t>
            </a:r>
            <a:r>
              <a:rPr lang="en-GB" sz="1100" dirty="0"/>
              <a:t> of the system or produces a </a:t>
            </a:r>
            <a:r>
              <a:rPr lang="en-GB" sz="1100" b="1" dirty="0"/>
              <a:t>change of state</a:t>
            </a:r>
            <a:r>
              <a:rPr lang="en-GB" sz="1100" dirty="0"/>
              <a:t>.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DD7B84B3-7198-4DD8-80ED-258DFE216F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" t="26384" r="3949" b="19867"/>
          <a:stretch/>
        </p:blipFill>
        <p:spPr>
          <a:xfrm>
            <a:off x="2591770" y="-1023"/>
            <a:ext cx="4266229" cy="14141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467EF9-ED39-4C35-BDB0-46CE3472953D}"/>
              </a:ext>
            </a:extLst>
          </p:cNvPr>
          <p:cNvSpPr/>
          <p:nvPr/>
        </p:nvSpPr>
        <p:spPr>
          <a:xfrm>
            <a:off x="2521880" y="1685293"/>
            <a:ext cx="391750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Gas particles move </a:t>
            </a:r>
            <a:r>
              <a:rPr lang="en-GB" sz="1100" b="1" dirty="0"/>
              <a:t>randomly</a:t>
            </a:r>
            <a:r>
              <a:rPr lang="en-GB" sz="1100" dirty="0"/>
              <a:t> in all directions at different speeds. As a gas </a:t>
            </a:r>
            <a:r>
              <a:rPr lang="en-GB" sz="1100" b="1" dirty="0"/>
              <a:t>heats</a:t>
            </a:r>
            <a:r>
              <a:rPr lang="en-GB" sz="1100" dirty="0"/>
              <a:t>, it gains energy and the </a:t>
            </a:r>
            <a:r>
              <a:rPr lang="en-GB" sz="1100" b="1" dirty="0"/>
              <a:t>speed</a:t>
            </a:r>
            <a:r>
              <a:rPr lang="en-GB" sz="1100" dirty="0"/>
              <a:t> of the particles </a:t>
            </a:r>
            <a:r>
              <a:rPr lang="en-GB" sz="1100" b="1" dirty="0"/>
              <a:t>increases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US" sz="1100" dirty="0"/>
              <a:t>The reason balloons get bigger when you blow them us is because more air means more </a:t>
            </a:r>
            <a:r>
              <a:rPr lang="en-US" sz="1100" b="1" dirty="0"/>
              <a:t>particles</a:t>
            </a:r>
            <a:r>
              <a:rPr lang="en-US" sz="1100" dirty="0"/>
              <a:t>. More particles means more </a:t>
            </a:r>
            <a:r>
              <a:rPr lang="en-US" sz="1100" b="1" dirty="0"/>
              <a:t>collisions </a:t>
            </a:r>
            <a:r>
              <a:rPr lang="en-US" sz="1100" dirty="0"/>
              <a:t>and a larger </a:t>
            </a:r>
            <a:r>
              <a:rPr lang="en-US" sz="1100" b="1" dirty="0"/>
              <a:t>force </a:t>
            </a:r>
            <a:r>
              <a:rPr lang="en-US" sz="1100" dirty="0"/>
              <a:t>on the walls of the balloon.  This means a higher </a:t>
            </a:r>
            <a:r>
              <a:rPr lang="en-US" sz="1100" b="1" dirty="0"/>
              <a:t>pressure</a:t>
            </a:r>
            <a:r>
              <a:rPr lang="en-US" sz="1100" dirty="0"/>
              <a:t>.  </a:t>
            </a:r>
          </a:p>
          <a:p>
            <a:endParaRPr lang="en-US" sz="1100" dirty="0"/>
          </a:p>
          <a:p>
            <a:r>
              <a:rPr lang="en-US" sz="1100" b="1" dirty="0"/>
              <a:t>Similarly</a:t>
            </a:r>
            <a:r>
              <a:rPr lang="en-US" sz="1100" dirty="0"/>
              <a:t>, if we heat the gas inside a balloon the particles move more </a:t>
            </a:r>
            <a:r>
              <a:rPr lang="en-US" sz="1100" b="1" dirty="0"/>
              <a:t>quickly</a:t>
            </a:r>
            <a:r>
              <a:rPr lang="en-US" sz="1100" dirty="0"/>
              <a:t>. This means more </a:t>
            </a:r>
            <a:r>
              <a:rPr lang="en-US" sz="1100" b="1" dirty="0"/>
              <a:t>collisions</a:t>
            </a:r>
            <a:r>
              <a:rPr lang="en-US" sz="1100" dirty="0"/>
              <a:t> with the wall of the balloon and therefore a higher </a:t>
            </a:r>
            <a:r>
              <a:rPr lang="en-US" sz="1100" b="1" dirty="0"/>
              <a:t>force</a:t>
            </a:r>
            <a:r>
              <a:rPr lang="en-US" sz="1100" dirty="0"/>
              <a:t> on the walls. This leads again to a higher </a:t>
            </a:r>
            <a:r>
              <a:rPr lang="en-US" sz="1100" b="1" dirty="0"/>
              <a:t>pressure</a:t>
            </a:r>
            <a:r>
              <a:rPr lang="en-US" sz="1100" dirty="0"/>
              <a:t>. </a:t>
            </a:r>
            <a:endParaRPr lang="en-US" sz="1100" b="1" dirty="0"/>
          </a:p>
          <a:p>
            <a:endParaRPr lang="en-GB" sz="1100" dirty="0"/>
          </a:p>
        </p:txBody>
      </p:sp>
      <p:pic>
        <p:nvPicPr>
          <p:cNvPr id="19" name="Picture 116">
            <a:extLst>
              <a:ext uri="{FF2B5EF4-FFF2-40B4-BE49-F238E27FC236}">
                <a16:creationId xmlns:a16="http://schemas.microsoft.com/office/drawing/2014/main" id="{76E3BCB9-3B2A-4EC7-8F8B-27D6BA58AB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8" r="56381"/>
          <a:stretch/>
        </p:blipFill>
        <p:spPr bwMode="auto">
          <a:xfrm>
            <a:off x="95818" y="1985375"/>
            <a:ext cx="2330245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16">
            <a:extLst>
              <a:ext uri="{FF2B5EF4-FFF2-40B4-BE49-F238E27FC236}">
                <a16:creationId xmlns:a16="http://schemas.microsoft.com/office/drawing/2014/main" id="{B39B6564-BB80-46A9-92B9-46370231CA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912" r="5189"/>
          <a:stretch/>
        </p:blipFill>
        <p:spPr bwMode="auto">
          <a:xfrm>
            <a:off x="136661" y="3601202"/>
            <a:ext cx="2318447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FFF4BB-7EAD-4EEF-9B62-43FAC95212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5" b="385"/>
          <a:stretch/>
        </p:blipFill>
        <p:spPr>
          <a:xfrm>
            <a:off x="0" y="5217028"/>
            <a:ext cx="4266837" cy="45876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65057C1-4AB1-4465-8883-3E55FACBA1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1352" y="5217028"/>
            <a:ext cx="3515856" cy="229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756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										            Specific and latent heat</a:t>
            </a:r>
          </a:p>
        </p:txBody>
      </p:sp>
      <p:pic>
        <p:nvPicPr>
          <p:cNvPr id="11" name="Picture 10" descr="A close up of a map&#10;&#10;Description generated with high confidence">
            <a:extLst>
              <a:ext uri="{FF2B5EF4-FFF2-40B4-BE49-F238E27FC236}">
                <a16:creationId xmlns:a16="http://schemas.microsoft.com/office/drawing/2014/main" id="{7A8A144C-ECFC-4358-A38C-74B4AD735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4278286" cy="29496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3A3028E-C035-40CE-8615-DCF3CCC09B13}"/>
              </a:ext>
            </a:extLst>
          </p:cNvPr>
          <p:cNvSpPr txBox="1"/>
          <p:nvPr/>
        </p:nvSpPr>
        <p:spPr>
          <a:xfrm>
            <a:off x="0" y="3134164"/>
            <a:ext cx="68830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When a substance is changing temperature, the energy change can be calculated by using </a:t>
            </a:r>
            <a:r>
              <a:rPr lang="el-GR" sz="1100" b="1" dirty="0"/>
              <a:t>Δ</a:t>
            </a:r>
            <a:r>
              <a:rPr lang="en-GB" sz="1100" b="1" dirty="0"/>
              <a:t>E= m x c x </a:t>
            </a:r>
            <a:r>
              <a:rPr lang="el-GR" sz="1100" b="1" dirty="0"/>
              <a:t>Δ</a:t>
            </a:r>
            <a:r>
              <a:rPr lang="en-GB" sz="1100" b="1" dirty="0"/>
              <a:t>ϑ</a:t>
            </a:r>
            <a:r>
              <a:rPr lang="en-GB" sz="1100" dirty="0"/>
              <a:t>. The </a:t>
            </a:r>
            <a:r>
              <a:rPr lang="en-GB" sz="1100" b="1" dirty="0"/>
              <a:t>specific heat capacity </a:t>
            </a:r>
            <a:r>
              <a:rPr lang="en-GB" sz="1100" dirty="0"/>
              <a:t>is the energy needed to heat up 1 kg of a substance by 1 degree. 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ΔE= m x c x </a:t>
            </a:r>
            <a:r>
              <a:rPr lang="en-GB" sz="1100" b="1" dirty="0" err="1"/>
              <a:t>Δϑ</a:t>
            </a:r>
            <a:endParaRPr lang="en-GB" sz="1100" dirty="0"/>
          </a:p>
          <a:p>
            <a:r>
              <a:rPr lang="en-GB" sz="1100" dirty="0"/>
              <a:t>Change in energy (J) = mass (kg) × specific heat (J/</a:t>
            </a:r>
            <a:r>
              <a:rPr lang="en-GB" sz="1100" dirty="0" err="1"/>
              <a:t>kg°C</a:t>
            </a:r>
            <a:r>
              <a:rPr lang="en-GB" sz="1100" dirty="0"/>
              <a:t>) × change in temp (°C)</a:t>
            </a:r>
          </a:p>
          <a:p>
            <a:endParaRPr lang="en-GB" sz="11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5BF3D4-F6F6-4E40-B50A-1FB4D4ABA55B}"/>
              </a:ext>
            </a:extLst>
          </p:cNvPr>
          <p:cNvSpPr txBox="1"/>
          <p:nvPr/>
        </p:nvSpPr>
        <p:spPr>
          <a:xfrm>
            <a:off x="61713" y="4291068"/>
            <a:ext cx="67516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When a substance is changing state, energy goes into </a:t>
            </a:r>
            <a:r>
              <a:rPr lang="en-GB" sz="1100" b="1" dirty="0"/>
              <a:t>breaking the bonds</a:t>
            </a:r>
            <a:r>
              <a:rPr lang="en-GB" sz="1100" dirty="0"/>
              <a:t> instead of increasing the temperature of the substance. The energy needed to change state can be calculated by </a:t>
            </a:r>
            <a:r>
              <a:rPr lang="en-GB" sz="1100" b="1" dirty="0"/>
              <a:t>E = m x L</a:t>
            </a:r>
            <a:r>
              <a:rPr lang="en-GB" sz="1100" dirty="0"/>
              <a:t>. The </a:t>
            </a:r>
            <a:r>
              <a:rPr lang="en-GB" sz="1100" b="1" dirty="0"/>
              <a:t>latent heat</a:t>
            </a:r>
            <a:r>
              <a:rPr lang="en-GB" sz="1100" dirty="0"/>
              <a:t> is the energy needed to change state of 1 kg of a substance. 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E = m x L</a:t>
            </a:r>
            <a:endParaRPr lang="en-GB" sz="1100" dirty="0"/>
          </a:p>
          <a:p>
            <a:r>
              <a:rPr lang="en-GB" sz="1100" dirty="0"/>
              <a:t>Energy (J) = mass (kg) × latent heat (J/kg)</a:t>
            </a:r>
          </a:p>
          <a:p>
            <a:endParaRPr lang="en-GB" sz="1100" dirty="0"/>
          </a:p>
          <a:p>
            <a:endParaRPr lang="en-GB" sz="1100" dirty="0"/>
          </a:p>
        </p:txBody>
      </p:sp>
      <p:pic>
        <p:nvPicPr>
          <p:cNvPr id="6" name="Picture 5" descr="A picture containing object&#10;&#10;Description automatically generated">
            <a:extLst>
              <a:ext uri="{FF2B5EF4-FFF2-40B4-BE49-F238E27FC236}">
                <a16:creationId xmlns:a16="http://schemas.microsoft.com/office/drawing/2014/main" id="{48A824B2-1B41-411E-83FB-36653BBA7F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758" y="589342"/>
            <a:ext cx="2438611" cy="17314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4496ED-38A7-43DE-92F6-84B37ADC4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410" y="5498445"/>
            <a:ext cx="4879180" cy="440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036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443E268-0A99-4C8E-BC76-EB822D676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4735166"/>
            <a:ext cx="3428999" cy="3673928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Pressure in gases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C35AC9-FB42-4073-813B-2DA2BA1BF9E5}"/>
              </a:ext>
            </a:extLst>
          </p:cNvPr>
          <p:cNvSpPr/>
          <p:nvPr/>
        </p:nvSpPr>
        <p:spPr>
          <a:xfrm>
            <a:off x="0" y="385345"/>
            <a:ext cx="372166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rPr lang="en-GB" sz="1100" dirty="0"/>
              <a:t>Provided that the number of particles and the temperature of a gas are kept constant, then:</a:t>
            </a:r>
          </a:p>
          <a:p>
            <a:pPr algn="ctr">
              <a:defRPr b="1">
                <a:solidFill>
                  <a:srgbClr val="000000"/>
                </a:solidFill>
              </a:defRPr>
            </a:pPr>
            <a:r>
              <a:rPr lang="en-GB" sz="1100" dirty="0">
                <a:solidFill>
                  <a:srgbClr val="B71562"/>
                </a:solidFill>
              </a:rPr>
              <a:t>P x V = constant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rPr lang="en-GB" sz="1100" dirty="0"/>
              <a:t>Where:</a:t>
            </a:r>
          </a:p>
          <a:p>
            <a:pPr>
              <a:spcBef>
                <a:spcPts val="0"/>
              </a:spcBef>
              <a:defRPr b="1">
                <a:solidFill>
                  <a:srgbClr val="000000"/>
                </a:solidFill>
              </a:defRPr>
            </a:pPr>
            <a:r>
              <a:rPr lang="en-GB" sz="1100" dirty="0">
                <a:solidFill>
                  <a:srgbClr val="B71562"/>
                </a:solidFill>
              </a:rPr>
              <a:t>P is pressure in pascals (Pa)</a:t>
            </a:r>
          </a:p>
          <a:p>
            <a:pPr>
              <a:spcBef>
                <a:spcPts val="0"/>
              </a:spcBef>
              <a:defRPr b="1">
                <a:solidFill>
                  <a:srgbClr val="000000"/>
                </a:solidFill>
              </a:defRPr>
            </a:pPr>
            <a:r>
              <a:rPr lang="en-GB" sz="1100" dirty="0">
                <a:solidFill>
                  <a:srgbClr val="B71562"/>
                </a:solidFill>
              </a:rPr>
              <a:t>V is volume in metres cubed (m</a:t>
            </a:r>
            <a:r>
              <a:rPr lang="en-GB" sz="1100" baseline="30000" dirty="0">
                <a:solidFill>
                  <a:srgbClr val="B71562"/>
                </a:solidFill>
              </a:rPr>
              <a:t>3</a:t>
            </a:r>
            <a:r>
              <a:rPr lang="en-GB" sz="1100" dirty="0">
                <a:solidFill>
                  <a:srgbClr val="B71562"/>
                </a:solidFill>
              </a:rPr>
              <a:t>)</a:t>
            </a:r>
          </a:p>
          <a:p>
            <a:pPr>
              <a:spcBef>
                <a:spcPts val="0"/>
              </a:spcBef>
              <a:defRPr>
                <a:solidFill>
                  <a:srgbClr val="000000"/>
                </a:solidFill>
              </a:defRPr>
            </a:pPr>
            <a:r>
              <a:rPr lang="en-GB" sz="1100" dirty="0"/>
              <a:t>constant is a number in </a:t>
            </a:r>
            <a:r>
              <a:rPr lang="en-GB" sz="1100" b="1" dirty="0">
                <a:solidFill>
                  <a:srgbClr val="B71562"/>
                </a:solidFill>
              </a:rPr>
              <a:t>Pa m</a:t>
            </a:r>
            <a:r>
              <a:rPr lang="en-GB" sz="1100" b="1" baseline="30000" dirty="0">
                <a:solidFill>
                  <a:srgbClr val="B71562"/>
                </a:solidFill>
              </a:rPr>
              <a:t>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AF9A7B-F17C-42D3-9563-F951A9139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8275" y="0"/>
            <a:ext cx="2949723" cy="2494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49F358-CCF0-497C-BD81-0688DE705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27" y="1662618"/>
            <a:ext cx="2034044" cy="213657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FAE76F8-54B7-4F58-8841-26E38B569D4B}"/>
              </a:ext>
            </a:extLst>
          </p:cNvPr>
          <p:cNvSpPr/>
          <p:nvPr/>
        </p:nvSpPr>
        <p:spPr>
          <a:xfrm>
            <a:off x="2193177" y="2616323"/>
            <a:ext cx="14698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The graph of pressure against volume is </a:t>
            </a:r>
            <a:r>
              <a:rPr lang="en-GB" sz="1100" b="1" dirty="0"/>
              <a:t>inversely proportional</a:t>
            </a:r>
            <a:r>
              <a:rPr lang="en-GB" sz="1100" dirty="0"/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D2B813-E8A4-4ED8-B7BB-4E23B4212D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226" y="3178415"/>
            <a:ext cx="3675774" cy="26759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2C9FD7-DEFA-436C-B0B2-A9DC24ABE3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5727" y="7143751"/>
            <a:ext cx="4132272" cy="258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9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07940-9D8F-4582-87C6-C66FBE404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98982A-B81B-49E7-9A76-DF8A04162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18</a:t>
            </a:fld>
            <a:endParaRPr lang="en-GB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666EF50-B369-4F92-AE50-6AED7DAE63A0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880289"/>
              </p:ext>
            </p:extLst>
          </p:nvPr>
        </p:nvGraphicFramePr>
        <p:xfrm>
          <a:off x="64299" y="-257791"/>
          <a:ext cx="6680129" cy="104905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Document" r:id="rId3" imgW="6844774" imgH="10749798" progId="Word.Document.12">
                  <p:embed/>
                </p:oleObj>
              </mc:Choice>
              <mc:Fallback>
                <p:oleObj name="Document" r:id="rId3" imgW="6844774" imgH="10749798" progId="Word.Document.12">
                  <p:embed/>
                  <p:pic>
                    <p:nvPicPr>
                      <p:cNvPr id="5" name="Content Placeholder 4">
                        <a:extLst>
                          <a:ext uri="{FF2B5EF4-FFF2-40B4-BE49-F238E27FC236}">
                            <a16:creationId xmlns:a16="http://schemas.microsoft.com/office/drawing/2014/main" id="{2666EF50-B369-4F92-AE50-6AED7DAE63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299" y="-257791"/>
                        <a:ext cx="6680129" cy="104905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69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0"/>
    </mc:Choice>
    <mc:Fallback xmlns="">
      <p:transition spd="slow" advTm="84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1" y="28564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Atomic structure revision</a:t>
            </a:r>
          </a:p>
          <a:p>
            <a:pPr algn="ctr"/>
            <a:r>
              <a:rPr lang="en-GB" sz="1100" dirty="0"/>
              <a:t>Keywords: Nucleus, electron, proton, neutron, alpha, beta, gamma, radiation, half life, ionising, penetrating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How many protons, neutrons and electrons are there in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Atomic structure &amp; development of the model of the atom.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F7C27-3BF1-4C70-AC12-F86A3F1B83E7}"/>
              </a:ext>
            </a:extLst>
          </p:cNvPr>
          <p:cNvSpPr txBox="1"/>
          <p:nvPr/>
        </p:nvSpPr>
        <p:spPr>
          <a:xfrm>
            <a:off x="155349" y="1897651"/>
            <a:ext cx="3057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Isotopes</a:t>
            </a:r>
            <a:r>
              <a:rPr lang="en-GB" sz="1100" dirty="0"/>
              <a:t> are elements with the </a:t>
            </a:r>
            <a:r>
              <a:rPr lang="en-GB" sz="1100" b="1" dirty="0"/>
              <a:t>same atomic number</a:t>
            </a:r>
            <a:r>
              <a:rPr lang="en-GB" sz="1100" dirty="0"/>
              <a:t> (no. of protons) and different </a:t>
            </a:r>
            <a:r>
              <a:rPr lang="en-GB" sz="1100" b="1" dirty="0"/>
              <a:t>mass numbers </a:t>
            </a:r>
            <a:r>
              <a:rPr lang="en-GB" sz="1100" dirty="0"/>
              <a:t>(no of protons + neutrons). This means they have different numbers of neutrons.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873C35-98A2-47EE-B23C-3F232F39DF1F}"/>
              </a:ext>
            </a:extLst>
          </p:cNvPr>
          <p:cNvSpPr/>
          <p:nvPr/>
        </p:nvSpPr>
        <p:spPr>
          <a:xfrm>
            <a:off x="103010" y="2823108"/>
            <a:ext cx="35734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Before the discovery of the electron, atoms were thought to be tiny spheres that could not be divided. The discovery of the electron led to the </a:t>
            </a:r>
            <a:r>
              <a:rPr lang="en-GB" sz="1100" b="1" dirty="0"/>
              <a:t>plum pudding </a:t>
            </a:r>
            <a:r>
              <a:rPr lang="en-GB" sz="1100" dirty="0"/>
              <a:t>model of the atom. The plum pudding model suggested that the atom is a ball of positive charge with negative electrons embedded in it.</a:t>
            </a:r>
          </a:p>
          <a:p>
            <a:endParaRPr lang="en-GB" sz="1100" dirty="0"/>
          </a:p>
        </p:txBody>
      </p:sp>
      <p:pic>
        <p:nvPicPr>
          <p:cNvPr id="16" name="Picture 15" descr="A picture containing map, text&#10;&#10;Description generated with high confidence">
            <a:extLst>
              <a:ext uri="{FF2B5EF4-FFF2-40B4-BE49-F238E27FC236}">
                <a16:creationId xmlns:a16="http://schemas.microsoft.com/office/drawing/2014/main" id="{5133510B-44F2-4CFB-800F-AC5181D7B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364" y="2827001"/>
            <a:ext cx="2787283" cy="126011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BB089C5-389F-4EE5-B3F0-070D2E6CD0CC}"/>
              </a:ext>
            </a:extLst>
          </p:cNvPr>
          <p:cNvSpPr/>
          <p:nvPr/>
        </p:nvSpPr>
        <p:spPr>
          <a:xfrm>
            <a:off x="103010" y="4087120"/>
            <a:ext cx="662310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The results from the </a:t>
            </a:r>
            <a:r>
              <a:rPr lang="en-GB" sz="1100" b="1" dirty="0"/>
              <a:t>alpha particle scattering </a:t>
            </a:r>
            <a:r>
              <a:rPr lang="en-GB" sz="1100" dirty="0"/>
              <a:t>experiment led to the conclusion that the mass of an atom was concentrated at the centre (nucleus) and that the nucleus was charged. This </a:t>
            </a:r>
            <a:r>
              <a:rPr lang="en-GB" sz="1100" b="1" dirty="0"/>
              <a:t>nuclear model </a:t>
            </a:r>
            <a:r>
              <a:rPr lang="en-GB" sz="1100" dirty="0"/>
              <a:t>replaced the plum pudding model. 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A47200C-7418-401E-B398-EEA3D4844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147" y="1784450"/>
            <a:ext cx="2438405" cy="841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A88951-ED29-4C6A-91E2-F8C78B976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955" y="813628"/>
            <a:ext cx="3573148" cy="4944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2E5492-198D-4332-93B6-C76224C1F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349" y="4760135"/>
            <a:ext cx="4611590" cy="50264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9AE32D-7D38-4D72-B5B5-CCD4693EDA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6408" y="6531428"/>
            <a:ext cx="3833057" cy="166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998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Types of radiation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12674F-02FC-4F8D-A6F5-D81F2169B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713" y="0"/>
            <a:ext cx="2982286" cy="15781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Picture 1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1F4432C-3E8A-4351-A2B5-333A97BEDD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" t="3007" r="3769" b="8892"/>
          <a:stretch/>
        </p:blipFill>
        <p:spPr>
          <a:xfrm>
            <a:off x="117447" y="328166"/>
            <a:ext cx="3498209" cy="24999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FB8E10-03D7-4F0F-91C4-ACF1E520084B}"/>
              </a:ext>
            </a:extLst>
          </p:cNvPr>
          <p:cNvSpPr txBox="1"/>
          <p:nvPr/>
        </p:nvSpPr>
        <p:spPr>
          <a:xfrm>
            <a:off x="3704194" y="1840448"/>
            <a:ext cx="30363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Alpha</a:t>
            </a:r>
            <a:r>
              <a:rPr lang="en-GB" sz="1100" dirty="0"/>
              <a:t> particles are the most massive (as they are made of 2 protons and 2 neutrons) and so they bump into other matter more often. When they do this they </a:t>
            </a:r>
            <a:r>
              <a:rPr lang="en-GB" sz="1100" b="1" dirty="0"/>
              <a:t>ionise</a:t>
            </a:r>
            <a:r>
              <a:rPr lang="en-GB" sz="1100" dirty="0"/>
              <a:t> matter (making it lose an electron). </a:t>
            </a:r>
            <a:r>
              <a:rPr lang="en-GB" sz="1100" b="1" dirty="0"/>
              <a:t>Alpha</a:t>
            </a:r>
            <a:r>
              <a:rPr lang="en-GB" sz="1100" dirty="0"/>
              <a:t> radiation is the most ionising but the least penetrating (it can be stopped by paper). </a:t>
            </a:r>
            <a:r>
              <a:rPr lang="en-GB" sz="1100" b="1" dirty="0"/>
              <a:t>Gamma</a:t>
            </a:r>
            <a:r>
              <a:rPr lang="en-GB" sz="1100" dirty="0"/>
              <a:t> radiation is the least ionising but the most penetrating (taking thick lead to stop it). </a:t>
            </a:r>
            <a:endParaRPr lang="en-GB" sz="11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4A60591-2F59-4FD9-90FA-109BBC90461D}"/>
                  </a:ext>
                </a:extLst>
              </p:cNvPr>
              <p:cNvSpPr/>
              <p:nvPr/>
            </p:nvSpPr>
            <p:spPr>
              <a:xfrm>
                <a:off x="275194" y="2959779"/>
                <a:ext cx="3429000" cy="179453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100" dirty="0"/>
                  <a:t>When a nucleus decays, the mass number, atomic number and charge is </a:t>
                </a:r>
                <a:r>
                  <a:rPr lang="en-GB" sz="1100" b="1" dirty="0"/>
                  <a:t>conserved</a:t>
                </a:r>
                <a:r>
                  <a:rPr lang="en-GB" sz="1100" dirty="0"/>
                  <a:t>. </a:t>
                </a:r>
              </a:p>
              <a:p>
                <a:endParaRPr lang="en-GB" sz="1100" dirty="0"/>
              </a:p>
              <a:p>
                <a:r>
                  <a:rPr lang="en-GB" sz="1100" dirty="0"/>
                  <a:t>Alpha decay example:</a:t>
                </a:r>
              </a:p>
              <a:p>
                <a:endParaRPr lang="en-GB" sz="11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95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241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𝐴𝑚</m:t>
                          </m:r>
                        </m:e>
                      </m:sPre>
                      <m:r>
                        <a:rPr lang="en-GB" sz="1100" i="1">
                          <a:latin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93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237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𝑁𝑝</m:t>
                          </m:r>
                        </m:e>
                      </m:sPre>
                      <m:r>
                        <a:rPr lang="en-GB" sz="1100" i="1">
                          <a:latin typeface="Cambria Math" panose="02040503050406030204" pitchFamily="18" charset="0"/>
                        </a:rPr>
                        <m:t>+ </m:t>
                      </m:r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sPre>
                    </m:oMath>
                  </m:oMathPara>
                </a14:m>
                <a:endParaRPr lang="en-GB" sz="1100" dirty="0"/>
              </a:p>
              <a:p>
                <a:endParaRPr lang="en-GB" sz="1100" dirty="0"/>
              </a:p>
              <a:p>
                <a:r>
                  <a:rPr lang="en-GB" sz="1100" dirty="0"/>
                  <a:t>Beta decay example:</a:t>
                </a:r>
              </a:p>
              <a:p>
                <a:endParaRPr lang="en-GB" sz="11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→</m:t>
                          </m:r>
                        </m:e>
                      </m:sPre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sPre>
                      <m:r>
                        <a:rPr lang="en-GB" sz="1100" i="1">
                          <a:latin typeface="Cambria Math" panose="02040503050406030204" pitchFamily="18" charset="0"/>
                        </a:rPr>
                        <m:t>+</m:t>
                      </m:r>
                      <m:sPre>
                        <m:sPre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  <m:e>
                          <m:r>
                            <a:rPr lang="en-GB" sz="11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sPre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4A60591-2F59-4FD9-90FA-109BBC9046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194" y="2959779"/>
                <a:ext cx="3429000" cy="1794530"/>
              </a:xfrm>
              <a:prstGeom prst="rect">
                <a:avLst/>
              </a:prstGeom>
              <a:blipFill>
                <a:blip r:embed="rId4"/>
                <a:stretch>
                  <a:fillRect t="-3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E9C30F74-A5C8-48D0-A3CC-4306665CAA7E}"/>
              </a:ext>
            </a:extLst>
          </p:cNvPr>
          <p:cNvSpPr/>
          <p:nvPr/>
        </p:nvSpPr>
        <p:spPr>
          <a:xfrm>
            <a:off x="3704194" y="3426157"/>
            <a:ext cx="30363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When alpha/beta decay happens, the nucleus </a:t>
            </a:r>
            <a:r>
              <a:rPr lang="en-GB" sz="1100" b="1" dirty="0"/>
              <a:t>transmutes </a:t>
            </a:r>
            <a:r>
              <a:rPr lang="en-GB" sz="1100" dirty="0"/>
              <a:t>into another element. When gamma decay happens the nucleus emits some energy but keeps the same atomic and mass numbers.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E07F18-1585-4F4F-937A-226236D4F1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871" y="4406329"/>
            <a:ext cx="3553128" cy="42741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CF7AC1-7A23-43DB-8BB9-DEC33AB133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261317"/>
            <a:ext cx="3304871" cy="373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85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Half life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826811-F3D0-4939-8ADC-FA6FFE11EA2E}"/>
              </a:ext>
            </a:extLst>
          </p:cNvPr>
          <p:cNvSpPr txBox="1"/>
          <p:nvPr/>
        </p:nvSpPr>
        <p:spPr>
          <a:xfrm>
            <a:off x="1" y="486742"/>
            <a:ext cx="41609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Half-life </a:t>
            </a:r>
            <a:r>
              <a:rPr lang="en-GB" sz="1100" dirty="0"/>
              <a:t>is the time taken for the count rate (measured in </a:t>
            </a:r>
            <a:r>
              <a:rPr lang="en-GB" sz="1100" b="1" dirty="0"/>
              <a:t>Becquerel</a:t>
            </a:r>
            <a:r>
              <a:rPr lang="en-GB" sz="1100" dirty="0"/>
              <a:t>) to halve. We can calculate this using the tree method or from a graph.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A35E3F3-4299-4B7E-866D-3696F0745F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2" t="6614" r="2172" b="4558"/>
          <a:stretch/>
        </p:blipFill>
        <p:spPr>
          <a:xfrm>
            <a:off x="4203391" y="438301"/>
            <a:ext cx="2494712" cy="20479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595842C-54AE-46EC-AE54-363123D62CEB}"/>
              </a:ext>
            </a:extLst>
          </p:cNvPr>
          <p:cNvSpPr txBox="1"/>
          <p:nvPr/>
        </p:nvSpPr>
        <p:spPr>
          <a:xfrm>
            <a:off x="0" y="973240"/>
            <a:ext cx="416093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Radioactivity is dangerous because our cells can be </a:t>
            </a:r>
            <a:r>
              <a:rPr lang="en-GB" sz="1100" b="1" dirty="0"/>
              <a:t>ionised</a:t>
            </a:r>
            <a:r>
              <a:rPr lang="en-GB" sz="1100" dirty="0"/>
              <a:t>. This can kill cells or lead to </a:t>
            </a:r>
            <a:r>
              <a:rPr lang="en-GB" sz="1100" b="1" dirty="0"/>
              <a:t>mutations</a:t>
            </a:r>
            <a:r>
              <a:rPr lang="en-GB" sz="1100" dirty="0"/>
              <a:t> and potentially </a:t>
            </a:r>
            <a:r>
              <a:rPr lang="en-GB" sz="1100" b="1" dirty="0"/>
              <a:t>cancer</a:t>
            </a:r>
            <a:r>
              <a:rPr lang="en-GB" sz="1100" dirty="0"/>
              <a:t>. If some radioactive particles are in contact with an object, we say the object is </a:t>
            </a:r>
            <a:r>
              <a:rPr lang="en-GB" sz="1100" b="1" dirty="0"/>
              <a:t>contaminated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dirty="0"/>
              <a:t>All types of radiation are dangerous but alpha particles are most dangerous inside the body as they are most </a:t>
            </a:r>
            <a:r>
              <a:rPr lang="en-GB" sz="1100" b="1" dirty="0"/>
              <a:t>ionising</a:t>
            </a:r>
            <a:r>
              <a:rPr lang="en-GB" sz="1100" dirty="0"/>
              <a:t> and can’t escape the body. Beta particles are dangerous up to the mid-range and gamma radiation is dangerous up to the long-range.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1D9426-23C0-4C3C-A922-4DCA2E0B3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188" y="2589067"/>
            <a:ext cx="5233257" cy="685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37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Nuclear fission &amp; fusion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6F69BE-199A-4355-9B6D-5C4871468C7D}"/>
              </a:ext>
            </a:extLst>
          </p:cNvPr>
          <p:cNvSpPr/>
          <p:nvPr/>
        </p:nvSpPr>
        <p:spPr>
          <a:xfrm>
            <a:off x="-12705" y="317344"/>
            <a:ext cx="3873279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100" dirty="0"/>
              <a:t>The energy released in nuclear power plants comes from </a:t>
            </a:r>
            <a:r>
              <a:rPr lang="en-US" altLang="en-US" sz="1100" b="1" dirty="0">
                <a:solidFill>
                  <a:srgbClr val="B71562"/>
                </a:solidFill>
              </a:rPr>
              <a:t>nuclear fission</a:t>
            </a:r>
            <a:r>
              <a:rPr lang="en-US" altLang="en-US" sz="1100" dirty="0"/>
              <a:t>. Large, unstable nuclei such as uranium-235 or plutonium-239 break into smaller fragments, releasing energy as they do so:</a:t>
            </a:r>
          </a:p>
          <a:p>
            <a:r>
              <a:rPr lang="en-GB" altLang="en-US" sz="1100" b="1" baseline="30000" dirty="0"/>
              <a:t>235</a:t>
            </a:r>
            <a:r>
              <a:rPr lang="en-GB" altLang="en-US" sz="1100" b="1" dirty="0"/>
              <a:t>U + neutron </a:t>
            </a:r>
            <a:r>
              <a:rPr lang="en-GB" altLang="en-US" sz="1100" b="1" dirty="0">
                <a:sym typeface="Wingdings" panose="05000000000000000000" pitchFamily="2" charset="2"/>
              </a:rPr>
              <a:t> fission fragments + neutrons + energy</a:t>
            </a:r>
          </a:p>
          <a:p>
            <a:endParaRPr lang="en-GB" altLang="en-US" sz="1100" dirty="0"/>
          </a:p>
          <a:p>
            <a:r>
              <a:rPr lang="en-US" altLang="en-US" sz="1100" dirty="0"/>
              <a:t>When a uranium-235 nucleus undergoes induced fission after </a:t>
            </a:r>
          </a:p>
          <a:p>
            <a:r>
              <a:rPr lang="en-US" altLang="en-US" sz="1100" dirty="0"/>
              <a:t>collision with a neutron, it breaks up into two smaller nuclei and </a:t>
            </a:r>
          </a:p>
          <a:p>
            <a:r>
              <a:rPr lang="en-US" altLang="en-US" sz="1100" dirty="0"/>
              <a:t>two/three neutrons. These are called </a:t>
            </a:r>
            <a:r>
              <a:rPr lang="en-US" altLang="en-US" sz="1100" b="1" dirty="0">
                <a:solidFill>
                  <a:srgbClr val="B71562"/>
                </a:solidFill>
              </a:rPr>
              <a:t>fission neutrons</a:t>
            </a:r>
            <a:r>
              <a:rPr lang="en-US" altLang="en-US" sz="1100" dirty="0"/>
              <a:t>. </a:t>
            </a:r>
          </a:p>
        </p:txBody>
      </p:sp>
      <p:pic>
        <p:nvPicPr>
          <p:cNvPr id="7" name="Picture 24" descr="chain reaction 2">
            <a:extLst>
              <a:ext uri="{FF2B5EF4-FFF2-40B4-BE49-F238E27FC236}">
                <a16:creationId xmlns:a16="http://schemas.microsoft.com/office/drawing/2014/main" id="{F7FB6F6A-04EA-4562-BDBA-EBA037CF8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025" y="-54389"/>
            <a:ext cx="2844973" cy="199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D021C7-838B-4448-BAD1-F63A86A81555}"/>
              </a:ext>
            </a:extLst>
          </p:cNvPr>
          <p:cNvSpPr txBox="1"/>
          <p:nvPr/>
        </p:nvSpPr>
        <p:spPr>
          <a:xfrm>
            <a:off x="-27526" y="1882070"/>
            <a:ext cx="403510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100" dirty="0"/>
              <a:t>The fission neutrons can go on to cause further fission events, which will produce further neutrons, and so on, causing a </a:t>
            </a:r>
            <a:r>
              <a:rPr lang="en-GB" altLang="en-US" sz="1100" b="1" dirty="0">
                <a:solidFill>
                  <a:srgbClr val="B71562"/>
                </a:solidFill>
              </a:rPr>
              <a:t>chain reaction</a:t>
            </a:r>
            <a:r>
              <a:rPr lang="en-GB" altLang="en-US" sz="1100" dirty="0"/>
              <a:t>.</a:t>
            </a:r>
          </a:p>
          <a:p>
            <a:pPr>
              <a:spcBef>
                <a:spcPct val="50000"/>
              </a:spcBef>
            </a:pPr>
            <a:r>
              <a:rPr lang="en-GB" altLang="en-US" sz="1100" dirty="0"/>
              <a:t>Uncontrolled chain reactions are used in atomic bombs.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4F3F83-BE36-4B6D-A4C4-E1BF159709F3}"/>
              </a:ext>
            </a:extLst>
          </p:cNvPr>
          <p:cNvSpPr txBox="1"/>
          <p:nvPr/>
        </p:nvSpPr>
        <p:spPr>
          <a:xfrm>
            <a:off x="3980052" y="1994131"/>
            <a:ext cx="28228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100" dirty="0"/>
              <a:t>A </a:t>
            </a:r>
            <a:r>
              <a:rPr lang="en-US" altLang="en-US" sz="1100" b="1" dirty="0">
                <a:solidFill>
                  <a:srgbClr val="B71562"/>
                </a:solidFill>
              </a:rPr>
              <a:t>nuclear reactor</a:t>
            </a:r>
            <a:r>
              <a:rPr lang="en-US" altLang="en-US" sz="1100" dirty="0"/>
              <a:t> uses a controlled chain reaction to produce heat to produce steam for a generator. Apart from the source of heat, it works in the same way as a coal-fired power station. The reactor itself consists of </a:t>
            </a:r>
            <a:r>
              <a:rPr lang="en-US" altLang="en-US" sz="1100" b="1" dirty="0">
                <a:solidFill>
                  <a:srgbClr val="B71562"/>
                </a:solidFill>
              </a:rPr>
              <a:t>fuel rods</a:t>
            </a:r>
            <a:r>
              <a:rPr lang="en-US" altLang="en-US" sz="1100" dirty="0"/>
              <a:t>, </a:t>
            </a:r>
            <a:r>
              <a:rPr lang="en-US" altLang="en-US" sz="1100" b="1" dirty="0">
                <a:solidFill>
                  <a:srgbClr val="B71562"/>
                </a:solidFill>
              </a:rPr>
              <a:t>control rods</a:t>
            </a:r>
            <a:r>
              <a:rPr lang="en-US" altLang="en-US" sz="1100" dirty="0"/>
              <a:t>, </a:t>
            </a:r>
            <a:r>
              <a:rPr lang="en-US" altLang="en-US" sz="1100" b="1" dirty="0">
                <a:solidFill>
                  <a:srgbClr val="B71562"/>
                </a:solidFill>
              </a:rPr>
              <a:t>coolant</a:t>
            </a:r>
            <a:r>
              <a:rPr lang="en-US" altLang="en-US" sz="1100" dirty="0"/>
              <a:t> and a </a:t>
            </a:r>
            <a:r>
              <a:rPr lang="en-US" altLang="en-US" sz="1100" b="1" dirty="0">
                <a:solidFill>
                  <a:srgbClr val="B71562"/>
                </a:solidFill>
              </a:rPr>
              <a:t>moderator</a:t>
            </a:r>
            <a:r>
              <a:rPr lang="en-US" altLang="en-US" sz="1100" dirty="0"/>
              <a:t>. </a:t>
            </a:r>
            <a:endParaRPr lang="en-GB" altLang="en-US" sz="11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7AC436-1E72-4045-B3DD-A79060C49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76" y="2923541"/>
            <a:ext cx="3260277" cy="16144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72499AA-D1A1-4F77-B7C2-0D0463C6BD11}"/>
              </a:ext>
            </a:extLst>
          </p:cNvPr>
          <p:cNvSpPr txBox="1"/>
          <p:nvPr/>
        </p:nvSpPr>
        <p:spPr>
          <a:xfrm>
            <a:off x="145576" y="4725375"/>
            <a:ext cx="3622443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100" dirty="0"/>
              <a:t>Whereas nuclear fission involves very large nuclei splitting into smaller nuclei, fusion involves small nuclei joining together to form larger ones. The energy emitted by a star, such as the Sun, comes from</a:t>
            </a:r>
            <a:r>
              <a:rPr lang="en-GB" altLang="en-US" sz="1100" dirty="0">
                <a:solidFill>
                  <a:srgbClr val="B71562"/>
                </a:solidFill>
              </a:rPr>
              <a:t> </a:t>
            </a:r>
            <a:r>
              <a:rPr lang="en-GB" altLang="en-US" sz="1100" b="1" dirty="0">
                <a:solidFill>
                  <a:srgbClr val="B71562"/>
                </a:solidFill>
              </a:rPr>
              <a:t>nuclear fusion</a:t>
            </a:r>
            <a:r>
              <a:rPr lang="en-GB" altLang="en-US" sz="1100" dirty="0"/>
              <a:t>. In order for this to happen, the core temperature has to be extremely high – in excess of 10 million degrees. Nuclear fusion in a star like the Sun involves the combination of lighter isotopes of hydrogen to form helium, and the release of energy.</a:t>
            </a:r>
          </a:p>
          <a:p>
            <a:pPr>
              <a:spcBef>
                <a:spcPct val="50000"/>
              </a:spcBef>
            </a:pPr>
            <a:endParaRPr lang="en-GB" altLang="en-US" sz="1100" dirty="0">
              <a:solidFill>
                <a:srgbClr val="010066"/>
              </a:solidFill>
            </a:endParaRPr>
          </a:p>
          <a:p>
            <a:pPr>
              <a:spcBef>
                <a:spcPct val="50000"/>
              </a:spcBef>
            </a:pPr>
            <a:endParaRPr lang="en-GB" altLang="en-US" sz="11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E5EB4B-7B93-4C93-A340-4507CB0DC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0574" y="5077982"/>
            <a:ext cx="2613770" cy="400348"/>
          </a:xfrm>
          <a:prstGeom prst="rect">
            <a:avLst/>
          </a:prstGeom>
        </p:spPr>
      </p:pic>
      <p:pic>
        <p:nvPicPr>
          <p:cNvPr id="15" name="Picture 1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0C058AC-14B9-46F6-9186-0214B49C28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84" b="11284"/>
          <a:stretch/>
        </p:blipFill>
        <p:spPr>
          <a:xfrm>
            <a:off x="3913834" y="3115352"/>
            <a:ext cx="2947497" cy="16144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361902-ECC5-4D11-BCD5-B9626F34C9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31" y="6154295"/>
            <a:ext cx="3829903" cy="36398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4A21FE-6FE8-42B7-9FC7-AAA48EF7BE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1758" y="6867147"/>
            <a:ext cx="4039848" cy="155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504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59C7B3-C7B3-4F3E-90AB-CC522D809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23</a:t>
            </a:fld>
            <a:endParaRPr lang="en-GB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279CDC8-747A-467D-8AE0-D769CD8F1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1908"/>
            <a:ext cx="6858000" cy="950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43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2"/>
    </mc:Choice>
    <mc:Fallback xmlns="">
      <p:transition spd="slow" advTm="982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D4D40-D807-497C-94DF-B1BC2585E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2AD1F-582D-4B3E-B6DA-70183AE08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F6DA23-6A65-4850-B1C0-697104E4E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24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650ACA-8C0C-4CCC-97E7-50F4EC470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290"/>
            <a:ext cx="6858000" cy="962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90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7"/>
    </mc:Choice>
    <mc:Fallback xmlns="">
      <p:transition spd="slow" advTm="987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EFC1E-5A33-483D-8090-6C6ED2F4E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16108-0904-405E-84F9-BF0E1D43C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05B618-2CE2-4B82-B42D-8AE97DF4C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25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3C1E5D-A6F0-4EB2-BB13-A3E4550F6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2179"/>
            <a:ext cx="6858000" cy="948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9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0"/>
    </mc:Choice>
    <mc:Fallback xmlns="">
      <p:transition spd="slow" advTm="96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972C9-8C9E-4D0C-AC30-E4A2EC2DF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38696-121F-46FE-8D2D-ED86D0BBB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BC001-8AF6-4E66-90C7-68856BB20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26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B51C0A-8261-490D-A5E2-ABE2A8FED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133"/>
            <a:ext cx="6858000" cy="921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64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6"/>
    </mc:Choice>
    <mc:Fallback xmlns="">
      <p:transition spd="slow" advTm="956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4B49C-F26E-4DF8-9F0B-875461FB3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6C43F-220C-4109-A63C-C38FED7BD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09" y="6627212"/>
            <a:ext cx="2756453" cy="24220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Check answers with the fold-able fact sheet.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How did you do?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Which topics do you need to revise more?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788F7-0A78-4550-AD28-A8C6F8D1F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27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93F0E4-42A4-47FD-AB6D-D9238EB27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219"/>
            <a:ext cx="6858000" cy="60379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619DA1-1DA9-4AD1-A9DF-C8D174111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0670" y="6143180"/>
            <a:ext cx="2526254" cy="339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0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5805-A8C3-45F3-9D79-9F3699350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68BBE-B82C-4DB5-8971-D326D56F83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D7F911-1AD4-4A5F-A36A-183DDD3A7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28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177BB2-2FE7-47AF-979A-B1EC2502E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7" y="0"/>
            <a:ext cx="3404094" cy="4953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EEEF5F-1DDA-47AE-9F32-2CA302324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0"/>
            <a:ext cx="3393506" cy="495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D7FEF7-B91F-4C02-8855-A3A897CA72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95" y="4953000"/>
            <a:ext cx="3401705" cy="495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1B9F0C-8CDC-4C98-8258-12CC3DEBD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999" y="4953000"/>
            <a:ext cx="3389049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4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0"/>
    </mc:Choice>
    <mc:Fallback xmlns="">
      <p:transition spd="slow" advTm="87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FC337-F756-4953-8ADC-0D9B1EAB7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5C502-A0F2-418C-89CF-74C9491CC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9A81F-289F-4407-AA35-6E0589517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29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F3D2A5-2D85-4169-9420-3094DC985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7" y="0"/>
            <a:ext cx="3415963" cy="4953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A38C31-D3C0-4659-A040-B0D05C1C8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9" y="0"/>
            <a:ext cx="3399347" cy="495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3E3B31-717A-433F-BBC2-022A76F71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7" y="4953000"/>
            <a:ext cx="3403914" cy="495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9C08654-B1F0-45D0-83D7-BF3555591F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4953000"/>
            <a:ext cx="338275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8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2"/>
    </mc:Choice>
    <mc:Fallback xmlns="">
      <p:transition spd="slow" advTm="872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39343-F4FF-4966-9BA1-CC29D5D7E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FE8BD-17FF-4260-8BE0-710B8B2D8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627EF-152D-41AF-A1B8-E271E6330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30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F18D39-C6B9-47AD-9191-013D62F4F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6" y="0"/>
            <a:ext cx="3391664" cy="4953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FB1D2E-1B32-4571-8711-06D135298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9" y="0"/>
            <a:ext cx="3394589" cy="495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0A369B-2365-4A57-88B8-0A545FA48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16" y="4953000"/>
            <a:ext cx="3406284" cy="495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A30594-8758-42EF-9CC5-4ADD265E24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4953000"/>
            <a:ext cx="336804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2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1"/>
    </mc:Choice>
    <mc:Fallback xmlns="">
      <p:transition spd="slow" advTm="88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A7573-FDA5-487B-8E3D-DC7F2BF83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FB40A-E530-4FD2-B33D-586B12CDC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F7758A-2758-4CBE-AF80-3EB955598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31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67934B-F4F8-419D-8088-D23A66B71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50" y="0"/>
            <a:ext cx="3382750" cy="4953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8B5AA6-2596-4C5F-B573-A43D635A1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9" y="0"/>
            <a:ext cx="3407197" cy="495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17D45C-43C9-48A9-B334-DA05CB70C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9" y="4953000"/>
            <a:ext cx="3396594" cy="4953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E93E0C-086A-4362-9693-0A2B53E311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03" y="4244311"/>
            <a:ext cx="3322229" cy="48075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F329F7-E13B-47A3-8B98-2A92CFFF1B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4270" y="8122980"/>
            <a:ext cx="3382750" cy="159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50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5"/>
    </mc:Choice>
    <mc:Fallback xmlns="">
      <p:transition spd="slow" advTm="895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0DD70-0F1F-4E68-8661-91E83E67B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9E5AA-DA3E-4085-839C-E3F1DEFF0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6F6419-37D3-415E-900E-84A3B20A3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32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3EA105-71F5-4AF4-AAC9-ED4F5FC06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1" y="0"/>
            <a:ext cx="3389509" cy="4953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6685F5-48BE-4139-A189-6B426E61D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9" y="0"/>
            <a:ext cx="3387817" cy="495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D10050-CE67-4D06-9FB7-B95341E301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2613" y="5029200"/>
            <a:ext cx="3352981" cy="4876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9A3F15-677E-4BCE-8E3C-FA578FCEFB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029200"/>
            <a:ext cx="3373739" cy="465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68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7"/>
    </mc:Choice>
    <mc:Fallback xmlns="">
      <p:transition spd="slow" advTm="917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57164-6192-460B-BBA1-ACC910876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8F8E9B-239E-4D13-8E8C-4B5CC656A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825A94-D982-4819-B95A-A9FAB4772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33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95CD60-C2B9-4B46-B39A-32CCB486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260" y="-25649"/>
            <a:ext cx="3385966" cy="4953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D63BF9-DEC7-4B6A-9450-F9B2B3AB7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" y="4918607"/>
            <a:ext cx="3396594" cy="495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C0AEB5-A331-45D1-9BA8-14D590613C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1479" y="4978650"/>
            <a:ext cx="3392747" cy="495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657B19-EA3F-4258-9AA4-ABECD7D59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34393"/>
            <a:ext cx="339826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1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1"/>
    </mc:Choice>
    <mc:Fallback xmlns="">
      <p:transition spd="slow" advTm="88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845F3-3B88-476D-AB96-9C3A91B69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43BF7-46F7-46DA-81DA-4FF8BCDC3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3ABFCF-F1C1-43AB-A2CD-657265972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34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5F2649-A615-4C7C-B94E-076254DD0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855"/>
            <a:ext cx="3429000" cy="48201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C7AB1C-728F-4A96-9638-AEF66C82C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9" y="0"/>
            <a:ext cx="3417657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60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E23B49-8C5C-4160-A529-DB75729D2B22}">
  <ds:schemaRefs>
    <ds:schemaRef ds:uri="http://schemas.microsoft.com/office/infopath/2007/PartnerControls"/>
    <ds:schemaRef ds:uri="467167e7-d602-4563-97eb-8b3d33f833cc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0a78171b-79ba-49c9-a65d-fc675f22b9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3005</TotalTime>
  <Words>2823</Words>
  <Application>Microsoft Office PowerPoint</Application>
  <PresentationFormat>A4 Paper (210x297 mm)</PresentationFormat>
  <Paragraphs>287</Paragraphs>
  <Slides>34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 Light</vt:lpstr>
      <vt:lpstr>Calibri</vt:lpstr>
      <vt:lpstr>Cambria Math</vt:lpstr>
      <vt:lpstr>Office Theme</vt:lpstr>
      <vt:lpstr>Microsoft Word Document</vt:lpstr>
      <vt:lpstr>Document</vt:lpstr>
      <vt:lpstr>Physics Paper 1 revision booklet (separate)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Dr. Edmunds</cp:lastModifiedBy>
  <cp:revision>102</cp:revision>
  <cp:lastPrinted>2018-05-16T18:51:17Z</cp:lastPrinted>
  <dcterms:created xsi:type="dcterms:W3CDTF">2018-03-06T21:04:47Z</dcterms:created>
  <dcterms:modified xsi:type="dcterms:W3CDTF">2020-03-16T21:42:19Z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