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77" r:id="rId6"/>
    <p:sldId id="278" r:id="rId7"/>
    <p:sldId id="279" r:id="rId8"/>
    <p:sldId id="413" r:id="rId9"/>
    <p:sldId id="282" r:id="rId10"/>
    <p:sldId id="284" r:id="rId11"/>
    <p:sldId id="286" r:id="rId12"/>
    <p:sldId id="416" r:id="rId13"/>
    <p:sldId id="285" r:id="rId14"/>
    <p:sldId id="406" r:id="rId15"/>
    <p:sldId id="400" r:id="rId16"/>
    <p:sldId id="401" r:id="rId17"/>
    <p:sldId id="417" r:id="rId18"/>
    <p:sldId id="382" r:id="rId19"/>
    <p:sldId id="292" r:id="rId20"/>
    <p:sldId id="418" r:id="rId21"/>
    <p:sldId id="419" r:id="rId22"/>
    <p:sldId id="420" r:id="rId23"/>
    <p:sldId id="421" r:id="rId24"/>
    <p:sldId id="422" r:id="rId25"/>
    <p:sldId id="42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E08216-C773-402C-9531-4DF98E8B5AC3}" v="3" dt="2020-07-15T22:36:57.624"/>
    <p1510:client id="{44264908-F95A-4C76-A22E-9408576B97A9}" v="1" dt="2020-07-15T21:02:46.290"/>
    <p1510:client id="{4F1290B8-E0C7-4D08-AD14-8BE58ACB6EC1}" v="2" dt="2020-07-15T21:39:03.785"/>
    <p1510:client id="{A93B996D-33A4-4A7D-A0BE-984773A46957}" v="4" dt="2020-07-15T21:48:40.787"/>
    <p1510:client id="{F3DB1A01-F33B-41C0-83A5-E31BDB896320}" v="4" dt="2020-07-15T21:23:49.770"/>
    <p1510:client id="{FFA76401-0DB2-4C66-905F-2483D12A3BB7}" v="2" dt="2020-07-15T22:06:36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9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39E08216-C773-402C-9531-4DF98E8B5AC3}"/>
    <pc:docChg chg="undo custSel addSld delSld modSld">
      <pc:chgData name="Peter EDMUNDS" userId="57fb2244-f77a-4291-bf83-84bcf6856161" providerId="ADAL" clId="{39E08216-C773-402C-9531-4DF98E8B5AC3}" dt="2020-07-15T22:37:00.418" v="228" actId="1076"/>
      <pc:docMkLst>
        <pc:docMk/>
      </pc:docMkLst>
      <pc:sldChg chg="addSp delSp modSp add del">
        <pc:chgData name="Peter EDMUNDS" userId="57fb2244-f77a-4291-bf83-84bcf6856161" providerId="ADAL" clId="{39E08216-C773-402C-9531-4DF98E8B5AC3}" dt="2020-07-15T22:27:13.246" v="224" actId="1076"/>
        <pc:sldMkLst>
          <pc:docMk/>
          <pc:sldMk cId="3097247852" sldId="276"/>
        </pc:sldMkLst>
        <pc:spChg chg="mod">
          <ac:chgData name="Peter EDMUNDS" userId="57fb2244-f77a-4291-bf83-84bcf6856161" providerId="ADAL" clId="{39E08216-C773-402C-9531-4DF98E8B5AC3}" dt="2020-07-15T22:20:08.357" v="141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39E08216-C773-402C-9531-4DF98E8B5AC3}" dt="2020-07-15T22:20:25.088" v="221" actId="20577"/>
          <ac:spMkLst>
            <pc:docMk/>
            <pc:sldMk cId="3097247852" sldId="276"/>
            <ac:spMk id="5" creationId="{201ACE1F-95DB-468F-B17B-EE66AE11C8FA}"/>
          </ac:spMkLst>
        </pc:spChg>
        <pc:spChg chg="del">
          <ac:chgData name="Peter EDMUNDS" userId="57fb2244-f77a-4291-bf83-84bcf6856161" providerId="ADAL" clId="{39E08216-C773-402C-9531-4DF98E8B5AC3}" dt="2020-07-15T22:19:36.111" v="14" actId="478"/>
          <ac:spMkLst>
            <pc:docMk/>
            <pc:sldMk cId="3097247852" sldId="276"/>
            <ac:spMk id="8" creationId="{26B23DB6-3ED9-4D86-9B39-4204E01F34A3}"/>
          </ac:spMkLst>
        </pc:spChg>
        <pc:picChg chg="del">
          <ac:chgData name="Peter EDMUNDS" userId="57fb2244-f77a-4291-bf83-84bcf6856161" providerId="ADAL" clId="{39E08216-C773-402C-9531-4DF98E8B5AC3}" dt="2020-07-15T22:19:36.111" v="14" actId="478"/>
          <ac:picMkLst>
            <pc:docMk/>
            <pc:sldMk cId="3097247852" sldId="276"/>
            <ac:picMk id="2" creationId="{C6A599E4-CC0E-4F2E-8E34-5C71DBA3DB04}"/>
          </ac:picMkLst>
        </pc:picChg>
        <pc:picChg chg="add mod">
          <ac:chgData name="Peter EDMUNDS" userId="57fb2244-f77a-4291-bf83-84bcf6856161" providerId="ADAL" clId="{39E08216-C773-402C-9531-4DF98E8B5AC3}" dt="2020-07-15T22:27:13.246" v="224" actId="1076"/>
          <ac:picMkLst>
            <pc:docMk/>
            <pc:sldMk cId="3097247852" sldId="276"/>
            <ac:picMk id="3" creationId="{A3A4FCB6-BC86-4A66-B4FD-99B78171FE14}"/>
          </ac:picMkLst>
        </pc:picChg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39E08216-C773-402C-9531-4DF98E8B5AC3}" dt="2020-07-15T22:16:47.980" v="5" actId="2696"/>
        <pc:sldMkLst>
          <pc:docMk/>
          <pc:sldMk cId="3224326416" sldId="281"/>
        </pc:sldMkLst>
      </pc:sldChg>
      <pc:sldChg chg="delSp modSp add">
        <pc:chgData name="Peter EDMUNDS" userId="57fb2244-f77a-4291-bf83-84bcf6856161" providerId="ADAL" clId="{39E08216-C773-402C-9531-4DF98E8B5AC3}" dt="2020-07-15T22:37:00.418" v="228" actId="1076"/>
        <pc:sldMkLst>
          <pc:docMk/>
          <pc:sldMk cId="1812481064" sldId="282"/>
        </pc:sldMkLst>
        <pc:spChg chg="del">
          <ac:chgData name="Peter EDMUNDS" userId="57fb2244-f77a-4291-bf83-84bcf6856161" providerId="ADAL" clId="{39E08216-C773-402C-9531-4DF98E8B5AC3}" dt="2020-07-15T22:36:57.624" v="226"/>
          <ac:spMkLst>
            <pc:docMk/>
            <pc:sldMk cId="1812481064" sldId="282"/>
            <ac:spMk id="2" creationId="{E557F9DB-F13E-4415-A5B5-149B91B898D1}"/>
          </ac:spMkLst>
        </pc:spChg>
        <pc:spChg chg="del">
          <ac:chgData name="Peter EDMUNDS" userId="57fb2244-f77a-4291-bf83-84bcf6856161" providerId="ADAL" clId="{39E08216-C773-402C-9531-4DF98E8B5AC3}" dt="2020-07-15T22:36:57.624" v="226"/>
          <ac:spMkLst>
            <pc:docMk/>
            <pc:sldMk cId="1812481064" sldId="282"/>
            <ac:spMk id="3" creationId="{CAEEEB8B-A773-4006-A048-DB896F80D6B9}"/>
          </ac:spMkLst>
        </pc:spChg>
        <pc:picChg chg="mod">
          <ac:chgData name="Peter EDMUNDS" userId="57fb2244-f77a-4291-bf83-84bcf6856161" providerId="ADAL" clId="{39E08216-C773-402C-9531-4DF98E8B5AC3}" dt="2020-07-15T22:37:00.418" v="228" actId="1076"/>
          <ac:picMkLst>
            <pc:docMk/>
            <pc:sldMk cId="1812481064" sldId="282"/>
            <ac:picMk id="4" creationId="{C5915282-91C6-4E9C-8E79-CB45E92648E8}"/>
          </ac:picMkLst>
        </pc:picChg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455950433" sldId="284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564216064" sldId="28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51281733" sldId="28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017836285" sldId="38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908309560" sldId="40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39E08216-C773-402C-9531-4DF98E8B5AC3}" dt="2020-07-15T22:16:48.070" v="9" actId="2696"/>
        <pc:sldMkLst>
          <pc:docMk/>
          <pc:sldMk cId="438309549" sldId="414"/>
        </pc:sldMkLst>
      </pc:sldChg>
      <pc:sldChg chg="del">
        <pc:chgData name="Peter EDMUNDS" userId="57fb2244-f77a-4291-bf83-84bcf6856161" providerId="ADAL" clId="{39E08216-C773-402C-9531-4DF98E8B5AC3}" dt="2020-07-15T22:16:48.073" v="10" actId="2696"/>
        <pc:sldMkLst>
          <pc:docMk/>
          <pc:sldMk cId="4033432378" sldId="41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702954915" sldId="416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447604484" sldId="417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17559076" sldId="418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981067622" sldId="419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750020901" sldId="420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835436268" sldId="42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968259384" sldId="422"/>
        </pc:sldMkLst>
      </pc:sldChg>
      <pc:sldChg chg="add del">
        <pc:chgData name="Peter EDMUNDS" userId="57fb2244-f77a-4291-bf83-84bcf6856161" providerId="ADAL" clId="{39E08216-C773-402C-9531-4DF98E8B5AC3}" dt="2020-07-15T22:27:34.682" v="225" actId="2696"/>
        <pc:sldMkLst>
          <pc:docMk/>
          <pc:sldMk cId="3218616077" sldId="423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790749680" sldId="424"/>
        </pc:sldMkLst>
      </pc:sldChg>
    </pc:docChg>
  </pc:docChgLst>
  <pc:docChgLst>
    <pc:chgData name="Peter EDMUNDS" userId="57fb2244-f77a-4291-bf83-84bcf6856161" providerId="ADAL" clId="{A93B996D-33A4-4A7D-A0BE-984773A46957}"/>
    <pc:docChg chg="custSel addSld delSld modSld">
      <pc:chgData name="Peter EDMUNDS" userId="57fb2244-f77a-4291-bf83-84bcf6856161" providerId="ADAL" clId="{A93B996D-33A4-4A7D-A0BE-984773A46957}" dt="2020-07-15T21:52:10.777" v="291" actId="20577"/>
      <pc:docMkLst>
        <pc:docMk/>
      </pc:docMkLst>
      <pc:sldChg chg="addSp delSp modSp add del">
        <pc:chgData name="Peter EDMUNDS" userId="57fb2244-f77a-4291-bf83-84bcf6856161" providerId="ADAL" clId="{A93B996D-33A4-4A7D-A0BE-984773A46957}" dt="2020-07-15T21:49:39.200" v="266" actId="313"/>
        <pc:sldMkLst>
          <pc:docMk/>
          <pc:sldMk cId="3097247852" sldId="276"/>
        </pc:sldMkLst>
        <pc:spChg chg="mod">
          <ac:chgData name="Peter EDMUNDS" userId="57fb2244-f77a-4291-bf83-84bcf6856161" providerId="ADAL" clId="{A93B996D-33A4-4A7D-A0BE-984773A46957}" dt="2020-07-15T21:49:09.938" v="147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A93B996D-33A4-4A7D-A0BE-984773A46957}" dt="2020-07-15T21:49:39.200" v="266" actId="313"/>
          <ac:spMkLst>
            <pc:docMk/>
            <pc:sldMk cId="3097247852" sldId="276"/>
            <ac:spMk id="5" creationId="{201ACE1F-95DB-468F-B17B-EE66AE11C8FA}"/>
          </ac:spMkLst>
        </pc:spChg>
        <pc:picChg chg="add mod">
          <ac:chgData name="Peter EDMUNDS" userId="57fb2244-f77a-4291-bf83-84bcf6856161" providerId="ADAL" clId="{A93B996D-33A4-4A7D-A0BE-984773A46957}" dt="2020-07-15T21:48:44.176" v="23" actId="1076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A93B996D-33A4-4A7D-A0BE-984773A46957}" dt="2020-07-15T21:48:14.311" v="18" actId="478"/>
          <ac:picMkLst>
            <pc:docMk/>
            <pc:sldMk cId="3097247852" sldId="276"/>
            <ac:picMk id="3" creationId="{F6A40D3E-2978-40E0-A860-A32E9451B25A}"/>
          </ac:picMkLst>
        </pc:pic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224326416" sldId="281"/>
        </pc:sldMkLst>
      </pc:sldChg>
      <pc:sldChg chg="modSp add del mod">
        <pc:chgData name="Peter EDMUNDS" userId="57fb2244-f77a-4291-bf83-84bcf6856161" providerId="ADAL" clId="{A93B996D-33A4-4A7D-A0BE-984773A46957}" dt="2020-07-15T21:49:56.094" v="270"/>
        <pc:sldMkLst>
          <pc:docMk/>
          <pc:sldMk cId="955061766" sldId="284"/>
        </pc:sldMkLst>
        <pc:graphicFrameChg chg="mod">
          <ac:chgData name="Peter EDMUNDS" userId="57fb2244-f77a-4291-bf83-84bcf6856161" providerId="ADAL" clId="{A93B996D-33A4-4A7D-A0BE-984773A46957}" dt="2020-07-15T21:49:56.094" v="270"/>
          <ac:graphicFrameMkLst>
            <pc:docMk/>
            <pc:sldMk cId="955061766" sldId="284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6628542" sldId="292"/>
        </pc:sldMkLst>
      </pc:sldChg>
      <pc:sldChg chg="addSp delSp modSp add del">
        <pc:chgData name="Peter EDMUNDS" userId="57fb2244-f77a-4291-bf83-84bcf6856161" providerId="ADAL" clId="{A93B996D-33A4-4A7D-A0BE-984773A46957}" dt="2020-07-15T21:52:10.777" v="291" actId="20577"/>
        <pc:sldMkLst>
          <pc:docMk/>
          <pc:sldMk cId="2017836285" sldId="382"/>
        </pc:sldMkLst>
        <pc:spChg chg="del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3" creationId="{60DE9A6F-3DC6-4252-ABCC-1C618ABD586F}"/>
          </ac:spMkLst>
        </pc:spChg>
        <pc:spChg chg="mod">
          <ac:chgData name="Peter EDMUNDS" userId="57fb2244-f77a-4291-bf83-84bcf6856161" providerId="ADAL" clId="{A93B996D-33A4-4A7D-A0BE-984773A46957}" dt="2020-07-15T21:52:10.777" v="291" actId="20577"/>
          <ac:spMkLst>
            <pc:docMk/>
            <pc:sldMk cId="2017836285" sldId="382"/>
            <ac:spMk id="5" creationId="{8AF3EACA-9D93-448D-ACFB-65C396054244}"/>
          </ac:spMkLst>
        </pc:spChg>
        <pc:spChg chg="add mod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6" creationId="{76F255FC-BB2D-4105-ADA6-293BC36BFF23}"/>
          </ac:spMkLst>
        </pc:spChg>
        <pc:spChg chg="del">
          <ac:chgData name="Peter EDMUNDS" userId="57fb2244-f77a-4291-bf83-84bcf6856161" providerId="ADAL" clId="{A93B996D-33A4-4A7D-A0BE-984773A46957}" dt="2020-07-15T21:52:06.520" v="272" actId="478"/>
          <ac:spMkLst>
            <pc:docMk/>
            <pc:sldMk cId="2017836285" sldId="382"/>
            <ac:spMk id="7" creationId="{8D76F55A-04C7-4328-9722-AE3B8A6B30C2}"/>
          </ac:spMkLst>
        </pc:spChg>
      </pc:sldChg>
      <pc:sldChg chg="modSp add del mod">
        <pc:chgData name="Peter EDMUNDS" userId="57fb2244-f77a-4291-bf83-84bcf6856161" providerId="ADAL" clId="{A93B996D-33A4-4A7D-A0BE-984773A46957}" dt="2020-07-15T21:49:50.849" v="268"/>
        <pc:sldMkLst>
          <pc:docMk/>
          <pc:sldMk cId="2887165400" sldId="398"/>
        </pc:sldMkLst>
        <pc:graphicFrameChg chg="mod">
          <ac:chgData name="Peter EDMUNDS" userId="57fb2244-f77a-4291-bf83-84bcf6856161" providerId="ADAL" clId="{A93B996D-33A4-4A7D-A0BE-984773A46957}" dt="2020-07-15T21:49:50.849" v="268"/>
          <ac:graphicFrameMkLst>
            <pc:docMk/>
            <pc:sldMk cId="2887165400" sldId="398"/>
            <ac:graphicFrameMk id="12" creationId="{C3E6634F-5E65-4124-9449-428B346BE795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A93B996D-33A4-4A7D-A0BE-984773A46957}" dt="2020-07-15T21:48:08.926" v="11" actId="2696"/>
        <pc:sldMkLst>
          <pc:docMk/>
          <pc:sldMk cId="3262717792" sldId="402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A93B996D-33A4-4A7D-A0BE-984773A46957}" dt="2020-07-15T21:48:08.948" v="14" actId="2696"/>
        <pc:sldMkLst>
          <pc:docMk/>
          <pc:sldMk cId="1518038712" sldId="407"/>
        </pc:sldMkLst>
      </pc:sldChg>
      <pc:sldChg chg="del">
        <pc:chgData name="Peter EDMUNDS" userId="57fb2244-f77a-4291-bf83-84bcf6856161" providerId="ADAL" clId="{A93B996D-33A4-4A7D-A0BE-984773A46957}" dt="2020-07-15T21:48:08.956" v="15" actId="2696"/>
        <pc:sldMkLst>
          <pc:docMk/>
          <pc:sldMk cId="1986976223" sldId="408"/>
        </pc:sldMkLst>
      </pc:sldChg>
      <pc:sldChg chg="del">
        <pc:chgData name="Peter EDMUNDS" userId="57fb2244-f77a-4291-bf83-84bcf6856161" providerId="ADAL" clId="{A93B996D-33A4-4A7D-A0BE-984773A46957}" dt="2020-07-15T21:48:08.970" v="16" actId="2696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A93B996D-33A4-4A7D-A0BE-984773A46957}" dt="2020-07-15T21:48:08.850" v="4" actId="2696"/>
        <pc:sldMkLst>
          <pc:docMk/>
          <pc:sldMk cId="3449257001" sldId="410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2626270129" sldId="411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3080263484" sldId="41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63944465" sldId="41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070807119" sldId="41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477094236" sldId="41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123256208" sldId="41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879126823" sldId="417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2329577949" sldId="418"/>
        </pc:sldMkLst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951840279" sldId="419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951840279" sldId="419"/>
            <ac:graphicFrameMk id="12" creationId="{C3E6634F-5E65-4124-9449-428B346BE795}"/>
          </ac:graphicFrameMkLst>
        </pc:graphicFrameChg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4289918060" sldId="420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4289918060" sldId="420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34578902" sldId="421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535033379" sldId="42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863753279" sldId="42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38632603" sldId="42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35350933" sldId="42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273812541" sldId="42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018797083" sldId="42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F1290B8-E0C7-4D08-AD14-8BE58ACB6EC1}"/>
    <pc:docChg chg="custSel addSld delSld modSld">
      <pc:chgData name="Peter EDMUNDS" userId="57fb2244-f77a-4291-bf83-84bcf6856161" providerId="ADAL" clId="{4F1290B8-E0C7-4D08-AD14-8BE58ACB6EC1}" dt="2020-07-15T21:39:38.339" v="209" actId="1076"/>
      <pc:docMkLst>
        <pc:docMk/>
      </pc:docMkLst>
      <pc:sldChg chg="addSp delSp modSp add del">
        <pc:chgData name="Peter EDMUNDS" userId="57fb2244-f77a-4291-bf83-84bcf6856161" providerId="ADAL" clId="{4F1290B8-E0C7-4D08-AD14-8BE58ACB6EC1}" dt="2020-07-15T21:39:09.065" v="205" actId="1076"/>
        <pc:sldMkLst>
          <pc:docMk/>
          <pc:sldMk cId="3097247852" sldId="276"/>
        </pc:sldMkLst>
        <pc:spChg chg="mod">
          <ac:chgData name="Peter EDMUNDS" userId="57fb2244-f77a-4291-bf83-84bcf6856161" providerId="ADAL" clId="{4F1290B8-E0C7-4D08-AD14-8BE58ACB6EC1}" dt="2020-07-15T21:38:01.139" v="100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4F1290B8-E0C7-4D08-AD14-8BE58ACB6EC1}" dt="2020-07-15T21:38:29.290" v="201" actId="20577"/>
          <ac:spMkLst>
            <pc:docMk/>
            <pc:sldMk cId="3097247852" sldId="276"/>
            <ac:spMk id="5" creationId="{201ACE1F-95DB-468F-B17B-EE66AE11C8FA}"/>
          </ac:spMkLst>
        </pc:spChg>
        <pc:picChg chg="del">
          <ac:chgData name="Peter EDMUNDS" userId="57fb2244-f77a-4291-bf83-84bcf6856161" providerId="ADAL" clId="{4F1290B8-E0C7-4D08-AD14-8BE58ACB6EC1}" dt="2020-07-15T21:38:38.656" v="202" actId="478"/>
          <ac:picMkLst>
            <pc:docMk/>
            <pc:sldMk cId="3097247852" sldId="276"/>
            <ac:picMk id="2" creationId="{C8ABB80E-F878-41B2-9008-0CE161F4053A}"/>
          </ac:picMkLst>
        </pc:picChg>
        <pc:picChg chg="add mod">
          <ac:chgData name="Peter EDMUNDS" userId="57fb2244-f77a-4291-bf83-84bcf6856161" providerId="ADAL" clId="{4F1290B8-E0C7-4D08-AD14-8BE58ACB6EC1}" dt="2020-07-15T21:39:09.065" v="205" actId="1076"/>
          <ac:picMkLst>
            <pc:docMk/>
            <pc:sldMk cId="3097247852" sldId="276"/>
            <ac:picMk id="3" creationId="{F7146391-845A-4197-9175-BB238D6A6744}"/>
          </ac:picMkLst>
        </pc:pic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955061766" sldId="284"/>
        </pc:sldMkLst>
      </pc:sldChg>
      <pc:sldChg chg="del">
        <pc:chgData name="Peter EDMUNDS" userId="57fb2244-f77a-4291-bf83-84bcf6856161" providerId="ADAL" clId="{4F1290B8-E0C7-4D08-AD14-8BE58ACB6EC1}" dt="2020-07-15T21:37:20.397" v="13" actId="2696"/>
        <pc:sldMkLst>
          <pc:docMk/>
          <pc:sldMk cId="495743119" sldId="286"/>
        </pc:sldMkLst>
      </pc:sldChg>
      <pc:sldChg chg="del">
        <pc:chgData name="Peter EDMUNDS" userId="57fb2244-f77a-4291-bf83-84bcf6856161" providerId="ADAL" clId="{4F1290B8-E0C7-4D08-AD14-8BE58ACB6EC1}" dt="2020-07-15T21:37:20.410" v="14" actId="2696"/>
        <pc:sldMkLst>
          <pc:docMk/>
          <pc:sldMk cId="3199620687" sldId="287"/>
        </pc:sldMkLst>
      </pc:sldChg>
      <pc:sldChg chg="del">
        <pc:chgData name="Peter EDMUNDS" userId="57fb2244-f77a-4291-bf83-84bcf6856161" providerId="ADAL" clId="{4F1290B8-E0C7-4D08-AD14-8BE58ACB6EC1}" dt="2020-07-15T21:37:20.425" v="15" actId="2696"/>
        <pc:sldMkLst>
          <pc:docMk/>
          <pc:sldMk cId="2066835037" sldId="288"/>
        </pc:sldMkLst>
      </pc:sldChg>
      <pc:sldChg chg="del">
        <pc:chgData name="Peter EDMUNDS" userId="57fb2244-f77a-4291-bf83-84bcf6856161" providerId="ADAL" clId="{4F1290B8-E0C7-4D08-AD14-8BE58ACB6EC1}" dt="2020-07-15T21:37:20.438" v="16" actId="2696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4F1290B8-E0C7-4D08-AD14-8BE58ACB6EC1}" dt="2020-07-15T21:37:20.291" v="5" actId="2696"/>
        <pc:sldMkLst>
          <pc:docMk/>
          <pc:sldMk cId="1525738766" sldId="39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87165400" sldId="398"/>
        </pc:sldMkLst>
      </pc:sldChg>
      <pc:sldChg chg="del">
        <pc:chgData name="Peter EDMUNDS" userId="57fb2244-f77a-4291-bf83-84bcf6856161" providerId="ADAL" clId="{4F1290B8-E0C7-4D08-AD14-8BE58ACB6EC1}" dt="2020-07-15T21:37:20.269" v="3" actId="2696"/>
        <pc:sldMkLst>
          <pc:docMk/>
          <pc:sldMk cId="539177914" sldId="39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28015541" sldId="400"/>
        </pc:sldMkLst>
      </pc:sldChg>
      <pc:sldChg chg="modSp add del">
        <pc:chgData name="Peter EDMUNDS" userId="57fb2244-f77a-4291-bf83-84bcf6856161" providerId="ADAL" clId="{4F1290B8-E0C7-4D08-AD14-8BE58ACB6EC1}" dt="2020-07-15T21:39:38.339" v="209" actId="1076"/>
        <pc:sldMkLst>
          <pc:docMk/>
          <pc:sldMk cId="3075692821" sldId="401"/>
        </pc:sldMkLst>
        <pc:spChg chg="mod">
          <ac:chgData name="Peter EDMUNDS" userId="57fb2244-f77a-4291-bf83-84bcf6856161" providerId="ADAL" clId="{4F1290B8-E0C7-4D08-AD14-8BE58ACB6EC1}" dt="2020-07-15T21:39:38.339" v="209" actId="1076"/>
          <ac:spMkLst>
            <pc:docMk/>
            <pc:sldMk cId="3075692821" sldId="401"/>
            <ac:spMk id="3" creationId="{17CCCD75-48C7-4457-BF63-61C44569D311}"/>
          </ac:spMkLst>
        </pc:sp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62717792" sldId="402"/>
        </pc:sldMkLst>
      </pc:sldChg>
      <pc:sldChg chg="del">
        <pc:chgData name="Peter EDMUNDS" userId="57fb2244-f77a-4291-bf83-84bcf6856161" providerId="ADAL" clId="{4F1290B8-E0C7-4D08-AD14-8BE58ACB6EC1}" dt="2020-07-15T21:37:20.387" v="12" actId="2696"/>
        <pc:sldMkLst>
          <pc:docMk/>
          <pc:sldMk cId="1623130660" sldId="403"/>
        </pc:sldMkLst>
      </pc:sldChg>
      <pc:sldChg chg="del">
        <pc:chgData name="Peter EDMUNDS" userId="57fb2244-f77a-4291-bf83-84bcf6856161" providerId="ADAL" clId="{4F1290B8-E0C7-4D08-AD14-8BE58ACB6EC1}" dt="2020-07-15T21:37:20.446" v="17" actId="2696"/>
        <pc:sldMkLst>
          <pc:docMk/>
          <pc:sldMk cId="1507433263" sldId="404"/>
        </pc:sldMkLst>
      </pc:sldChg>
      <pc:sldChg chg="del">
        <pc:chgData name="Peter EDMUNDS" userId="57fb2244-f77a-4291-bf83-84bcf6856161" providerId="ADAL" clId="{4F1290B8-E0C7-4D08-AD14-8BE58ACB6EC1}" dt="2020-07-15T21:37:20.478" v="20" actId="2696"/>
        <pc:sldMkLst>
          <pc:docMk/>
          <pc:sldMk cId="4162299708" sldId="405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908309560" sldId="406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518038712" sldId="407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986976223" sldId="408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449257001" sldId="410"/>
        </pc:sldMkLst>
      </pc:sld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F3DB1A01-F33B-41C0-83A5-E31BDB896320}"/>
    <pc:docChg chg="custSel addSld delSld modSld">
      <pc:chgData name="Peter EDMUNDS" userId="57fb2244-f77a-4291-bf83-84bcf6856161" providerId="ADAL" clId="{F3DB1A01-F33B-41C0-83A5-E31BDB896320}" dt="2020-07-15T21:23:59.854" v="34" actId="1076"/>
      <pc:docMkLst>
        <pc:docMk/>
      </pc:docMkLst>
      <pc:sldChg chg="del">
        <pc:chgData name="Peter EDMUNDS" userId="57fb2244-f77a-4291-bf83-84bcf6856161" providerId="ADAL" clId="{F3DB1A01-F33B-41C0-83A5-E31BDB896320}" dt="2020-07-15T21:21:21.217" v="18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F3DB1A01-F33B-41C0-83A5-E31BDB896320}" dt="2020-07-15T21:21:21.178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F3DB1A01-F33B-41C0-83A5-E31BDB896320}" dt="2020-07-15T21:21:21.17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F3DB1A01-F33B-41C0-83A5-E31BDB896320}" dt="2020-07-15T21:21:21.181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F3DB1A01-F33B-41C0-83A5-E31BDB896320}" dt="2020-07-15T21:21:21.18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F3DB1A01-F33B-41C0-83A5-E31BDB896320}" dt="2020-07-15T21:21:21.186" v="5" actId="2696"/>
        <pc:sldMkLst>
          <pc:docMk/>
          <pc:sldMk cId="2017977171" sldId="269"/>
        </pc:sldMkLst>
      </pc:sldChg>
      <pc:sldChg chg="del">
        <pc:chgData name="Peter EDMUNDS" userId="57fb2244-f77a-4291-bf83-84bcf6856161" providerId="ADAL" clId="{F3DB1A01-F33B-41C0-83A5-E31BDB896320}" dt="2020-07-15T21:21:21.189" v="7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F3DB1A01-F33B-41C0-83A5-E31BDB896320}" dt="2020-07-15T21:21:21.191" v="8" actId="2696"/>
        <pc:sldMkLst>
          <pc:docMk/>
          <pc:sldMk cId="4053537496" sldId="271"/>
        </pc:sldMkLst>
      </pc:sldChg>
      <pc:sldChg chg="addSp delSp modSp add">
        <pc:chgData name="Peter EDMUNDS" userId="57fb2244-f77a-4291-bf83-84bcf6856161" providerId="ADAL" clId="{F3DB1A01-F33B-41C0-83A5-E31BDB896320}" dt="2020-07-15T21:23:59.854" v="34" actId="1076"/>
        <pc:sldMkLst>
          <pc:docMk/>
          <pc:sldMk cId="3097247852" sldId="276"/>
        </pc:sldMkLst>
        <pc:spChg chg="del mod">
          <ac:chgData name="Peter EDMUNDS" userId="57fb2244-f77a-4291-bf83-84bcf6856161" providerId="ADAL" clId="{F3DB1A01-F33B-41C0-83A5-E31BDB896320}" dt="2020-07-15T21:22:51.309" v="22" actId="478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F3DB1A01-F33B-41C0-83A5-E31BDB896320}" dt="2020-07-15T21:23:02.970" v="27" actId="20577"/>
          <ac:spMkLst>
            <pc:docMk/>
            <pc:sldMk cId="3097247852" sldId="276"/>
            <ac:spMk id="5" creationId="{201ACE1F-95DB-468F-B17B-EE66AE11C8FA}"/>
          </ac:spMkLst>
        </pc:spChg>
        <pc:spChg chg="add del mod">
          <ac:chgData name="Peter EDMUNDS" userId="57fb2244-f77a-4291-bf83-84bcf6856161" providerId="ADAL" clId="{F3DB1A01-F33B-41C0-83A5-E31BDB896320}" dt="2020-07-15T21:22:53.130" v="23" actId="478"/>
          <ac:spMkLst>
            <pc:docMk/>
            <pc:sldMk cId="3097247852" sldId="276"/>
            <ac:spMk id="6" creationId="{B7AB16F4-FE71-40C0-9020-CCCBF4271505}"/>
          </ac:spMkLst>
        </pc:spChg>
        <pc:spChg chg="add mod">
          <ac:chgData name="Peter EDMUNDS" userId="57fb2244-f77a-4291-bf83-84bcf6856161" providerId="ADAL" clId="{F3DB1A01-F33B-41C0-83A5-E31BDB896320}" dt="2020-07-15T21:22:56.065" v="24" actId="1076"/>
          <ac:spMkLst>
            <pc:docMk/>
            <pc:sldMk cId="3097247852" sldId="276"/>
            <ac:spMk id="7" creationId="{36542C76-0274-4651-92C8-753B7B233F88}"/>
          </ac:spMkLst>
        </pc:spChg>
        <pc:picChg chg="del">
          <ac:chgData name="Peter EDMUNDS" userId="57fb2244-f77a-4291-bf83-84bcf6856161" providerId="ADAL" clId="{F3DB1A01-F33B-41C0-83A5-E31BDB896320}" dt="2020-07-15T21:23:49.021" v="28" actId="478"/>
          <ac:picMkLst>
            <pc:docMk/>
            <pc:sldMk cId="3097247852" sldId="276"/>
            <ac:picMk id="3" creationId="{8EB1A4EA-BE17-4920-8B28-5718B9247155}"/>
          </ac:picMkLst>
        </pc:picChg>
        <pc:picChg chg="add mod modCrop">
          <ac:chgData name="Peter EDMUNDS" userId="57fb2244-f77a-4291-bf83-84bcf6856161" providerId="ADAL" clId="{F3DB1A01-F33B-41C0-83A5-E31BDB896320}" dt="2020-07-15T21:23:59.854" v="34" actId="1076"/>
          <ac:picMkLst>
            <pc:docMk/>
            <pc:sldMk cId="3097247852" sldId="276"/>
            <ac:picMk id="8" creationId="{D4813702-22E6-4956-998F-5A68CEB9A0AF}"/>
          </ac:picMkLst>
        </pc:picChg>
      </pc:sldChg>
      <pc:sldChg chg="del">
        <pc:chgData name="Peter EDMUNDS" userId="57fb2244-f77a-4291-bf83-84bcf6856161" providerId="ADAL" clId="{F3DB1A01-F33B-41C0-83A5-E31BDB896320}" dt="2020-07-15T21:21:21.192" v="9" actId="2696"/>
        <pc:sldMkLst>
          <pc:docMk/>
          <pc:sldMk cId="495743119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586332838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129231782" sldId="278"/>
        </pc:sldMkLst>
      </pc:sldChg>
      <pc:sldChg chg="del">
        <pc:chgData name="Peter EDMUNDS" userId="57fb2244-f77a-4291-bf83-84bcf6856161" providerId="ADAL" clId="{F3DB1A01-F33B-41C0-83A5-E31BDB896320}" dt="2020-07-15T21:21:21.193" v="10" actId="2696"/>
        <pc:sldMkLst>
          <pc:docMk/>
          <pc:sldMk cId="3199620687" sldId="278"/>
        </pc:sldMkLst>
      </pc:sldChg>
      <pc:sldChg chg="del">
        <pc:chgData name="Peter EDMUNDS" userId="57fb2244-f77a-4291-bf83-84bcf6856161" providerId="ADAL" clId="{F3DB1A01-F33B-41C0-83A5-E31BDB896320}" dt="2020-07-15T21:21:21.194" v="11" actId="2696"/>
        <pc:sldMkLst>
          <pc:docMk/>
          <pc:sldMk cId="2066835037" sldId="27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F3DB1A01-F33B-41C0-83A5-E31BDB896320}" dt="2020-07-15T21:21:21.195" v="12" actId="2696"/>
        <pc:sldMkLst>
          <pc:docMk/>
          <pc:sldMk cId="4067952240" sldId="28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955061766" sldId="28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95743119" sldId="28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199620687" sldId="28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066835037" sldId="28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F3DB1A01-F33B-41C0-83A5-E31BDB896320}" dt="2020-07-15T21:21:21.197" v="15" actId="2696"/>
        <pc:sldMkLst>
          <pc:docMk/>
          <pc:sldMk cId="2930677224" sldId="393"/>
        </pc:sldMkLst>
      </pc:sldChg>
      <pc:sldChg chg="del">
        <pc:chgData name="Peter EDMUNDS" userId="57fb2244-f77a-4291-bf83-84bcf6856161" providerId="ADAL" clId="{F3DB1A01-F33B-41C0-83A5-E31BDB896320}" dt="2020-07-15T21:21:21.198" v="16" actId="2696"/>
        <pc:sldMkLst>
          <pc:docMk/>
          <pc:sldMk cId="3138349713" sldId="394"/>
        </pc:sldMkLst>
      </pc:sldChg>
      <pc:sldChg chg="del">
        <pc:chgData name="Peter EDMUNDS" userId="57fb2244-f77a-4291-bf83-84bcf6856161" providerId="ADAL" clId="{F3DB1A01-F33B-41C0-83A5-E31BDB896320}" dt="2020-07-15T21:21:21.210" v="17" actId="2696"/>
        <pc:sldMkLst>
          <pc:docMk/>
          <pc:sldMk cId="4233704859" sldId="395"/>
        </pc:sldMkLst>
      </pc:sldChg>
      <pc:sldChg chg="del">
        <pc:chgData name="Peter EDMUNDS" userId="57fb2244-f77a-4291-bf83-84bcf6856161" providerId="ADAL" clId="{F3DB1A01-F33B-41C0-83A5-E31BDB896320}" dt="2020-07-15T21:21:21.176" v="0" actId="2696"/>
        <pc:sldMkLst>
          <pc:docMk/>
          <pc:sldMk cId="404449821" sldId="39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25738766" sldId="397"/>
        </pc:sldMkLst>
      </pc:sldChg>
      <pc:sldChg chg="del">
        <pc:chgData name="Peter EDMUNDS" userId="57fb2244-f77a-4291-bf83-84bcf6856161" providerId="ADAL" clId="{F3DB1A01-F33B-41C0-83A5-E31BDB896320}" dt="2020-07-15T21:21:21.188" v="6" actId="2696"/>
        <pc:sldMkLst>
          <pc:docMk/>
          <pc:sldMk cId="2207074353" sldId="39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87165400" sldId="39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539177914" sldId="39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28015541" sldId="40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075692821" sldId="40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62717792" sldId="402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623130660" sldId="403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07433263" sldId="40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162299708" sldId="405"/>
        </pc:sldMkLst>
      </pc:sldChg>
    </pc:docChg>
  </pc:docChgLst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FFA76401-0DB2-4C66-905F-2483D12A3BB7}"/>
    <pc:docChg chg="undo custSel addSld delSld modSld">
      <pc:chgData name="Peter EDMUNDS" userId="57fb2244-f77a-4291-bf83-84bcf6856161" providerId="ADAL" clId="{FFA76401-0DB2-4C66-905F-2483D12A3BB7}" dt="2020-07-15T22:06:41.028" v="22" actId="1076"/>
      <pc:docMkLst>
        <pc:docMk/>
      </pc:docMkLst>
      <pc:sldChg chg="addSp delSp modSp add del">
        <pc:chgData name="Peter EDMUNDS" userId="57fb2244-f77a-4291-bf83-84bcf6856161" providerId="ADAL" clId="{FFA76401-0DB2-4C66-905F-2483D12A3BB7}" dt="2020-07-15T22:06:41.028" v="22" actId="1076"/>
        <pc:sldMkLst>
          <pc:docMk/>
          <pc:sldMk cId="3097247852" sldId="276"/>
        </pc:sldMkLst>
        <pc:spChg chg="del">
          <ac:chgData name="Peter EDMUNDS" userId="57fb2244-f77a-4291-bf83-84bcf6856161" providerId="ADAL" clId="{FFA76401-0DB2-4C66-905F-2483D12A3BB7}" dt="2020-07-15T22:06:16.097" v="18" actId="478"/>
          <ac:spMkLst>
            <pc:docMk/>
            <pc:sldMk cId="3097247852" sldId="276"/>
            <ac:spMk id="8" creationId="{26B23DB6-3ED9-4D86-9B39-4204E01F34A3}"/>
          </ac:spMkLst>
        </pc:spChg>
        <pc:picChg chg="add mod">
          <ac:chgData name="Peter EDMUNDS" userId="57fb2244-f77a-4291-bf83-84bcf6856161" providerId="ADAL" clId="{FFA76401-0DB2-4C66-905F-2483D12A3BB7}" dt="2020-07-15T22:06:41.028" v="22" actId="1076"/>
          <ac:picMkLst>
            <pc:docMk/>
            <pc:sldMk cId="3097247852" sldId="276"/>
            <ac:picMk id="2" creationId="{49DBBDE0-8C16-4AF4-A400-20E8A49584B1}"/>
          </ac:picMkLst>
        </pc:picChg>
        <pc:picChg chg="del">
          <ac:chgData name="Peter EDMUNDS" userId="57fb2244-f77a-4291-bf83-84bcf6856161" providerId="ADAL" clId="{FFA76401-0DB2-4C66-905F-2483D12A3BB7}" dt="2020-07-15T21:59:30.768" v="0" actId="478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FFA76401-0DB2-4C66-905F-2483D12A3BB7}" dt="2020-07-15T22:06:16.097" v="18" actId="478"/>
          <ac:picMkLst>
            <pc:docMk/>
            <pc:sldMk cId="3097247852" sldId="276"/>
            <ac:picMk id="6" creationId="{67B0F4D9-AFBD-4249-8F46-3072E8EC1110}"/>
          </ac:picMkLst>
        </pc:picChg>
        <pc:picChg chg="del">
          <ac:chgData name="Peter EDMUNDS" userId="57fb2244-f77a-4291-bf83-84bcf6856161" providerId="ADAL" clId="{FFA76401-0DB2-4C66-905F-2483D12A3BB7}" dt="2020-07-15T22:06:17.344" v="19" actId="478"/>
          <ac:picMkLst>
            <pc:docMk/>
            <pc:sldMk cId="3097247852" sldId="276"/>
            <ac:picMk id="7" creationId="{FCCA23A8-7561-4134-95EF-4D6AB97A0987}"/>
          </ac:picMkLst>
        </pc:pic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017836285" sldId="382"/>
        </pc:sldMkLst>
      </pc:sldChg>
      <pc:sldChg chg="addSp delSp add del">
        <pc:chgData name="Peter EDMUNDS" userId="57fb2244-f77a-4291-bf83-84bcf6856161" providerId="ADAL" clId="{FFA76401-0DB2-4C66-905F-2483D12A3BB7}" dt="2020-07-15T22:05:13.648" v="17" actId="478"/>
        <pc:sldMkLst>
          <pc:docMk/>
          <pc:sldMk cId="2828015541" sldId="400"/>
        </pc:sldMkLst>
        <pc:spChg chg="del">
          <ac:chgData name="Peter EDMUNDS" userId="57fb2244-f77a-4291-bf83-84bcf6856161" providerId="ADAL" clId="{FFA76401-0DB2-4C66-905F-2483D12A3BB7}" dt="2020-07-15T22:05:13.648" v="17" actId="478"/>
          <ac:spMkLst>
            <pc:docMk/>
            <pc:sldMk cId="2828015541" sldId="400"/>
            <ac:spMk id="2" creationId="{8A7053F3-2611-4F06-A844-B4F61CAD3C41}"/>
          </ac:spMkLst>
        </pc:spChg>
        <pc:spChg chg="add del">
          <ac:chgData name="Peter EDMUNDS" userId="57fb2244-f77a-4291-bf83-84bcf6856161" providerId="ADAL" clId="{FFA76401-0DB2-4C66-905F-2483D12A3BB7}" dt="2020-07-15T22:05:12.348" v="16" actId="478"/>
          <ac:spMkLst>
            <pc:docMk/>
            <pc:sldMk cId="2828015541" sldId="400"/>
            <ac:spMk id="5" creationId="{19037715-A336-4B75-A361-38F39B68EAB6}"/>
          </ac:spMkLst>
        </pc:sp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FFA76401-0DB2-4C66-905F-2483D12A3BB7}" dt="2020-07-15T22:04:49.297" v="6" actId="2696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FFA76401-0DB2-4C66-905F-2483D12A3BB7}" dt="2020-07-15T22:04:49.350" v="12" actId="2696"/>
        <pc:sldMkLst>
          <pc:docMk/>
          <pc:sldMk cId="2626270129" sldId="411"/>
        </pc:sldMkLst>
      </pc:sldChg>
      <pc:sldChg chg="del">
        <pc:chgData name="Peter EDMUNDS" userId="57fb2244-f77a-4291-bf83-84bcf6856161" providerId="ADAL" clId="{FFA76401-0DB2-4C66-905F-2483D12A3BB7}" dt="2020-07-15T22:04:49.363" v="13" actId="2696"/>
        <pc:sldMkLst>
          <pc:docMk/>
          <pc:sldMk cId="3080263484" sldId="412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1060498965" sldId="413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38309549" sldId="414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033432378" sldId="41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2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673" y="141191"/>
            <a:ext cx="817206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74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  <p:sldLayoutId id="2147483680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should have been taught how that a current carrying wire within a magnetic field should experience a force.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To apply this knowledge &amp; apply it to motors &amp; other electromagnetic devices. 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28DABDE-3AAD-4A04-9662-09E88D706220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Introduction to magnetism</a:t>
            </a:r>
          </a:p>
          <a:p>
            <a:r>
              <a:rPr lang="en-GB" dirty="0"/>
              <a:t>L2 Compasses</a:t>
            </a:r>
          </a:p>
          <a:p>
            <a:r>
              <a:rPr lang="en-GB" dirty="0"/>
              <a:t>L3 EM practical</a:t>
            </a:r>
          </a:p>
          <a:p>
            <a:r>
              <a:rPr lang="en-GB" dirty="0"/>
              <a:t>L4 Solenoid</a:t>
            </a:r>
          </a:p>
          <a:p>
            <a:r>
              <a:rPr lang="en-GB" dirty="0"/>
              <a:t>L5 Force on a current carrying wire</a:t>
            </a:r>
          </a:p>
          <a:p>
            <a:r>
              <a:rPr lang="en-GB" b="1" dirty="0"/>
              <a:t>L6 Fleming LHR</a:t>
            </a:r>
          </a:p>
          <a:p>
            <a:r>
              <a:rPr lang="en-GB" dirty="0"/>
              <a:t>L7 Motors</a:t>
            </a:r>
          </a:p>
          <a:p>
            <a:r>
              <a:rPr lang="en-GB" dirty="0"/>
              <a:t>L8 Induced potential</a:t>
            </a:r>
          </a:p>
          <a:p>
            <a:r>
              <a:rPr lang="en-GB" dirty="0"/>
              <a:t>L9 Generator effect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840B6D6-4C56-4DE8-A013-A91EBA9C682B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L10 Loudspeakers &amp; Microphones</a:t>
            </a:r>
          </a:p>
          <a:p>
            <a:r>
              <a:rPr lang="en-GB" dirty="0"/>
              <a:t>L11 Transformers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4FCB6-BC86-4A66-B4FD-99B78171F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6" y="504165"/>
            <a:ext cx="4564939" cy="278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Fleming’s left hand rule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Current</a:t>
            </a:r>
          </a:p>
          <a:p>
            <a:r>
              <a:rPr lang="en-GB" dirty="0"/>
              <a:t>Flux density</a:t>
            </a:r>
          </a:p>
          <a:p>
            <a:r>
              <a:rPr lang="en-GB" dirty="0"/>
              <a:t>Force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what each finger in Fleming’s left hand rule means.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 </a:t>
            </a:r>
            <a:r>
              <a:rPr lang="en-GB" b="0" dirty="0"/>
              <a:t>what direction current flows in.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Apply</a:t>
            </a:r>
            <a:r>
              <a:rPr lang="en-GB" b="0" dirty="0"/>
              <a:t> Fleming’s LHR to a variety of different scenarios. 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Fleming’s left hand rule</a:t>
            </a:r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156D52E5-07E5-4B5B-B829-2AABE855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673" y="141191"/>
            <a:ext cx="8172061" cy="1325563"/>
          </a:xfrm>
        </p:spPr>
        <p:txBody>
          <a:bodyPr/>
          <a:lstStyle/>
          <a:p>
            <a:endParaRPr lang="en-GB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DC99306-3BE1-4EC9-A49C-E569D7172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73" t="15515" r="495" b="11273"/>
          <a:stretch/>
        </p:blipFill>
        <p:spPr>
          <a:xfrm>
            <a:off x="5209308" y="0"/>
            <a:ext cx="6982692" cy="358026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01264997-0B8A-409E-8F61-1D55DB3BEDB2}"/>
              </a:ext>
            </a:extLst>
          </p:cNvPr>
          <p:cNvSpPr txBox="1"/>
          <p:nvPr/>
        </p:nvSpPr>
        <p:spPr>
          <a:xfrm>
            <a:off x="0" y="0"/>
            <a:ext cx="5209308" cy="4524315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The direction of the force acting on a current carrying wire can be predicted using </a:t>
            </a:r>
            <a:r>
              <a:rPr lang="en-GB" sz="3600" b="1" dirty="0"/>
              <a:t>Fleming’s left-hand rule</a:t>
            </a:r>
            <a:r>
              <a:rPr lang="en-GB" sz="3600" dirty="0"/>
              <a:t>.</a:t>
            </a:r>
          </a:p>
          <a:p>
            <a:endParaRPr lang="en-GB" sz="3600" dirty="0"/>
          </a:p>
          <a:p>
            <a:r>
              <a:rPr lang="en-GB" sz="7200" b="1" dirty="0"/>
              <a:t>FBI!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B7109A-602D-4AF5-BA55-A9619BB60FDF}"/>
              </a:ext>
            </a:extLst>
          </p:cNvPr>
          <p:cNvSpPr txBox="1"/>
          <p:nvPr/>
        </p:nvSpPr>
        <p:spPr>
          <a:xfrm>
            <a:off x="3196019" y="4660672"/>
            <a:ext cx="42491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</a:t>
            </a:r>
            <a:r>
              <a:rPr lang="en-GB" sz="2400" dirty="0"/>
              <a:t> Work our the direction in which the wire will move, and calculate the force exerted on the wire.  </a:t>
            </a:r>
            <a:endParaRPr lang="en-GB" sz="2400" b="1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DBADFAE-9F2D-475E-8BC4-5DE6046E771D}"/>
              </a:ext>
            </a:extLst>
          </p:cNvPr>
          <p:cNvSpPr/>
          <p:nvPr/>
        </p:nvSpPr>
        <p:spPr>
          <a:xfrm>
            <a:off x="10702245" y="5082279"/>
            <a:ext cx="875489" cy="418289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perspectiveContrastingRightFacing" fov="0">
              <a:rot lat="1200000" lon="20400000" rev="0"/>
            </a:camera>
            <a:lightRig rig="threePt" dir="t"/>
          </a:scene3d>
          <a:sp3d extrusionH="2540000" prstMaterial="matte"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EA86ED7-C9DF-4498-A669-0A3C5DB01661}"/>
              </a:ext>
            </a:extLst>
          </p:cNvPr>
          <p:cNvSpPr txBox="1"/>
          <p:nvPr/>
        </p:nvSpPr>
        <p:spPr>
          <a:xfrm>
            <a:off x="10962696" y="5029812"/>
            <a:ext cx="354584" cy="523220"/>
          </a:xfrm>
          <a:prstGeom prst="rect">
            <a:avLst/>
          </a:prstGeom>
          <a:noFill/>
          <a:scene3d>
            <a:camera prst="orthographicFront">
              <a:rot lat="1200000" lon="2040000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S</a:t>
            </a:r>
            <a:endParaRPr lang="en-GB" sz="2400" b="1" dirty="0">
              <a:solidFill>
                <a:schemeClr val="bg1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D43AB2F-E344-4AC7-B349-3EA59B657858}"/>
              </a:ext>
            </a:extLst>
          </p:cNvPr>
          <p:cNvGrpSpPr/>
          <p:nvPr/>
        </p:nvGrpSpPr>
        <p:grpSpPr>
          <a:xfrm>
            <a:off x="8428274" y="4616332"/>
            <a:ext cx="2327759" cy="816242"/>
            <a:chOff x="4805749" y="4017015"/>
            <a:chExt cx="2327759" cy="816242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79D668C9-C439-4296-A0BC-5ED05BE34152}"/>
                </a:ext>
              </a:extLst>
            </p:cNvPr>
            <p:cNvCxnSpPr/>
            <p:nvPr/>
          </p:nvCxnSpPr>
          <p:spPr>
            <a:xfrm>
              <a:off x="5650490" y="4833257"/>
              <a:ext cx="148301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scene3d>
              <a:camera prst="orthographicFront">
                <a:rot lat="1200000" lon="204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80B61619-EEC1-4EB0-9FEE-742A5C325572}"/>
                </a:ext>
              </a:extLst>
            </p:cNvPr>
            <p:cNvCxnSpPr/>
            <p:nvPr/>
          </p:nvCxnSpPr>
          <p:spPr>
            <a:xfrm>
              <a:off x="4805749" y="4017015"/>
              <a:ext cx="148301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scene3d>
              <a:camera prst="orthographicFront">
                <a:rot lat="1200000" lon="204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F420331-5269-401D-B646-361B6C13E6EC}"/>
                </a:ext>
              </a:extLst>
            </p:cNvPr>
            <p:cNvCxnSpPr/>
            <p:nvPr/>
          </p:nvCxnSpPr>
          <p:spPr>
            <a:xfrm>
              <a:off x="5087329" y="4289096"/>
              <a:ext cx="148301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scene3d>
              <a:camera prst="orthographicFront">
                <a:rot lat="1200000" lon="204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33A464AC-5EC9-427B-8E3A-0DA4983C0EC6}"/>
                </a:ext>
              </a:extLst>
            </p:cNvPr>
            <p:cNvCxnSpPr/>
            <p:nvPr/>
          </p:nvCxnSpPr>
          <p:spPr>
            <a:xfrm>
              <a:off x="5368909" y="4561177"/>
              <a:ext cx="148301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scene3d>
              <a:camera prst="orthographicFront">
                <a:rot lat="1200000" lon="204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C45DCD3F-7C4D-4131-969D-743533D16419}"/>
              </a:ext>
            </a:extLst>
          </p:cNvPr>
          <p:cNvSpPr/>
          <p:nvPr/>
        </p:nvSpPr>
        <p:spPr>
          <a:xfrm>
            <a:off x="8554448" y="5359243"/>
            <a:ext cx="875489" cy="418289"/>
          </a:xfrm>
          <a:prstGeom prst="rect">
            <a:avLst/>
          </a:prstGeom>
          <a:solidFill>
            <a:srgbClr val="FF0000"/>
          </a:solidFill>
          <a:ln>
            <a:noFill/>
          </a:ln>
          <a:scene3d>
            <a:camera prst="perspectiveContrastingRightFacing" fov="0">
              <a:rot lat="1200000" lon="20400000" rev="0"/>
            </a:camera>
            <a:lightRig rig="threePt" dir="t"/>
          </a:scene3d>
          <a:sp3d extrusionH="2540000" prstMaterial="matte">
            <a:extrusionClr>
              <a:srgbClr val="FF0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7FDF601-0630-41D8-8DC4-B29925FF1F25}"/>
              </a:ext>
            </a:extLst>
          </p:cNvPr>
          <p:cNvSpPr txBox="1"/>
          <p:nvPr/>
        </p:nvSpPr>
        <p:spPr>
          <a:xfrm>
            <a:off x="8781236" y="5306776"/>
            <a:ext cx="421910" cy="523220"/>
          </a:xfrm>
          <a:prstGeom prst="rect">
            <a:avLst/>
          </a:prstGeom>
          <a:noFill/>
          <a:scene3d>
            <a:camera prst="orthographicFront">
              <a:rot lat="1200000" lon="2040000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N</a:t>
            </a:r>
            <a:endParaRPr lang="en-GB" sz="2400" b="1" dirty="0">
              <a:solidFill>
                <a:schemeClr val="bg1"/>
              </a:solidFill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55E0544-8640-487B-9760-08771A3BC9C8}"/>
              </a:ext>
            </a:extLst>
          </p:cNvPr>
          <p:cNvGrpSpPr/>
          <p:nvPr/>
        </p:nvGrpSpPr>
        <p:grpSpPr>
          <a:xfrm>
            <a:off x="9203146" y="3616054"/>
            <a:ext cx="854016" cy="1816521"/>
            <a:chOff x="5843167" y="2582174"/>
            <a:chExt cx="854016" cy="1816521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1E46898-2830-4A46-8ACF-C77E9AFC6934}"/>
                </a:ext>
              </a:extLst>
            </p:cNvPr>
            <p:cNvCxnSpPr/>
            <p:nvPr/>
          </p:nvCxnSpPr>
          <p:spPr>
            <a:xfrm flipV="1">
              <a:off x="5843167" y="2582174"/>
              <a:ext cx="0" cy="10002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081C33A-F825-4D6E-AEB1-2DC694FE803D}"/>
                </a:ext>
              </a:extLst>
            </p:cNvPr>
            <p:cNvCxnSpPr/>
            <p:nvPr/>
          </p:nvCxnSpPr>
          <p:spPr>
            <a:xfrm flipV="1">
              <a:off x="6122088" y="2854255"/>
              <a:ext cx="0" cy="10002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1F6AC04-9CE2-4EED-8B64-3AD318BD9060}"/>
                </a:ext>
              </a:extLst>
            </p:cNvPr>
            <p:cNvCxnSpPr/>
            <p:nvPr/>
          </p:nvCxnSpPr>
          <p:spPr>
            <a:xfrm flipV="1">
              <a:off x="6412511" y="3126336"/>
              <a:ext cx="0" cy="10002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D5A81276-7AF8-4A57-BAD5-C2C8B150D272}"/>
                </a:ext>
              </a:extLst>
            </p:cNvPr>
            <p:cNvCxnSpPr/>
            <p:nvPr/>
          </p:nvCxnSpPr>
          <p:spPr>
            <a:xfrm flipV="1">
              <a:off x="6697183" y="3398416"/>
              <a:ext cx="0" cy="10002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6DBA553-43FF-461A-B83D-E600C3AF8EB9}"/>
                  </a:ext>
                </a:extLst>
              </p:cNvPr>
              <p:cNvSpPr txBox="1"/>
              <p:nvPr/>
            </p:nvSpPr>
            <p:spPr>
              <a:xfrm>
                <a:off x="10809828" y="5876792"/>
                <a:ext cx="751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GB" dirty="0"/>
                  <a:t> = 2A</a:t>
                </a: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6DBA553-43FF-461A-B83D-E600C3AF8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9828" y="5876792"/>
                <a:ext cx="751424" cy="369332"/>
              </a:xfrm>
              <a:prstGeom prst="rect">
                <a:avLst/>
              </a:prstGeom>
              <a:blipFill>
                <a:blip r:embed="rId3"/>
                <a:stretch>
                  <a:fillRect t="-8197" r="-6452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0625A4E-CE19-40AE-91DD-DAE1F7E5B452}"/>
                  </a:ext>
                </a:extLst>
              </p:cNvPr>
              <p:cNvSpPr txBox="1"/>
              <p:nvPr/>
            </p:nvSpPr>
            <p:spPr>
              <a:xfrm>
                <a:off x="9975361" y="3643314"/>
                <a:ext cx="10853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= 0.25T</a:t>
                </a: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0625A4E-CE19-40AE-91DD-DAE1F7E5B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5361" y="3643314"/>
                <a:ext cx="1085362" cy="369332"/>
              </a:xfrm>
              <a:prstGeom prst="rect">
                <a:avLst/>
              </a:prstGeom>
              <a:blipFill>
                <a:blip r:embed="rId4"/>
                <a:stretch>
                  <a:fillRect t="-10000" r="-505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A8E3ADE-AF29-441F-B394-35EA49452843}"/>
              </a:ext>
            </a:extLst>
          </p:cNvPr>
          <p:cNvCxnSpPr/>
          <p:nvPr/>
        </p:nvCxnSpPr>
        <p:spPr>
          <a:xfrm>
            <a:off x="7999645" y="4863781"/>
            <a:ext cx="0" cy="1240708"/>
          </a:xfrm>
          <a:prstGeom prst="straightConnector1">
            <a:avLst/>
          </a:prstGeom>
          <a:ln>
            <a:headEnd type="triangle"/>
            <a:tailEnd type="triangle"/>
          </a:ln>
          <a:scene3d>
            <a:camera prst="orthographicFront">
              <a:rot lat="0" lon="240000" rev="2820000"/>
            </a:camera>
            <a:lightRig rig="threePt" dir="t"/>
          </a:scene3d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60F5FC7-15B2-444B-8801-990464FB65B2}"/>
              </a:ext>
            </a:extLst>
          </p:cNvPr>
          <p:cNvSpPr txBox="1"/>
          <p:nvPr/>
        </p:nvSpPr>
        <p:spPr>
          <a:xfrm>
            <a:off x="7285306" y="5394478"/>
            <a:ext cx="77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0.15m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89B2979-71A2-406B-A62D-3A9CBB6EAFC5}"/>
              </a:ext>
            </a:extLst>
          </p:cNvPr>
          <p:cNvGrpSpPr/>
          <p:nvPr/>
        </p:nvGrpSpPr>
        <p:grpSpPr>
          <a:xfrm>
            <a:off x="10479746" y="5822510"/>
            <a:ext cx="258273" cy="277831"/>
            <a:chOff x="7119766" y="4788630"/>
            <a:chExt cx="258273" cy="277831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100DC07-6ECC-4CE2-8A3E-6CCDC497DF48}"/>
                </a:ext>
              </a:extLst>
            </p:cNvPr>
            <p:cNvSpPr/>
            <p:nvPr/>
          </p:nvSpPr>
          <p:spPr>
            <a:xfrm>
              <a:off x="7174049" y="4842913"/>
              <a:ext cx="66492" cy="66492"/>
            </a:xfrm>
            <a:prstGeom prst="ellipse">
              <a:avLst/>
            </a:prstGeom>
            <a:ln>
              <a:noFill/>
            </a:ln>
            <a:scene3d>
              <a:camera prst="orthographicFront">
                <a:rot lat="1200000" lon="20400000" rev="0"/>
              </a:camera>
              <a:lightRig rig="threePt" dir="t"/>
            </a:scene3d>
            <a:sp3d extrusionH="571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D6D9CE-6D8D-4E8D-883A-FB7BB80B3F21}"/>
                </a:ext>
              </a:extLst>
            </p:cNvPr>
            <p:cNvSpPr/>
            <p:nvPr/>
          </p:nvSpPr>
          <p:spPr>
            <a:xfrm>
              <a:off x="7119766" y="4788630"/>
              <a:ext cx="166592" cy="166592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7200000" scaled="0"/>
              <a:tileRect/>
            </a:gradFill>
            <a:ln>
              <a:noFill/>
            </a:ln>
            <a:scene3d>
              <a:camera prst="orthographicFront">
                <a:rot lat="1200000" lon="204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Isosceles Triangle 84">
              <a:extLst>
                <a:ext uri="{FF2B5EF4-FFF2-40B4-BE49-F238E27FC236}">
                  <a16:creationId xmlns:a16="http://schemas.microsoft.com/office/drawing/2014/main" id="{38CD1777-A0D9-4494-AAC4-420AD6E419B2}"/>
                </a:ext>
              </a:extLst>
            </p:cNvPr>
            <p:cNvSpPr/>
            <p:nvPr/>
          </p:nvSpPr>
          <p:spPr>
            <a:xfrm rot="8100000">
              <a:off x="7205805" y="4847117"/>
              <a:ext cx="172234" cy="219344"/>
            </a:xfrm>
            <a:prstGeom prst="triangl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600000" scaled="0"/>
              <a:tileRect/>
            </a:gradFill>
            <a:ln>
              <a:noFill/>
            </a:ln>
            <a:scene3d>
              <a:camera prst="orthographicFront">
                <a:rot lat="1200000" lon="204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5273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1.66667E-6 -0.1280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1.66667E-6 -0.128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F940E57C-6286-4BE5-9FF3-358FA5151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986" y="1855691"/>
            <a:ext cx="5209308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Stretch:</a:t>
            </a:r>
            <a:r>
              <a:rPr lang="en-GB" dirty="0">
                <a:solidFill>
                  <a:schemeClr val="tx1"/>
                </a:solidFill>
              </a:rPr>
              <a:t> What directions do electrons flow in a circuit?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35AEC7-7377-4F48-8F78-A98C5D90B45A}"/>
              </a:ext>
            </a:extLst>
          </p:cNvPr>
          <p:cNvSpPr txBox="1"/>
          <p:nvPr/>
        </p:nvSpPr>
        <p:spPr>
          <a:xfrm>
            <a:off x="0" y="0"/>
            <a:ext cx="5209308" cy="563231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Magnetic field lines flow from North to South.</a:t>
            </a:r>
          </a:p>
          <a:p>
            <a:endParaRPr lang="en-GB" sz="3600" dirty="0"/>
          </a:p>
          <a:p>
            <a:r>
              <a:rPr lang="en-GB" sz="3600" dirty="0"/>
              <a:t>Current flows from positive to negative. </a:t>
            </a:r>
          </a:p>
          <a:p>
            <a:endParaRPr lang="en-GB" sz="3600" b="1" dirty="0"/>
          </a:p>
          <a:p>
            <a:endParaRPr lang="en-GB" sz="3600" b="1" dirty="0"/>
          </a:p>
          <a:p>
            <a:endParaRPr lang="en-GB" sz="3600" b="1" dirty="0"/>
          </a:p>
          <a:p>
            <a:endParaRPr lang="en-GB" sz="7200" b="1" dirty="0"/>
          </a:p>
        </p:txBody>
      </p:sp>
      <p:pic>
        <p:nvPicPr>
          <p:cNvPr id="26" name="Picture 25" descr="A picture containing table&#10;&#10;Description automatically generated">
            <a:extLst>
              <a:ext uri="{FF2B5EF4-FFF2-40B4-BE49-F238E27FC236}">
                <a16:creationId xmlns:a16="http://schemas.microsoft.com/office/drawing/2014/main" id="{164F2789-036D-4010-9EA0-123782781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57" y="3151175"/>
            <a:ext cx="3128211" cy="20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98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15282-91C6-4E9C-8E79-CB45E9264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348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66665F-2629-4FAA-9E50-6756A5B43CD4}"/>
              </a:ext>
            </a:extLst>
          </p:cNvPr>
          <p:cNvSpPr txBox="1"/>
          <p:nvPr/>
        </p:nvSpPr>
        <p:spPr>
          <a:xfrm>
            <a:off x="8506326" y="0"/>
            <a:ext cx="380599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Questions: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current flow through the wire?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magnetic field go?</a:t>
            </a:r>
          </a:p>
          <a:p>
            <a:pPr marL="342900" indent="-342900">
              <a:buAutoNum type="arabicParenR"/>
            </a:pPr>
            <a:r>
              <a:rPr lang="en-GB" sz="2000" dirty="0"/>
              <a:t>Therefore what direction is the force on the wire?</a:t>
            </a:r>
          </a:p>
        </p:txBody>
      </p:sp>
    </p:spTree>
    <p:extLst>
      <p:ext uri="{BB962C8B-B14F-4D97-AF65-F5344CB8AC3E}">
        <p14:creationId xmlns:p14="http://schemas.microsoft.com/office/powerpoint/2010/main" val="1812481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6C9C-FF54-44C3-AD00-22B72AA68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BE8CA-0B99-4B53-BF7A-EA4D1BA48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DD60C-8802-4E71-86AF-1508F82D2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2205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825580-5E63-4B8F-A2C8-65BE21866248}"/>
              </a:ext>
            </a:extLst>
          </p:cNvPr>
          <p:cNvSpPr txBox="1"/>
          <p:nvPr/>
        </p:nvSpPr>
        <p:spPr>
          <a:xfrm>
            <a:off x="8506326" y="0"/>
            <a:ext cx="380599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Questions: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current flow through the wire?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magnetic field go?</a:t>
            </a:r>
          </a:p>
          <a:p>
            <a:pPr marL="342900" indent="-342900">
              <a:buAutoNum type="arabicParenR"/>
            </a:pPr>
            <a:r>
              <a:rPr lang="en-GB" sz="2000" dirty="0"/>
              <a:t>Therefore what direction is the force on the wire?</a:t>
            </a:r>
          </a:p>
        </p:txBody>
      </p:sp>
    </p:spTree>
    <p:extLst>
      <p:ext uri="{BB962C8B-B14F-4D97-AF65-F5344CB8AC3E}">
        <p14:creationId xmlns:p14="http://schemas.microsoft.com/office/powerpoint/2010/main" val="2455950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23C4B-289C-46C3-9805-1E523C20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3CD70-80E1-47F0-9911-434517B3D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AFB5FD-7CEA-4B94-9B4D-C5947D0EA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492164" cy="52938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7C0F69-59DF-4BDE-AE9E-6460C77C0FA0}"/>
              </a:ext>
            </a:extLst>
          </p:cNvPr>
          <p:cNvSpPr txBox="1"/>
          <p:nvPr/>
        </p:nvSpPr>
        <p:spPr>
          <a:xfrm>
            <a:off x="8506326" y="0"/>
            <a:ext cx="380599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Questions: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current flow through the wire?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magnetic field go?</a:t>
            </a:r>
          </a:p>
          <a:p>
            <a:pPr marL="342900" indent="-342900">
              <a:buAutoNum type="arabicParenR"/>
            </a:pPr>
            <a:r>
              <a:rPr lang="en-GB" sz="2000" dirty="0"/>
              <a:t>Therefore what direction is the force on the wire?</a:t>
            </a:r>
          </a:p>
        </p:txBody>
      </p:sp>
    </p:spTree>
    <p:extLst>
      <p:ext uri="{BB962C8B-B14F-4D97-AF65-F5344CB8AC3E}">
        <p14:creationId xmlns:p14="http://schemas.microsoft.com/office/powerpoint/2010/main" val="115128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BA8EC-DC1D-483C-B23E-1024F459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E3CED-D4A2-45D4-A735-FD0B3C808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F3EFD9-F429-45B6-A338-E393DD336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2290" cy="4920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06FEFA-EBCC-423E-A4CF-B1E341ED53E9}"/>
              </a:ext>
            </a:extLst>
          </p:cNvPr>
          <p:cNvSpPr txBox="1"/>
          <p:nvPr/>
        </p:nvSpPr>
        <p:spPr>
          <a:xfrm>
            <a:off x="156411" y="3940959"/>
            <a:ext cx="72309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Questions:</a:t>
            </a:r>
          </a:p>
          <a:p>
            <a:pPr marL="342900" indent="-342900">
              <a:buAutoNum type="arabicParenR"/>
            </a:pPr>
            <a:r>
              <a:rPr lang="en-GB" sz="2800" dirty="0"/>
              <a:t>What direction does the current flow through the wire?</a:t>
            </a:r>
          </a:p>
          <a:p>
            <a:pPr marL="342900" indent="-342900">
              <a:buAutoNum type="arabicParenR"/>
            </a:pPr>
            <a:r>
              <a:rPr lang="en-GB" sz="2800" dirty="0"/>
              <a:t>What direction does the magnetic field go?</a:t>
            </a:r>
          </a:p>
          <a:p>
            <a:pPr marL="342900" indent="-342900">
              <a:buAutoNum type="arabicParenR"/>
            </a:pPr>
            <a:r>
              <a:rPr lang="en-GB" sz="2800" dirty="0"/>
              <a:t>Therefore what direction is the force on the wire?</a:t>
            </a:r>
          </a:p>
        </p:txBody>
      </p:sp>
    </p:spTree>
    <p:extLst>
      <p:ext uri="{BB962C8B-B14F-4D97-AF65-F5344CB8AC3E}">
        <p14:creationId xmlns:p14="http://schemas.microsoft.com/office/powerpoint/2010/main" val="702954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CD0D-1E98-4B1E-8941-2BC9067CB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110AD-2C37-427F-A573-B1F89E997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730931-843F-458A-AE1A-5130EFC7F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2692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95A254-4781-400C-B059-B541EA7C329E}"/>
              </a:ext>
            </a:extLst>
          </p:cNvPr>
          <p:cNvSpPr txBox="1"/>
          <p:nvPr/>
        </p:nvSpPr>
        <p:spPr>
          <a:xfrm>
            <a:off x="8506326" y="0"/>
            <a:ext cx="380599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Questions: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current flow through the wire?</a:t>
            </a:r>
          </a:p>
          <a:p>
            <a:pPr marL="342900" indent="-342900">
              <a:buAutoNum type="arabicParenR"/>
            </a:pPr>
            <a:r>
              <a:rPr lang="en-GB" sz="2000" dirty="0"/>
              <a:t>What direction does the magnetic field go?</a:t>
            </a:r>
          </a:p>
          <a:p>
            <a:pPr marL="342900" indent="-342900">
              <a:buAutoNum type="arabicParenR"/>
            </a:pPr>
            <a:r>
              <a:rPr lang="en-GB" sz="2000" dirty="0"/>
              <a:t>Therefore what direction is the force on the wire?</a:t>
            </a:r>
          </a:p>
        </p:txBody>
      </p:sp>
    </p:spTree>
    <p:extLst>
      <p:ext uri="{BB962C8B-B14F-4D97-AF65-F5344CB8AC3E}">
        <p14:creationId xmlns:p14="http://schemas.microsoft.com/office/powerpoint/2010/main" val="3564216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CB517B-05C6-446F-9A15-D22893EDA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CB7B5B-D471-4C47-9DCA-512B18A85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95248C-C025-4A33-BC23-6F88E30CC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589" y="0"/>
            <a:ext cx="4347411" cy="59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09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22063D-E126-4A9E-AD7A-AFC4A86C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Basic/medium answers</a:t>
            </a:r>
          </a:p>
        </p:txBody>
      </p:sp>
      <p:pic>
        <p:nvPicPr>
          <p:cNvPr id="4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600FCC57-C846-4B8A-9764-B6EC0675E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FF5201-06BA-4898-85AB-FE7169891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126739" cy="2863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0CD607-369A-4B18-8B33-9AC1CA7E214D}"/>
              </a:ext>
            </a:extLst>
          </p:cNvPr>
          <p:cNvSpPr txBox="1"/>
          <p:nvPr/>
        </p:nvSpPr>
        <p:spPr>
          <a:xfrm>
            <a:off x="1949116" y="2059638"/>
            <a:ext cx="3368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force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502B5C-6290-40F6-A4B6-342E620C28B0}"/>
              </a:ext>
            </a:extLst>
          </p:cNvPr>
          <p:cNvSpPr txBox="1"/>
          <p:nvPr/>
        </p:nvSpPr>
        <p:spPr>
          <a:xfrm>
            <a:off x="3725780" y="1413307"/>
            <a:ext cx="3368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field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7709D-681A-4D65-BB93-325C8F950F10}"/>
              </a:ext>
            </a:extLst>
          </p:cNvPr>
          <p:cNvSpPr txBox="1"/>
          <p:nvPr/>
        </p:nvSpPr>
        <p:spPr>
          <a:xfrm>
            <a:off x="4961023" y="120645"/>
            <a:ext cx="3368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current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58239-914A-4A04-8A05-080B6F606172}"/>
              </a:ext>
            </a:extLst>
          </p:cNvPr>
          <p:cNvSpPr txBox="1"/>
          <p:nvPr/>
        </p:nvSpPr>
        <p:spPr>
          <a:xfrm>
            <a:off x="288758" y="2705969"/>
            <a:ext cx="98057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2. Motor effect. </a:t>
            </a:r>
          </a:p>
          <a:p>
            <a:r>
              <a:rPr lang="en-GB" sz="4400" dirty="0"/>
              <a:t>3. </a:t>
            </a:r>
          </a:p>
          <a:p>
            <a:endParaRPr lang="en-GB" sz="4400" dirty="0"/>
          </a:p>
          <a:p>
            <a:r>
              <a:rPr lang="en-GB" sz="4400" dirty="0"/>
              <a:t>4. From positive to negative</a:t>
            </a:r>
          </a:p>
        </p:txBody>
      </p:sp>
      <p:pic>
        <p:nvPicPr>
          <p:cNvPr id="11" name="Picture 10" descr="A picture containing table&#10;&#10;Description automatically generated">
            <a:extLst>
              <a:ext uri="{FF2B5EF4-FFF2-40B4-BE49-F238E27FC236}">
                <a16:creationId xmlns:a16="http://schemas.microsoft.com/office/drawing/2014/main" id="{516C4056-8671-45D5-A776-069135434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23" y="3477127"/>
            <a:ext cx="1793964" cy="119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1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6E93A682-B9E9-4BDB-A9FA-65A59B3C8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7CCCD75-48C7-4457-BF63-61C44569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030CB-F506-44BC-86ED-03C9D652EC04}"/>
              </a:ext>
            </a:extLst>
          </p:cNvPr>
          <p:cNvSpPr txBox="1"/>
          <p:nvPr/>
        </p:nvSpPr>
        <p:spPr>
          <a:xfrm>
            <a:off x="135692" y="1248096"/>
            <a:ext cx="980573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5. Into the page. </a:t>
            </a:r>
          </a:p>
          <a:p>
            <a:r>
              <a:rPr lang="en-GB" sz="3200" dirty="0"/>
              <a:t>6. Decrease current, decrease strength of magnetic field, decrease length of wire in wire, rotate wire to same direction as field. </a:t>
            </a:r>
          </a:p>
          <a:p>
            <a:r>
              <a:rPr lang="en-GB" sz="3200" dirty="0"/>
              <a:t>7. Increase current, increase strength of magnetic field.</a:t>
            </a:r>
          </a:p>
          <a:p>
            <a:r>
              <a:rPr lang="en-GB" sz="3200" dirty="0"/>
              <a:t>8. Reverse the current, turn magnet so North and South poles are in opposite directions. </a:t>
            </a:r>
          </a:p>
          <a:p>
            <a:r>
              <a:rPr lang="en-GB" sz="3200" dirty="0"/>
              <a:t>9. When the current goes parallel to magnetic field. </a:t>
            </a:r>
          </a:p>
        </p:txBody>
      </p:sp>
    </p:spTree>
    <p:extLst>
      <p:ext uri="{BB962C8B-B14F-4D97-AF65-F5344CB8AC3E}">
        <p14:creationId xmlns:p14="http://schemas.microsoft.com/office/powerpoint/2010/main" val="3075692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6E93A682-B9E9-4BDB-A9FA-65A59B3C8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7CCCD75-48C7-4457-BF63-61C44569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3812E-3CB0-4893-85FA-EC92FEF98865}"/>
              </a:ext>
            </a:extLst>
          </p:cNvPr>
          <p:cNvSpPr txBox="1"/>
          <p:nvPr/>
        </p:nvSpPr>
        <p:spPr>
          <a:xfrm>
            <a:off x="135692" y="1166842"/>
            <a:ext cx="98057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10. Down</a:t>
            </a:r>
          </a:p>
          <a:p>
            <a:r>
              <a:rPr lang="en-GB" sz="3200" dirty="0"/>
              <a:t>11. Reverse direction of battery/current, reverse direction of magnetic field. </a:t>
            </a:r>
          </a:p>
          <a:p>
            <a:r>
              <a:rPr lang="en-GB" sz="3200" dirty="0"/>
              <a:t>12. Closing switch makes a current flow. </a:t>
            </a:r>
          </a:p>
          <a:p>
            <a:r>
              <a:rPr lang="en-GB" sz="3200" dirty="0"/>
              <a:t>       This creates a magnetic field. </a:t>
            </a:r>
          </a:p>
          <a:p>
            <a:r>
              <a:rPr lang="en-GB" sz="3200" dirty="0"/>
              <a:t>       This field interacts with the permanent magnetic field.</a:t>
            </a:r>
          </a:p>
          <a:p>
            <a:r>
              <a:rPr lang="en-GB" sz="3200" dirty="0"/>
              <a:t>13. Upwards</a:t>
            </a:r>
          </a:p>
          <a:p>
            <a:r>
              <a:rPr lang="en-GB" sz="3200" dirty="0"/>
              <a:t>14. The wire vibrates up and down, because the forces continually changes direction. </a:t>
            </a:r>
          </a:p>
        </p:txBody>
      </p:sp>
    </p:spTree>
    <p:extLst>
      <p:ext uri="{BB962C8B-B14F-4D97-AF65-F5344CB8AC3E}">
        <p14:creationId xmlns:p14="http://schemas.microsoft.com/office/powerpoint/2010/main" val="447604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F3EACA-9D93-448D-ACFB-65C396054244}"/>
              </a:ext>
            </a:extLst>
          </p:cNvPr>
          <p:cNvSpPr txBox="1"/>
          <p:nvPr/>
        </p:nvSpPr>
        <p:spPr>
          <a:xfrm>
            <a:off x="129965" y="2279038"/>
            <a:ext cx="57809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Exam question so exam conditions!</a:t>
            </a:r>
          </a:p>
          <a:p>
            <a:endParaRPr lang="en-GB" sz="4000" dirty="0"/>
          </a:p>
          <a:p>
            <a:r>
              <a:rPr lang="en-GB" sz="4000" dirty="0"/>
              <a:t>You have 8 minutes.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DE9A6F-3DC6-4252-ABCC-1C618ABD5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A5A1FB-DFA0-4024-B9D6-65790A093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214" y="0"/>
            <a:ext cx="4497786" cy="60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36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88C42A-8D21-4C85-8BF5-E5A857F76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298"/>
          <a:stretch/>
        </p:blipFill>
        <p:spPr>
          <a:xfrm>
            <a:off x="0" y="0"/>
            <a:ext cx="10807485" cy="5883442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447DBA-ACBE-4A10-B4E5-9EB6C0E5B2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177" b="14736"/>
          <a:stretch/>
        </p:blipFill>
        <p:spPr>
          <a:xfrm>
            <a:off x="0" y="0"/>
            <a:ext cx="10127095" cy="6107125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59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6F8AC0-3E08-4FD5-A2B0-16663FEC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661737" cy="40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67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62EB15-89D5-4703-BFE3-2CF1F0061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70501" cy="60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20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8DB84A-97FF-4CC4-8B2E-25E7F5FC5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64951" cy="6145501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36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184F57-212A-40E1-805E-4C0A0D8FF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664952" cy="455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59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80CDBB-6591-4EFF-92E9-C0EDBD89D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4898035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Complete the question (4 minutes).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3C2209-B87D-4EE9-B3B9-CDA2F56A6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06809-0A49-41A6-A062-3DE74639C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532" y="0"/>
            <a:ext cx="4678468" cy="59774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FEE0A7-257D-496B-A68A-FFAD5F13E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5202"/>
            <a:ext cx="12192000" cy="428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4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32fea1d-433a-4f6b-ae9e-963e4f75046e"/>
    <ds:schemaRef ds:uri="http://purl.org/dc/elements/1.1/"/>
    <ds:schemaRef ds:uri="http://schemas.microsoft.com/office/2006/metadata/properties"/>
    <ds:schemaRef ds:uri="http://schemas.microsoft.com/office/infopath/2007/PartnerControls"/>
    <ds:schemaRef ds:uri="1826307f-9204-4318-84ec-843db0d8fa0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524</Words>
  <Application>Microsoft Office PowerPoint</Application>
  <PresentationFormat>Widescreen</PresentationFormat>
  <Paragraphs>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Bauhaus 93</vt:lpstr>
      <vt:lpstr>Calibri</vt:lpstr>
      <vt:lpstr>Calibri Light</vt:lpstr>
      <vt:lpstr>Cambria Math</vt:lpstr>
      <vt:lpstr>Office Theme</vt:lpstr>
      <vt:lpstr>PowerPoint Presentation</vt:lpstr>
      <vt:lpstr>Fleming’s left hand rule</vt:lpstr>
      <vt:lpstr>Fleming’s left hand rule</vt:lpstr>
      <vt:lpstr>PowerPoint Presentation</vt:lpstr>
      <vt:lpstr>Stretch: What directions do electrons flow in a circuit?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Task</vt:lpstr>
      <vt:lpstr>Basic/medium answers</vt:lpstr>
      <vt:lpstr>Medium answers</vt:lpstr>
      <vt:lpstr>Hard answers</vt:lpstr>
      <vt:lpstr>Struggle time!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Dr. Edmunds</cp:lastModifiedBy>
  <cp:revision>23</cp:revision>
  <dcterms:created xsi:type="dcterms:W3CDTF">2020-02-27T10:29:06Z</dcterms:created>
  <dcterms:modified xsi:type="dcterms:W3CDTF">2020-07-15T22:37:02Z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