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5" r:id="rId5"/>
    <p:sldId id="286" r:id="rId6"/>
    <p:sldId id="287" r:id="rId7"/>
    <p:sldId id="288" r:id="rId8"/>
    <p:sldId id="289" r:id="rId9"/>
    <p:sldId id="290" r:id="rId10"/>
    <p:sldId id="291" r:id="rId11"/>
    <p:sldId id="293" r:id="rId12"/>
    <p:sldId id="294" r:id="rId13"/>
    <p:sldId id="295" r:id="rId14"/>
    <p:sldId id="296" r:id="rId15"/>
    <p:sldId id="297" r:id="rId16"/>
    <p:sldId id="298" r:id="rId17"/>
    <p:sldId id="276" r:id="rId18"/>
    <p:sldId id="299" r:id="rId19"/>
    <p:sldId id="300" r:id="rId20"/>
    <p:sldId id="30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155551-B9EC-4421-8A10-7282F066E8AD}" v="2" dt="2020-07-15T22:57:46.235"/>
    <p1510:client id="{39E08216-C773-402C-9531-4DF98E8B5AC3}" v="2" dt="2020-07-15T22:27:09.756"/>
    <p1510:client id="{44264908-F95A-4C76-A22E-9408576B97A9}" v="1" dt="2020-07-15T21:02:46.290"/>
    <p1510:client id="{4F1290B8-E0C7-4D08-AD14-8BE58ACB6EC1}" v="2" dt="2020-07-15T21:39:03.785"/>
    <p1510:client id="{75B5559C-5D7E-443F-8FDA-3E1C40A870EC}" v="2" dt="2020-07-15T22:39:03.302"/>
    <p1510:client id="{9ABB25E7-1784-41E8-86F1-8DA9D9A80DEF}" v="2" dt="2020-07-15T22:48:57.619"/>
    <p1510:client id="{A93B996D-33A4-4A7D-A0BE-984773A46957}" v="4" dt="2020-07-15T21:48:40.787"/>
    <p1510:client id="{F3DB1A01-F33B-41C0-83A5-E31BDB896320}" v="4" dt="2020-07-15T21:23:49.770"/>
    <p1510:client id="{FFA76401-0DB2-4C66-905F-2483D12A3BB7}" v="2" dt="2020-07-15T22:06:36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53" d="100"/>
          <a:sy n="53" d="100"/>
        </p:scale>
        <p:origin x="33" y="14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" userId="57fb2244-f77a-4291-bf83-84bcf6856161" providerId="ADAL" clId="{39E08216-C773-402C-9531-4DF98E8B5AC3}"/>
    <pc:docChg chg="custSel addSld delSld modSld">
      <pc:chgData name="Peter EDMUNDS" userId="57fb2244-f77a-4291-bf83-84bcf6856161" providerId="ADAL" clId="{39E08216-C773-402C-9531-4DF98E8B5AC3}" dt="2020-07-15T22:27:34.682" v="225" actId="2696"/>
      <pc:docMkLst>
        <pc:docMk/>
      </pc:docMkLst>
      <pc:sldChg chg="addSp delSp modSp add del">
        <pc:chgData name="Peter EDMUNDS" userId="57fb2244-f77a-4291-bf83-84bcf6856161" providerId="ADAL" clId="{39E08216-C773-402C-9531-4DF98E8B5AC3}" dt="2020-07-15T22:27:13.246" v="224" actId="1076"/>
        <pc:sldMkLst>
          <pc:docMk/>
          <pc:sldMk cId="3097247852" sldId="276"/>
        </pc:sldMkLst>
        <pc:spChg chg="mod">
          <ac:chgData name="Peter EDMUNDS" userId="57fb2244-f77a-4291-bf83-84bcf6856161" providerId="ADAL" clId="{39E08216-C773-402C-9531-4DF98E8B5AC3}" dt="2020-07-15T22:20:08.357" v="141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39E08216-C773-402C-9531-4DF98E8B5AC3}" dt="2020-07-15T22:20:25.088" v="221" actId="20577"/>
          <ac:spMkLst>
            <pc:docMk/>
            <pc:sldMk cId="3097247852" sldId="276"/>
            <ac:spMk id="5" creationId="{201ACE1F-95DB-468F-B17B-EE66AE11C8FA}"/>
          </ac:spMkLst>
        </pc:spChg>
        <pc:spChg chg="del">
          <ac:chgData name="Peter EDMUNDS" userId="57fb2244-f77a-4291-bf83-84bcf6856161" providerId="ADAL" clId="{39E08216-C773-402C-9531-4DF98E8B5AC3}" dt="2020-07-15T22:19:36.111" v="14" actId="478"/>
          <ac:spMkLst>
            <pc:docMk/>
            <pc:sldMk cId="3097247852" sldId="276"/>
            <ac:spMk id="8" creationId="{26B23DB6-3ED9-4D86-9B39-4204E01F34A3}"/>
          </ac:spMkLst>
        </pc:spChg>
        <pc:picChg chg="del">
          <ac:chgData name="Peter EDMUNDS" userId="57fb2244-f77a-4291-bf83-84bcf6856161" providerId="ADAL" clId="{39E08216-C773-402C-9531-4DF98E8B5AC3}" dt="2020-07-15T22:19:36.111" v="14" actId="478"/>
          <ac:picMkLst>
            <pc:docMk/>
            <pc:sldMk cId="3097247852" sldId="276"/>
            <ac:picMk id="2" creationId="{C6A599E4-CC0E-4F2E-8E34-5C71DBA3DB04}"/>
          </ac:picMkLst>
        </pc:picChg>
        <pc:picChg chg="add mod">
          <ac:chgData name="Peter EDMUNDS" userId="57fb2244-f77a-4291-bf83-84bcf6856161" providerId="ADAL" clId="{39E08216-C773-402C-9531-4DF98E8B5AC3}" dt="2020-07-15T22:27:13.246" v="224" actId="1076"/>
          <ac:picMkLst>
            <pc:docMk/>
            <pc:sldMk cId="3097247852" sldId="276"/>
            <ac:picMk id="3" creationId="{A3A4FCB6-BC86-4A66-B4FD-99B78171FE14}"/>
          </ac:picMkLst>
        </pc:picChg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39E08216-C773-402C-9531-4DF98E8B5AC3}" dt="2020-07-15T22:16:47.980" v="5" actId="2696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812481064" sldId="282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455950433" sldId="284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564216064" sldId="28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51281733" sldId="28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017836285" sldId="38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908309560" sldId="40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39E08216-C773-402C-9531-4DF98E8B5AC3}" dt="2020-07-15T22:16:48.070" v="9" actId="2696"/>
        <pc:sldMkLst>
          <pc:docMk/>
          <pc:sldMk cId="438309549" sldId="414"/>
        </pc:sldMkLst>
      </pc:sldChg>
      <pc:sldChg chg="del">
        <pc:chgData name="Peter EDMUNDS" userId="57fb2244-f77a-4291-bf83-84bcf6856161" providerId="ADAL" clId="{39E08216-C773-402C-9531-4DF98E8B5AC3}" dt="2020-07-15T22:16:48.073" v="10" actId="2696"/>
        <pc:sldMkLst>
          <pc:docMk/>
          <pc:sldMk cId="4033432378" sldId="41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702954915" sldId="416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447604484" sldId="417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17559076" sldId="418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981067622" sldId="419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750020901" sldId="420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835436268" sldId="42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968259384" sldId="422"/>
        </pc:sldMkLst>
      </pc:sldChg>
      <pc:sldChg chg="add del">
        <pc:chgData name="Peter EDMUNDS" userId="57fb2244-f77a-4291-bf83-84bcf6856161" providerId="ADAL" clId="{39E08216-C773-402C-9531-4DF98E8B5AC3}" dt="2020-07-15T22:27:34.682" v="225" actId="2696"/>
        <pc:sldMkLst>
          <pc:docMk/>
          <pc:sldMk cId="3218616077" sldId="423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790749680" sldId="424"/>
        </pc:sldMkLst>
      </pc:sldChg>
    </pc:docChg>
  </pc:docChgLst>
  <pc:docChgLst>
    <pc:chgData name="Peter EDMUNDS" userId="57fb2244-f77a-4291-bf83-84bcf6856161" providerId="ADAL" clId="{A93B996D-33A4-4A7D-A0BE-984773A46957}"/>
    <pc:docChg chg="custSel addSld delSld modSld">
      <pc:chgData name="Peter EDMUNDS" userId="57fb2244-f77a-4291-bf83-84bcf6856161" providerId="ADAL" clId="{A93B996D-33A4-4A7D-A0BE-984773A46957}" dt="2020-07-15T21:52:10.777" v="291" actId="20577"/>
      <pc:docMkLst>
        <pc:docMk/>
      </pc:docMkLst>
      <pc:sldChg chg="addSp delSp modSp add del">
        <pc:chgData name="Peter EDMUNDS" userId="57fb2244-f77a-4291-bf83-84bcf6856161" providerId="ADAL" clId="{A93B996D-33A4-4A7D-A0BE-984773A46957}" dt="2020-07-15T21:49:39.200" v="266" actId="313"/>
        <pc:sldMkLst>
          <pc:docMk/>
          <pc:sldMk cId="3097247852" sldId="276"/>
        </pc:sldMkLst>
        <pc:spChg chg="mod">
          <ac:chgData name="Peter EDMUNDS" userId="57fb2244-f77a-4291-bf83-84bcf6856161" providerId="ADAL" clId="{A93B996D-33A4-4A7D-A0BE-984773A46957}" dt="2020-07-15T21:49:09.938" v="147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A93B996D-33A4-4A7D-A0BE-984773A46957}" dt="2020-07-15T21:49:39.200" v="266" actId="313"/>
          <ac:spMkLst>
            <pc:docMk/>
            <pc:sldMk cId="3097247852" sldId="276"/>
            <ac:spMk id="5" creationId="{201ACE1F-95DB-468F-B17B-EE66AE11C8FA}"/>
          </ac:spMkLst>
        </pc:spChg>
        <pc:picChg chg="add mod">
          <ac:chgData name="Peter EDMUNDS" userId="57fb2244-f77a-4291-bf83-84bcf6856161" providerId="ADAL" clId="{A93B996D-33A4-4A7D-A0BE-984773A46957}" dt="2020-07-15T21:48:44.176" v="23" actId="1076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A93B996D-33A4-4A7D-A0BE-984773A46957}" dt="2020-07-15T21:48:14.311" v="18" actId="478"/>
          <ac:picMkLst>
            <pc:docMk/>
            <pc:sldMk cId="3097247852" sldId="276"/>
            <ac:picMk id="3" creationId="{F6A40D3E-2978-40E0-A860-A32E9451B25A}"/>
          </ac:picMkLst>
        </pc:pic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224326416" sldId="281"/>
        </pc:sldMkLst>
      </pc:sldChg>
      <pc:sldChg chg="modSp add del mod">
        <pc:chgData name="Peter EDMUNDS" userId="57fb2244-f77a-4291-bf83-84bcf6856161" providerId="ADAL" clId="{A93B996D-33A4-4A7D-A0BE-984773A46957}" dt="2020-07-15T21:49:56.094" v="270"/>
        <pc:sldMkLst>
          <pc:docMk/>
          <pc:sldMk cId="955061766" sldId="284"/>
        </pc:sldMkLst>
        <pc:graphicFrameChg chg="mod">
          <ac:chgData name="Peter EDMUNDS" userId="57fb2244-f77a-4291-bf83-84bcf6856161" providerId="ADAL" clId="{A93B996D-33A4-4A7D-A0BE-984773A46957}" dt="2020-07-15T21:49:56.094" v="270"/>
          <ac:graphicFrameMkLst>
            <pc:docMk/>
            <pc:sldMk cId="955061766" sldId="284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6628542" sldId="292"/>
        </pc:sldMkLst>
      </pc:sldChg>
      <pc:sldChg chg="addSp delSp modSp add del">
        <pc:chgData name="Peter EDMUNDS" userId="57fb2244-f77a-4291-bf83-84bcf6856161" providerId="ADAL" clId="{A93B996D-33A4-4A7D-A0BE-984773A46957}" dt="2020-07-15T21:52:10.777" v="291" actId="20577"/>
        <pc:sldMkLst>
          <pc:docMk/>
          <pc:sldMk cId="2017836285" sldId="382"/>
        </pc:sldMkLst>
        <pc:spChg chg="del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3" creationId="{60DE9A6F-3DC6-4252-ABCC-1C618ABD586F}"/>
          </ac:spMkLst>
        </pc:spChg>
        <pc:spChg chg="mod">
          <ac:chgData name="Peter EDMUNDS" userId="57fb2244-f77a-4291-bf83-84bcf6856161" providerId="ADAL" clId="{A93B996D-33A4-4A7D-A0BE-984773A46957}" dt="2020-07-15T21:52:10.777" v="291" actId="20577"/>
          <ac:spMkLst>
            <pc:docMk/>
            <pc:sldMk cId="2017836285" sldId="382"/>
            <ac:spMk id="5" creationId="{8AF3EACA-9D93-448D-ACFB-65C396054244}"/>
          </ac:spMkLst>
        </pc:spChg>
        <pc:spChg chg="add mod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6" creationId="{76F255FC-BB2D-4105-ADA6-293BC36BFF23}"/>
          </ac:spMkLst>
        </pc:spChg>
        <pc:spChg chg="del">
          <ac:chgData name="Peter EDMUNDS" userId="57fb2244-f77a-4291-bf83-84bcf6856161" providerId="ADAL" clId="{A93B996D-33A4-4A7D-A0BE-984773A46957}" dt="2020-07-15T21:52:06.520" v="272" actId="478"/>
          <ac:spMkLst>
            <pc:docMk/>
            <pc:sldMk cId="2017836285" sldId="382"/>
            <ac:spMk id="7" creationId="{8D76F55A-04C7-4328-9722-AE3B8A6B30C2}"/>
          </ac:spMkLst>
        </pc:spChg>
      </pc:sldChg>
      <pc:sldChg chg="modSp add del mod">
        <pc:chgData name="Peter EDMUNDS" userId="57fb2244-f77a-4291-bf83-84bcf6856161" providerId="ADAL" clId="{A93B996D-33A4-4A7D-A0BE-984773A46957}" dt="2020-07-15T21:49:50.849" v="268"/>
        <pc:sldMkLst>
          <pc:docMk/>
          <pc:sldMk cId="2887165400" sldId="398"/>
        </pc:sldMkLst>
        <pc:graphicFrameChg chg="mod">
          <ac:chgData name="Peter EDMUNDS" userId="57fb2244-f77a-4291-bf83-84bcf6856161" providerId="ADAL" clId="{A93B996D-33A4-4A7D-A0BE-984773A46957}" dt="2020-07-15T21:49:50.849" v="268"/>
          <ac:graphicFrameMkLst>
            <pc:docMk/>
            <pc:sldMk cId="2887165400" sldId="398"/>
            <ac:graphicFrameMk id="12" creationId="{C3E6634F-5E65-4124-9449-428B346BE795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A93B996D-33A4-4A7D-A0BE-984773A46957}" dt="2020-07-15T21:48:08.926" v="11" actId="2696"/>
        <pc:sldMkLst>
          <pc:docMk/>
          <pc:sldMk cId="3262717792" sldId="402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A93B996D-33A4-4A7D-A0BE-984773A46957}" dt="2020-07-15T21:48:08.948" v="14" actId="2696"/>
        <pc:sldMkLst>
          <pc:docMk/>
          <pc:sldMk cId="1518038712" sldId="407"/>
        </pc:sldMkLst>
      </pc:sldChg>
      <pc:sldChg chg="del">
        <pc:chgData name="Peter EDMUNDS" userId="57fb2244-f77a-4291-bf83-84bcf6856161" providerId="ADAL" clId="{A93B996D-33A4-4A7D-A0BE-984773A46957}" dt="2020-07-15T21:48:08.956" v="15" actId="2696"/>
        <pc:sldMkLst>
          <pc:docMk/>
          <pc:sldMk cId="1986976223" sldId="408"/>
        </pc:sldMkLst>
      </pc:sldChg>
      <pc:sldChg chg="del">
        <pc:chgData name="Peter EDMUNDS" userId="57fb2244-f77a-4291-bf83-84bcf6856161" providerId="ADAL" clId="{A93B996D-33A4-4A7D-A0BE-984773A46957}" dt="2020-07-15T21:48:08.970" v="16" actId="2696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A93B996D-33A4-4A7D-A0BE-984773A46957}" dt="2020-07-15T21:48:08.850" v="4" actId="2696"/>
        <pc:sldMkLst>
          <pc:docMk/>
          <pc:sldMk cId="3449257001" sldId="410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2626270129" sldId="411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3080263484" sldId="41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63944465" sldId="41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070807119" sldId="41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477094236" sldId="41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123256208" sldId="41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879126823" sldId="417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2329577949" sldId="418"/>
        </pc:sldMkLst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951840279" sldId="419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951840279" sldId="419"/>
            <ac:graphicFrameMk id="12" creationId="{C3E6634F-5E65-4124-9449-428B346BE795}"/>
          </ac:graphicFrameMkLst>
        </pc:graphicFrameChg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4289918060" sldId="420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4289918060" sldId="420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34578902" sldId="421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535033379" sldId="42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863753279" sldId="42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38632603" sldId="42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35350933" sldId="42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273812541" sldId="42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018797083" sldId="427"/>
        </pc:sldMkLst>
      </pc:sldChg>
    </pc:docChg>
  </pc:docChgLst>
  <pc:docChgLst>
    <pc:chgData name="Peter EDMUNDS" userId="57fb2244-f77a-4291-bf83-84bcf6856161" providerId="ADAL" clId="{75B5559C-5D7E-443F-8FDA-3E1C40A870EC}"/>
    <pc:docChg chg="undo custSel addSld delSld modSld">
      <pc:chgData name="Peter EDMUNDS" userId="57fb2244-f77a-4291-bf83-84bcf6856161" providerId="ADAL" clId="{75B5559C-5D7E-443F-8FDA-3E1C40A870EC}" dt="2020-07-15T22:39:26.175" v="35"/>
      <pc:docMkLst>
        <pc:docMk/>
      </pc:docMkLst>
      <pc:sldChg chg="addSp delSp modSp add">
        <pc:chgData name="Peter EDMUNDS" userId="57fb2244-f77a-4291-bf83-84bcf6856161" providerId="ADAL" clId="{75B5559C-5D7E-443F-8FDA-3E1C40A870EC}" dt="2020-07-15T22:39:18.871" v="33" actId="478"/>
        <pc:sldMkLst>
          <pc:docMk/>
          <pc:sldMk cId="3035263553" sldId="257"/>
        </pc:sldMkLst>
        <pc:spChg chg="del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2" creationId="{76D6AF04-4C79-4E8E-BF92-8C7E782B8925}"/>
          </ac:spMkLst>
        </pc:spChg>
        <pc:spChg chg="del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9" creationId="{43E32FCB-3440-4E04-B584-A21343C3C067}"/>
          </ac:spMkLst>
        </pc:spChg>
        <pc:spChg chg="add mod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11" creationId="{4EC3AE77-8B90-4C19-9135-19C5F2C1E82A}"/>
          </ac:spMkLst>
        </pc:sp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96473504" sldId="25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584070606" sldId="25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242539666" sldId="26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770212260" sldId="270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053537496" sldId="271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009266255" sldId="272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92494001" sldId="273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24747882" sldId="27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42347871" sldId="275"/>
        </pc:sldMkLst>
      </pc:sldChg>
      <pc:sldChg chg="addSp delSp modSp add del">
        <pc:chgData name="Peter EDMUNDS" userId="57fb2244-f77a-4291-bf83-84bcf6856161" providerId="ADAL" clId="{75B5559C-5D7E-443F-8FDA-3E1C40A870EC}" dt="2020-07-15T22:39:11.581" v="31" actId="1076"/>
        <pc:sldMkLst>
          <pc:docMk/>
          <pc:sldMk cId="3097247852" sldId="276"/>
        </pc:sldMkLst>
        <pc:picChg chg="add mod">
          <ac:chgData name="Peter EDMUNDS" userId="57fb2244-f77a-4291-bf83-84bcf6856161" providerId="ADAL" clId="{75B5559C-5D7E-443F-8FDA-3E1C40A870EC}" dt="2020-07-15T22:39:11.581" v="31" actId="1076"/>
          <ac:picMkLst>
            <pc:docMk/>
            <pc:sldMk cId="3097247852" sldId="276"/>
            <ac:picMk id="2" creationId="{7D9B2A96-0D0B-4533-B35E-450496FBD173}"/>
          </ac:picMkLst>
        </pc:picChg>
        <pc:picChg chg="del">
          <ac:chgData name="Peter EDMUNDS" userId="57fb2244-f77a-4291-bf83-84bcf6856161" providerId="ADAL" clId="{75B5559C-5D7E-443F-8FDA-3E1C40A870EC}" dt="2020-07-15T22:38:49.423" v="26" actId="478"/>
          <ac:picMkLst>
            <pc:docMk/>
            <pc:sldMk cId="3097247852" sldId="276"/>
            <ac:picMk id="7" creationId="{85661BBE-25E1-44F1-AAF7-388CD91E9314}"/>
          </ac:picMkLst>
        </pc:pic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53759666" sldId="277"/>
        </pc:sldMkLst>
      </pc:sldChg>
      <pc:sldChg chg="del">
        <pc:chgData name="Peter EDMUNDS" userId="57fb2244-f77a-4291-bf83-84bcf6856161" providerId="ADAL" clId="{75B5559C-5D7E-443F-8FDA-3E1C40A870EC}" dt="2020-07-15T22:36:42.701" v="3" actId="2696"/>
        <pc:sldMkLst>
          <pc:docMk/>
          <pc:sldMk cId="2586332838" sldId="277"/>
        </pc:sldMkLst>
      </pc:sldChg>
      <pc:sldChg chg="del">
        <pc:chgData name="Peter EDMUNDS" userId="57fb2244-f77a-4291-bf83-84bcf6856161" providerId="ADAL" clId="{75B5559C-5D7E-443F-8FDA-3E1C40A870EC}" dt="2020-07-15T22:36:42.721" v="4" actId="2696"/>
        <pc:sldMkLst>
          <pc:docMk/>
          <pc:sldMk cId="2129231782" sldId="27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842061892" sldId="278"/>
        </pc:sldMkLst>
      </pc:sldChg>
      <pc:sldChg chg="modSp add del mod">
        <pc:chgData name="Peter EDMUNDS" userId="57fb2244-f77a-4291-bf83-84bcf6856161" providerId="ADAL" clId="{75B5559C-5D7E-443F-8FDA-3E1C40A870EC}" dt="2020-07-15T22:39:26.175" v="35"/>
        <pc:sldMkLst>
          <pc:docMk/>
          <pc:sldMk cId="411157978" sldId="279"/>
        </pc:sldMkLst>
        <pc:graphicFrameChg chg="mod">
          <ac:chgData name="Peter EDMUNDS" userId="57fb2244-f77a-4291-bf83-84bcf6856161" providerId="ADAL" clId="{75B5559C-5D7E-443F-8FDA-3E1C40A870EC}" dt="2020-07-15T22:39:26.175" v="35"/>
          <ac:graphicFrameMkLst>
            <pc:docMk/>
            <pc:sldMk cId="411157978" sldId="279"/>
            <ac:graphicFrameMk id="4" creationId="{04B8C62F-7B3A-4A0C-B768-CB509AB94780}"/>
          </ac:graphicFrameMkLst>
        </pc:graphicFrameChg>
      </pc:sldChg>
      <pc:sldChg chg="del">
        <pc:chgData name="Peter EDMUNDS" userId="57fb2244-f77a-4291-bf83-84bcf6856161" providerId="ADAL" clId="{75B5559C-5D7E-443F-8FDA-3E1C40A870EC}" dt="2020-07-15T22:36:42.744" v="5" actId="2696"/>
        <pc:sldMkLst>
          <pc:docMk/>
          <pc:sldMk cId="2252731266" sldId="27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489594275" sldId="280"/>
        </pc:sldMkLst>
      </pc:sldChg>
      <pc:sldChg chg="modSp del">
        <pc:chgData name="Peter EDMUNDS" userId="57fb2244-f77a-4291-bf83-84bcf6856161" providerId="ADAL" clId="{75B5559C-5D7E-443F-8FDA-3E1C40A870EC}" dt="2020-07-15T22:36:42.760" v="7" actId="2696"/>
        <pc:sldMkLst>
          <pc:docMk/>
          <pc:sldMk cId="1812481064" sldId="282"/>
        </pc:sldMkLst>
        <pc:picChg chg="mod">
          <ac:chgData name="Peter EDMUNDS" userId="57fb2244-f77a-4291-bf83-84bcf6856161" providerId="ADAL" clId="{75B5559C-5D7E-443F-8FDA-3E1C40A870EC}" dt="2020-07-15T22:36:30.802" v="1" actId="1076"/>
          <ac:picMkLst>
            <pc:docMk/>
            <pc:sldMk cId="1812481064" sldId="282"/>
            <ac:picMk id="4" creationId="{C5915282-91C6-4E9C-8E79-CB45E92648E8}"/>
          </ac:picMkLst>
        </pc:picChg>
      </pc:sldChg>
      <pc:sldChg chg="del">
        <pc:chgData name="Peter EDMUNDS" userId="57fb2244-f77a-4291-bf83-84bcf6856161" providerId="ADAL" clId="{75B5559C-5D7E-443F-8FDA-3E1C40A870EC}" dt="2020-07-15T22:36:42.769" v="8" actId="2696"/>
        <pc:sldMkLst>
          <pc:docMk/>
          <pc:sldMk cId="2455950433" sldId="284"/>
        </pc:sldMkLst>
      </pc:sldChg>
      <pc:sldChg chg="del">
        <pc:chgData name="Peter EDMUNDS" userId="57fb2244-f77a-4291-bf83-84bcf6856161" providerId="ADAL" clId="{75B5559C-5D7E-443F-8FDA-3E1C40A870EC}" dt="2020-07-15T22:36:42.794" v="11" actId="2696"/>
        <pc:sldMkLst>
          <pc:docMk/>
          <pc:sldMk cId="3564216064" sldId="285"/>
        </pc:sldMkLst>
      </pc:sldChg>
      <pc:sldChg chg="del">
        <pc:chgData name="Peter EDMUNDS" userId="57fb2244-f77a-4291-bf83-84bcf6856161" providerId="ADAL" clId="{75B5559C-5D7E-443F-8FDA-3E1C40A870EC}" dt="2020-07-15T22:36:42.778" v="9" actId="2696"/>
        <pc:sldMkLst>
          <pc:docMk/>
          <pc:sldMk cId="1151281733" sldId="286"/>
        </pc:sldMkLst>
      </pc:sldChg>
      <pc:sldChg chg="del">
        <pc:chgData name="Peter EDMUNDS" userId="57fb2244-f77a-4291-bf83-84bcf6856161" providerId="ADAL" clId="{75B5559C-5D7E-443F-8FDA-3E1C40A870EC}" dt="2020-07-15T22:36:42.847" v="18" actId="2696"/>
        <pc:sldMkLst>
          <pc:docMk/>
          <pc:sldMk cId="226628542" sldId="292"/>
        </pc:sldMkLst>
      </pc:sldChg>
      <pc:sldChg chg="del">
        <pc:chgData name="Peter EDMUNDS" userId="57fb2244-f77a-4291-bf83-84bcf6856161" providerId="ADAL" clId="{75B5559C-5D7E-443F-8FDA-3E1C40A870EC}" dt="2020-07-15T22:36:42.840" v="17" actId="2696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75B5559C-5D7E-443F-8FDA-3E1C40A870EC}" dt="2020-07-15T22:36:42.814" v="14" actId="2696"/>
        <pc:sldMkLst>
          <pc:docMk/>
          <pc:sldMk cId="2828015541" sldId="400"/>
        </pc:sldMkLst>
      </pc:sldChg>
      <pc:sldChg chg="del">
        <pc:chgData name="Peter EDMUNDS" userId="57fb2244-f77a-4291-bf83-84bcf6856161" providerId="ADAL" clId="{75B5559C-5D7E-443F-8FDA-3E1C40A870EC}" dt="2020-07-15T22:36:42.824" v="15" actId="2696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75B5559C-5D7E-443F-8FDA-3E1C40A870EC}" dt="2020-07-15T22:36:42.805" v="13" actId="2696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75B5559C-5D7E-443F-8FDA-3E1C40A870EC}" dt="2020-07-15T22:36:42.752" v="6" actId="2696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75B5559C-5D7E-443F-8FDA-3E1C40A870EC}" dt="2020-07-15T22:36:42.786" v="10" actId="2696"/>
        <pc:sldMkLst>
          <pc:docMk/>
          <pc:sldMk cId="702954915" sldId="416"/>
        </pc:sldMkLst>
      </pc:sldChg>
      <pc:sldChg chg="del">
        <pc:chgData name="Peter EDMUNDS" userId="57fb2244-f77a-4291-bf83-84bcf6856161" providerId="ADAL" clId="{75B5559C-5D7E-443F-8FDA-3E1C40A870EC}" dt="2020-07-15T22:36:42.832" v="16" actId="2696"/>
        <pc:sldMkLst>
          <pc:docMk/>
          <pc:sldMk cId="447604484" sldId="417"/>
        </pc:sldMkLst>
      </pc:sldChg>
      <pc:sldChg chg="del">
        <pc:chgData name="Peter EDMUNDS" userId="57fb2244-f77a-4291-bf83-84bcf6856161" providerId="ADAL" clId="{75B5559C-5D7E-443F-8FDA-3E1C40A870EC}" dt="2020-07-15T22:36:42.855" v="19" actId="2696"/>
        <pc:sldMkLst>
          <pc:docMk/>
          <pc:sldMk cId="1117559076" sldId="418"/>
        </pc:sldMkLst>
      </pc:sldChg>
      <pc:sldChg chg="del">
        <pc:chgData name="Peter EDMUNDS" userId="57fb2244-f77a-4291-bf83-84bcf6856161" providerId="ADAL" clId="{75B5559C-5D7E-443F-8FDA-3E1C40A870EC}" dt="2020-07-15T22:36:42.861" v="20" actId="2696"/>
        <pc:sldMkLst>
          <pc:docMk/>
          <pc:sldMk cId="3981067622" sldId="419"/>
        </pc:sldMkLst>
      </pc:sldChg>
      <pc:sldChg chg="del">
        <pc:chgData name="Peter EDMUNDS" userId="57fb2244-f77a-4291-bf83-84bcf6856161" providerId="ADAL" clId="{75B5559C-5D7E-443F-8FDA-3E1C40A870EC}" dt="2020-07-15T22:36:42.869" v="21" actId="2696"/>
        <pc:sldMkLst>
          <pc:docMk/>
          <pc:sldMk cId="2750020901" sldId="420"/>
        </pc:sldMkLst>
      </pc:sldChg>
      <pc:sldChg chg="del">
        <pc:chgData name="Peter EDMUNDS" userId="57fb2244-f77a-4291-bf83-84bcf6856161" providerId="ADAL" clId="{75B5559C-5D7E-443F-8FDA-3E1C40A870EC}" dt="2020-07-15T22:36:42.877" v="22" actId="2696"/>
        <pc:sldMkLst>
          <pc:docMk/>
          <pc:sldMk cId="835436268" sldId="421"/>
        </pc:sldMkLst>
      </pc:sldChg>
      <pc:sldChg chg="del">
        <pc:chgData name="Peter EDMUNDS" userId="57fb2244-f77a-4291-bf83-84bcf6856161" providerId="ADAL" clId="{75B5559C-5D7E-443F-8FDA-3E1C40A870EC}" dt="2020-07-15T22:36:42.885" v="23" actId="2696"/>
        <pc:sldMkLst>
          <pc:docMk/>
          <pc:sldMk cId="1968259384" sldId="422"/>
        </pc:sldMkLst>
      </pc:sldChg>
      <pc:sldChg chg="del">
        <pc:chgData name="Peter EDMUNDS" userId="57fb2244-f77a-4291-bf83-84bcf6856161" providerId="ADAL" clId="{75B5559C-5D7E-443F-8FDA-3E1C40A870EC}" dt="2020-07-15T22:36:42.905" v="24" actId="2696"/>
        <pc:sldMkLst>
          <pc:docMk/>
          <pc:sldMk cId="1790749680" sldId="424"/>
        </pc:sldMkLst>
      </pc:sldChg>
      <pc:sldMasterChg chg="delSldLayout">
        <pc:chgData name="Peter EDMUNDS" userId="57fb2244-f77a-4291-bf83-84bcf6856161" providerId="ADAL" clId="{75B5559C-5D7E-443F-8FDA-3E1C40A870EC}" dt="2020-07-15T22:36:42.796" v="12" actId="2696"/>
        <pc:sldMasterMkLst>
          <pc:docMk/>
          <pc:sldMasterMk cId="2603236934" sldId="2147483648"/>
        </pc:sldMasterMkLst>
        <pc:sldLayoutChg chg="del">
          <pc:chgData name="Peter EDMUNDS" userId="57fb2244-f77a-4291-bf83-84bcf6856161" providerId="ADAL" clId="{75B5559C-5D7E-443F-8FDA-3E1C40A870EC}" dt="2020-07-15T22:36:42.796" v="12" actId="2696"/>
          <pc:sldLayoutMkLst>
            <pc:docMk/>
            <pc:sldMasterMk cId="2603236934" sldId="2147483648"/>
            <pc:sldLayoutMk cId="4043743929" sldId="2147483680"/>
          </pc:sldLayoutMkLst>
        </pc:sldLayoutChg>
      </pc:sldMasterChg>
    </pc:docChg>
  </pc:docChgLst>
  <pc:docChgLst>
    <pc:chgData name="Peter EDMUNDS" userId="57fb2244-f77a-4291-bf83-84bcf6856161" providerId="ADAL" clId="{2B155551-B9EC-4421-8A10-7282F066E8AD}"/>
    <pc:docChg chg="custSel addSld delSld modSld">
      <pc:chgData name="Peter EDMUNDS" userId="57fb2244-f77a-4291-bf83-84bcf6856161" providerId="ADAL" clId="{2B155551-B9EC-4421-8A10-7282F066E8AD}" dt="2020-07-15T22:58:07.832" v="26"/>
      <pc:docMkLst>
        <pc:docMk/>
      </pc:docMkLst>
      <pc:sldChg chg="del">
        <pc:chgData name="Peter EDMUNDS" userId="57fb2244-f77a-4291-bf83-84bcf6856161" providerId="ADAL" clId="{2B155551-B9EC-4421-8A10-7282F066E8AD}" dt="2020-07-15T22:57:25.745" v="0" actId="2696"/>
        <pc:sldMkLst>
          <pc:docMk/>
          <pc:sldMk cId="2573081744" sldId="256"/>
        </pc:sldMkLst>
      </pc:sldChg>
      <pc:sldChg chg="del">
        <pc:chgData name="Peter EDMUNDS" userId="57fb2244-f77a-4291-bf83-84bcf6856161" providerId="ADAL" clId="{2B155551-B9EC-4421-8A10-7282F066E8AD}" dt="2020-07-15T22:57:25.760" v="1" actId="2696"/>
        <pc:sldMkLst>
          <pc:docMk/>
          <pc:sldMk cId="3035263553" sldId="257"/>
        </pc:sldMkLst>
      </pc:sldChg>
      <pc:sldChg chg="del">
        <pc:chgData name="Peter EDMUNDS" userId="57fb2244-f77a-4291-bf83-84bcf6856161" providerId="ADAL" clId="{2B155551-B9EC-4421-8A10-7282F066E8AD}" dt="2020-07-15T22:57:25.769" v="2" actId="2696"/>
        <pc:sldMkLst>
          <pc:docMk/>
          <pc:sldMk cId="196473504" sldId="258"/>
        </pc:sldMkLst>
      </pc:sldChg>
      <pc:sldChg chg="del">
        <pc:chgData name="Peter EDMUNDS" userId="57fb2244-f77a-4291-bf83-84bcf6856161" providerId="ADAL" clId="{2B155551-B9EC-4421-8A10-7282F066E8AD}" dt="2020-07-15T22:57:25.828" v="3" actId="2696"/>
        <pc:sldMkLst>
          <pc:docMk/>
          <pc:sldMk cId="2584070606" sldId="259"/>
        </pc:sldMkLst>
      </pc:sldChg>
      <pc:sldChg chg="del">
        <pc:chgData name="Peter EDMUNDS" userId="57fb2244-f77a-4291-bf83-84bcf6856161" providerId="ADAL" clId="{2B155551-B9EC-4421-8A10-7282F066E8AD}" dt="2020-07-15T22:57:25.835" v="4" actId="2696"/>
        <pc:sldMkLst>
          <pc:docMk/>
          <pc:sldMk cId="3242539666" sldId="264"/>
        </pc:sldMkLst>
      </pc:sldChg>
      <pc:sldChg chg="del">
        <pc:chgData name="Peter EDMUNDS" userId="57fb2244-f77a-4291-bf83-84bcf6856161" providerId="ADAL" clId="{2B155551-B9EC-4421-8A10-7282F066E8AD}" dt="2020-07-15T22:57:25.872" v="8" actId="2696"/>
        <pc:sldMkLst>
          <pc:docMk/>
          <pc:sldMk cId="1770212260" sldId="270"/>
        </pc:sldMkLst>
      </pc:sldChg>
      <pc:sldChg chg="del">
        <pc:chgData name="Peter EDMUNDS" userId="57fb2244-f77a-4291-bf83-84bcf6856161" providerId="ADAL" clId="{2B155551-B9EC-4421-8A10-7282F066E8AD}" dt="2020-07-15T22:57:25.892" v="10" actId="2696"/>
        <pc:sldMkLst>
          <pc:docMk/>
          <pc:sldMk cId="4053537496" sldId="271"/>
        </pc:sldMkLst>
      </pc:sldChg>
      <pc:sldChg chg="del">
        <pc:chgData name="Peter EDMUNDS" userId="57fb2244-f77a-4291-bf83-84bcf6856161" providerId="ADAL" clId="{2B155551-B9EC-4421-8A10-7282F066E8AD}" dt="2020-07-15T22:57:25.899" v="11" actId="2696"/>
        <pc:sldMkLst>
          <pc:docMk/>
          <pc:sldMk cId="1009266255" sldId="272"/>
        </pc:sldMkLst>
      </pc:sldChg>
      <pc:sldChg chg="del">
        <pc:chgData name="Peter EDMUNDS" userId="57fb2244-f77a-4291-bf83-84bcf6856161" providerId="ADAL" clId="{2B155551-B9EC-4421-8A10-7282F066E8AD}" dt="2020-07-15T22:57:25.908" v="12" actId="2696"/>
        <pc:sldMkLst>
          <pc:docMk/>
          <pc:sldMk cId="1492494001" sldId="273"/>
        </pc:sldMkLst>
      </pc:sldChg>
      <pc:sldChg chg="del">
        <pc:chgData name="Peter EDMUNDS" userId="57fb2244-f77a-4291-bf83-84bcf6856161" providerId="ADAL" clId="{2B155551-B9EC-4421-8A10-7282F066E8AD}" dt="2020-07-15T22:57:25.916" v="13" actId="2696"/>
        <pc:sldMkLst>
          <pc:docMk/>
          <pc:sldMk cId="224747882" sldId="274"/>
        </pc:sldMkLst>
      </pc:sldChg>
      <pc:sldChg chg="del">
        <pc:chgData name="Peter EDMUNDS" userId="57fb2244-f77a-4291-bf83-84bcf6856161" providerId="ADAL" clId="{2B155551-B9EC-4421-8A10-7282F066E8AD}" dt="2020-07-15T22:57:25.925" v="14" actId="2696"/>
        <pc:sldMkLst>
          <pc:docMk/>
          <pc:sldMk cId="442347871" sldId="275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438891096" sldId="276"/>
        </pc:sldMkLst>
      </pc:sldChg>
      <pc:sldChg chg="del">
        <pc:chgData name="Peter EDMUNDS" userId="57fb2244-f77a-4291-bf83-84bcf6856161" providerId="ADAL" clId="{2B155551-B9EC-4421-8A10-7282F066E8AD}" dt="2020-07-15T22:57:25.938" v="16" actId="2696"/>
        <pc:sldMkLst>
          <pc:docMk/>
          <pc:sldMk cId="1453759666" sldId="277"/>
        </pc:sldMkLst>
      </pc:sldChg>
      <pc:sldChg chg="del">
        <pc:chgData name="Peter EDMUNDS" userId="57fb2244-f77a-4291-bf83-84bcf6856161" providerId="ADAL" clId="{2B155551-B9EC-4421-8A10-7282F066E8AD}" dt="2020-07-15T22:57:25.951" v="17" actId="2696"/>
        <pc:sldMkLst>
          <pc:docMk/>
          <pc:sldMk cId="3842061892" sldId="278"/>
        </pc:sldMkLst>
      </pc:sldChg>
      <pc:sldChg chg="del">
        <pc:chgData name="Peter EDMUNDS" userId="57fb2244-f77a-4291-bf83-84bcf6856161" providerId="ADAL" clId="{2B155551-B9EC-4421-8A10-7282F066E8AD}" dt="2020-07-15T22:57:25.843" v="5" actId="2696"/>
        <pc:sldMkLst>
          <pc:docMk/>
          <pc:sldMk cId="2088762746" sldId="280"/>
        </pc:sldMkLst>
      </pc:sldChg>
      <pc:sldChg chg="del">
        <pc:chgData name="Peter EDMUNDS" userId="57fb2244-f77a-4291-bf83-84bcf6856161" providerId="ADAL" clId="{2B155551-B9EC-4421-8A10-7282F066E8AD}" dt="2020-07-15T22:57:25.851" v="6" actId="2696"/>
        <pc:sldMkLst>
          <pc:docMk/>
          <pc:sldMk cId="716669977" sldId="281"/>
        </pc:sldMkLst>
      </pc:sldChg>
      <pc:sldChg chg="del">
        <pc:chgData name="Peter EDMUNDS" userId="57fb2244-f77a-4291-bf83-84bcf6856161" providerId="ADAL" clId="{2B155551-B9EC-4421-8A10-7282F066E8AD}" dt="2020-07-15T22:57:25.862" v="7" actId="2696"/>
        <pc:sldMkLst>
          <pc:docMk/>
          <pc:sldMk cId="3805399490" sldId="282"/>
        </pc:sldMkLst>
      </pc:sldChg>
      <pc:sldChg chg="del">
        <pc:chgData name="Peter EDMUNDS" userId="57fb2244-f77a-4291-bf83-84bcf6856161" providerId="ADAL" clId="{2B155551-B9EC-4421-8A10-7282F066E8AD}" dt="2020-07-15T22:57:25.881" v="9" actId="2696"/>
        <pc:sldMkLst>
          <pc:docMk/>
          <pc:sldMk cId="1398707977" sldId="283"/>
        </pc:sldMkLst>
      </pc:sldChg>
      <pc:sldChg chg="del">
        <pc:chgData name="Peter EDMUNDS" userId="57fb2244-f77a-4291-bf83-84bcf6856161" providerId="ADAL" clId="{2B155551-B9EC-4421-8A10-7282F066E8AD}" dt="2020-07-15T22:57:25.932" v="15" actId="2696"/>
        <pc:sldMkLst>
          <pc:docMk/>
          <pc:sldMk cId="2489594275" sldId="284"/>
        </pc:sldMkLst>
      </pc:sldChg>
      <pc:sldChg chg="addSp delSp modSp add">
        <pc:chgData name="Peter EDMUNDS" userId="57fb2244-f77a-4291-bf83-84bcf6856161" providerId="ADAL" clId="{2B155551-B9EC-4421-8A10-7282F066E8AD}" dt="2020-07-15T22:57:51.830" v="22" actId="1076"/>
        <pc:sldMkLst>
          <pc:docMk/>
          <pc:sldMk cId="1516771474" sldId="285"/>
        </pc:sldMkLst>
        <pc:picChg chg="del">
          <ac:chgData name="Peter EDMUNDS" userId="57fb2244-f77a-4291-bf83-84bcf6856161" providerId="ADAL" clId="{2B155551-B9EC-4421-8A10-7282F066E8AD}" dt="2020-07-15T22:57:31.987" v="19" actId="478"/>
          <ac:picMkLst>
            <pc:docMk/>
            <pc:sldMk cId="1516771474" sldId="285"/>
            <ac:picMk id="3" creationId="{186CC072-99A9-438E-BD9F-DA7599149B24}"/>
          </ac:picMkLst>
        </pc:picChg>
        <pc:picChg chg="add mod">
          <ac:chgData name="Peter EDMUNDS" userId="57fb2244-f77a-4291-bf83-84bcf6856161" providerId="ADAL" clId="{2B155551-B9EC-4421-8A10-7282F066E8AD}" dt="2020-07-15T22:57:51.830" v="22" actId="1076"/>
          <ac:picMkLst>
            <pc:docMk/>
            <pc:sldMk cId="1516771474" sldId="285"/>
            <ac:picMk id="6" creationId="{2E9A31C5-6A2E-4615-A544-08BDD7A5B5D2}"/>
          </ac:picMkLst>
        </pc:picChg>
      </pc:sldChg>
      <pc:sldChg chg="addSp delSp modSp add">
        <pc:chgData name="Peter EDMUNDS" userId="57fb2244-f77a-4291-bf83-84bcf6856161" providerId="ADAL" clId="{2B155551-B9EC-4421-8A10-7282F066E8AD}" dt="2020-07-15T22:58:00.548" v="24" actId="478"/>
        <pc:sldMkLst>
          <pc:docMk/>
          <pc:sldMk cId="4010250463" sldId="286"/>
        </pc:sldMkLst>
        <pc:spChg chg="del">
          <ac:chgData name="Peter EDMUNDS" userId="57fb2244-f77a-4291-bf83-84bcf6856161" providerId="ADAL" clId="{2B155551-B9EC-4421-8A10-7282F066E8AD}" dt="2020-07-15T22:57:58.081" v="23" actId="478"/>
          <ac:spMkLst>
            <pc:docMk/>
            <pc:sldMk cId="4010250463" sldId="286"/>
            <ac:spMk id="2" creationId="{76D6AF04-4C79-4E8E-BF92-8C7E782B8925}"/>
          </ac:spMkLst>
        </pc:spChg>
        <pc:spChg chg="del">
          <ac:chgData name="Peter EDMUNDS" userId="57fb2244-f77a-4291-bf83-84bcf6856161" providerId="ADAL" clId="{2B155551-B9EC-4421-8A10-7282F066E8AD}" dt="2020-07-15T22:58:00.548" v="24" actId="478"/>
          <ac:spMkLst>
            <pc:docMk/>
            <pc:sldMk cId="4010250463" sldId="286"/>
            <ac:spMk id="5" creationId="{E806C6EA-E7EF-4E2F-9FEE-551160695FD2}"/>
          </ac:spMkLst>
        </pc:spChg>
        <pc:spChg chg="add mod">
          <ac:chgData name="Peter EDMUNDS" userId="57fb2244-f77a-4291-bf83-84bcf6856161" providerId="ADAL" clId="{2B155551-B9EC-4421-8A10-7282F066E8AD}" dt="2020-07-15T22:57:58.081" v="23" actId="478"/>
          <ac:spMkLst>
            <pc:docMk/>
            <pc:sldMk cId="4010250463" sldId="286"/>
            <ac:spMk id="9" creationId="{91EA7EAF-BD32-41FA-85F0-E6F0B2AA8071}"/>
          </ac:spMkLst>
        </pc:spChg>
        <pc:spChg chg="add mod">
          <ac:chgData name="Peter EDMUNDS" userId="57fb2244-f77a-4291-bf83-84bcf6856161" providerId="ADAL" clId="{2B155551-B9EC-4421-8A10-7282F066E8AD}" dt="2020-07-15T22:58:00.548" v="24" actId="478"/>
          <ac:spMkLst>
            <pc:docMk/>
            <pc:sldMk cId="4010250463" sldId="286"/>
            <ac:spMk id="11" creationId="{2573E78C-B21B-428E-B67B-DB3D8AF5A11B}"/>
          </ac:spMkLst>
        </pc:spChg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555146968" sldId="287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840978123" sldId="288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25894948" sldId="289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431747160" sldId="290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1032594474" sldId="291"/>
        </pc:sldMkLst>
      </pc:sldChg>
      <pc:sldChg chg="modSp add del mod">
        <pc:chgData name="Peter EDMUNDS" userId="57fb2244-f77a-4291-bf83-84bcf6856161" providerId="ADAL" clId="{2B155551-B9EC-4421-8A10-7282F066E8AD}" dt="2020-07-15T22:58:07.832" v="26"/>
        <pc:sldMkLst>
          <pc:docMk/>
          <pc:sldMk cId="1001118985" sldId="292"/>
        </pc:sldMkLst>
        <pc:graphicFrameChg chg="mod">
          <ac:chgData name="Peter EDMUNDS" userId="57fb2244-f77a-4291-bf83-84bcf6856161" providerId="ADAL" clId="{2B155551-B9EC-4421-8A10-7282F066E8AD}" dt="2020-07-15T22:58:07.832" v="26"/>
          <ac:graphicFrameMkLst>
            <pc:docMk/>
            <pc:sldMk cId="1001118985" sldId="292"/>
            <ac:graphicFrameMk id="9" creationId="{C69426A4-CA60-4B38-A13A-3D3F31A425C5}"/>
          </ac:graphicFrameMkLst>
        </pc:graphicFrameChg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9871083" sldId="293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410597513" sldId="294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814920051" sldId="295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086415828" sldId="296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2105023500" sldId="297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1073591187" sldId="298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338786671" sldId="299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949072366" sldId="300"/>
        </pc:sldMkLst>
      </pc:sldChg>
      <pc:sldChg chg="add">
        <pc:chgData name="Peter EDMUNDS" userId="57fb2244-f77a-4291-bf83-84bcf6856161" providerId="ADAL" clId="{2B155551-B9EC-4421-8A10-7282F066E8AD}" dt="2020-07-15T22:57:29.875" v="18"/>
        <pc:sldMkLst>
          <pc:docMk/>
          <pc:sldMk cId="3731363322" sldId="301"/>
        </pc:sldMkLst>
      </pc:sldChg>
    </pc:docChg>
  </pc:docChgLst>
  <pc:docChgLst>
    <pc:chgData name="Peter EDMUNDS" userId="57fb2244-f77a-4291-bf83-84bcf6856161" providerId="ADAL" clId="{4F1290B8-E0C7-4D08-AD14-8BE58ACB6EC1}"/>
    <pc:docChg chg="custSel addSld delSld modSld">
      <pc:chgData name="Peter EDMUNDS" userId="57fb2244-f77a-4291-bf83-84bcf6856161" providerId="ADAL" clId="{4F1290B8-E0C7-4D08-AD14-8BE58ACB6EC1}" dt="2020-07-15T21:39:38.339" v="209" actId="1076"/>
      <pc:docMkLst>
        <pc:docMk/>
      </pc:docMkLst>
      <pc:sldChg chg="addSp delSp modSp add del">
        <pc:chgData name="Peter EDMUNDS" userId="57fb2244-f77a-4291-bf83-84bcf6856161" providerId="ADAL" clId="{4F1290B8-E0C7-4D08-AD14-8BE58ACB6EC1}" dt="2020-07-15T21:39:09.065" v="205" actId="1076"/>
        <pc:sldMkLst>
          <pc:docMk/>
          <pc:sldMk cId="3097247852" sldId="276"/>
        </pc:sldMkLst>
        <pc:spChg chg="mod">
          <ac:chgData name="Peter EDMUNDS" userId="57fb2244-f77a-4291-bf83-84bcf6856161" providerId="ADAL" clId="{4F1290B8-E0C7-4D08-AD14-8BE58ACB6EC1}" dt="2020-07-15T21:38:01.139" v="100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4F1290B8-E0C7-4D08-AD14-8BE58ACB6EC1}" dt="2020-07-15T21:38:29.290" v="201" actId="20577"/>
          <ac:spMkLst>
            <pc:docMk/>
            <pc:sldMk cId="3097247852" sldId="276"/>
            <ac:spMk id="5" creationId="{201ACE1F-95DB-468F-B17B-EE66AE11C8FA}"/>
          </ac:spMkLst>
        </pc:spChg>
        <pc:picChg chg="del">
          <ac:chgData name="Peter EDMUNDS" userId="57fb2244-f77a-4291-bf83-84bcf6856161" providerId="ADAL" clId="{4F1290B8-E0C7-4D08-AD14-8BE58ACB6EC1}" dt="2020-07-15T21:38:38.656" v="202" actId="478"/>
          <ac:picMkLst>
            <pc:docMk/>
            <pc:sldMk cId="3097247852" sldId="276"/>
            <ac:picMk id="2" creationId="{C8ABB80E-F878-41B2-9008-0CE161F4053A}"/>
          </ac:picMkLst>
        </pc:picChg>
        <pc:picChg chg="add mod">
          <ac:chgData name="Peter EDMUNDS" userId="57fb2244-f77a-4291-bf83-84bcf6856161" providerId="ADAL" clId="{4F1290B8-E0C7-4D08-AD14-8BE58ACB6EC1}" dt="2020-07-15T21:39:09.065" v="205" actId="1076"/>
          <ac:picMkLst>
            <pc:docMk/>
            <pc:sldMk cId="3097247852" sldId="276"/>
            <ac:picMk id="3" creationId="{F7146391-845A-4197-9175-BB238D6A6744}"/>
          </ac:picMkLst>
        </pc:pic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955061766" sldId="284"/>
        </pc:sldMkLst>
      </pc:sldChg>
      <pc:sldChg chg="del">
        <pc:chgData name="Peter EDMUNDS" userId="57fb2244-f77a-4291-bf83-84bcf6856161" providerId="ADAL" clId="{4F1290B8-E0C7-4D08-AD14-8BE58ACB6EC1}" dt="2020-07-15T21:37:20.397" v="13" actId="2696"/>
        <pc:sldMkLst>
          <pc:docMk/>
          <pc:sldMk cId="495743119" sldId="286"/>
        </pc:sldMkLst>
      </pc:sldChg>
      <pc:sldChg chg="del">
        <pc:chgData name="Peter EDMUNDS" userId="57fb2244-f77a-4291-bf83-84bcf6856161" providerId="ADAL" clId="{4F1290B8-E0C7-4D08-AD14-8BE58ACB6EC1}" dt="2020-07-15T21:37:20.410" v="14" actId="2696"/>
        <pc:sldMkLst>
          <pc:docMk/>
          <pc:sldMk cId="3199620687" sldId="287"/>
        </pc:sldMkLst>
      </pc:sldChg>
      <pc:sldChg chg="del">
        <pc:chgData name="Peter EDMUNDS" userId="57fb2244-f77a-4291-bf83-84bcf6856161" providerId="ADAL" clId="{4F1290B8-E0C7-4D08-AD14-8BE58ACB6EC1}" dt="2020-07-15T21:37:20.425" v="15" actId="2696"/>
        <pc:sldMkLst>
          <pc:docMk/>
          <pc:sldMk cId="2066835037" sldId="288"/>
        </pc:sldMkLst>
      </pc:sldChg>
      <pc:sldChg chg="del">
        <pc:chgData name="Peter EDMUNDS" userId="57fb2244-f77a-4291-bf83-84bcf6856161" providerId="ADAL" clId="{4F1290B8-E0C7-4D08-AD14-8BE58ACB6EC1}" dt="2020-07-15T21:37:20.438" v="16" actId="2696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4F1290B8-E0C7-4D08-AD14-8BE58ACB6EC1}" dt="2020-07-15T21:37:20.291" v="5" actId="2696"/>
        <pc:sldMkLst>
          <pc:docMk/>
          <pc:sldMk cId="1525738766" sldId="39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87165400" sldId="398"/>
        </pc:sldMkLst>
      </pc:sldChg>
      <pc:sldChg chg="del">
        <pc:chgData name="Peter EDMUNDS" userId="57fb2244-f77a-4291-bf83-84bcf6856161" providerId="ADAL" clId="{4F1290B8-E0C7-4D08-AD14-8BE58ACB6EC1}" dt="2020-07-15T21:37:20.269" v="3" actId="2696"/>
        <pc:sldMkLst>
          <pc:docMk/>
          <pc:sldMk cId="539177914" sldId="39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28015541" sldId="400"/>
        </pc:sldMkLst>
      </pc:sldChg>
      <pc:sldChg chg="modSp add del">
        <pc:chgData name="Peter EDMUNDS" userId="57fb2244-f77a-4291-bf83-84bcf6856161" providerId="ADAL" clId="{4F1290B8-E0C7-4D08-AD14-8BE58ACB6EC1}" dt="2020-07-15T21:39:38.339" v="209" actId="1076"/>
        <pc:sldMkLst>
          <pc:docMk/>
          <pc:sldMk cId="3075692821" sldId="401"/>
        </pc:sldMkLst>
        <pc:spChg chg="mod">
          <ac:chgData name="Peter EDMUNDS" userId="57fb2244-f77a-4291-bf83-84bcf6856161" providerId="ADAL" clId="{4F1290B8-E0C7-4D08-AD14-8BE58ACB6EC1}" dt="2020-07-15T21:39:38.339" v="209" actId="1076"/>
          <ac:spMkLst>
            <pc:docMk/>
            <pc:sldMk cId="3075692821" sldId="401"/>
            <ac:spMk id="3" creationId="{17CCCD75-48C7-4457-BF63-61C44569D311}"/>
          </ac:spMkLst>
        </pc:sp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62717792" sldId="402"/>
        </pc:sldMkLst>
      </pc:sldChg>
      <pc:sldChg chg="del">
        <pc:chgData name="Peter EDMUNDS" userId="57fb2244-f77a-4291-bf83-84bcf6856161" providerId="ADAL" clId="{4F1290B8-E0C7-4D08-AD14-8BE58ACB6EC1}" dt="2020-07-15T21:37:20.387" v="12" actId="2696"/>
        <pc:sldMkLst>
          <pc:docMk/>
          <pc:sldMk cId="1623130660" sldId="403"/>
        </pc:sldMkLst>
      </pc:sldChg>
      <pc:sldChg chg="del">
        <pc:chgData name="Peter EDMUNDS" userId="57fb2244-f77a-4291-bf83-84bcf6856161" providerId="ADAL" clId="{4F1290B8-E0C7-4D08-AD14-8BE58ACB6EC1}" dt="2020-07-15T21:37:20.446" v="17" actId="2696"/>
        <pc:sldMkLst>
          <pc:docMk/>
          <pc:sldMk cId="1507433263" sldId="404"/>
        </pc:sldMkLst>
      </pc:sldChg>
      <pc:sldChg chg="del">
        <pc:chgData name="Peter EDMUNDS" userId="57fb2244-f77a-4291-bf83-84bcf6856161" providerId="ADAL" clId="{4F1290B8-E0C7-4D08-AD14-8BE58ACB6EC1}" dt="2020-07-15T21:37:20.478" v="20" actId="2696"/>
        <pc:sldMkLst>
          <pc:docMk/>
          <pc:sldMk cId="4162299708" sldId="405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908309560" sldId="406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518038712" sldId="407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986976223" sldId="408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449257001" sldId="410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F3DB1A01-F33B-41C0-83A5-E31BDB896320}"/>
    <pc:docChg chg="custSel addSld delSld modSld">
      <pc:chgData name="Peter EDMUNDS" userId="57fb2244-f77a-4291-bf83-84bcf6856161" providerId="ADAL" clId="{F3DB1A01-F33B-41C0-83A5-E31BDB896320}" dt="2020-07-15T21:23:59.854" v="34" actId="1076"/>
      <pc:docMkLst>
        <pc:docMk/>
      </pc:docMkLst>
      <pc:sldChg chg="del">
        <pc:chgData name="Peter EDMUNDS" userId="57fb2244-f77a-4291-bf83-84bcf6856161" providerId="ADAL" clId="{F3DB1A01-F33B-41C0-83A5-E31BDB896320}" dt="2020-07-15T21:21:21.217" v="18" actId="2696"/>
        <pc:sldMkLst>
          <pc:docMk/>
          <pc:sldMk cId="2573081744" sldId="256"/>
        </pc:sldMkLst>
      </pc:sldChg>
      <pc:sldChg chg="del">
        <pc:chgData name="Peter EDMUNDS" userId="57fb2244-f77a-4291-bf83-84bcf6856161" providerId="ADAL" clId="{F3DB1A01-F33B-41C0-83A5-E31BDB896320}" dt="2020-07-15T21:21:21.178" v="1" actId="2696"/>
        <pc:sldMkLst>
          <pc:docMk/>
          <pc:sldMk cId="3035263553" sldId="257"/>
        </pc:sldMkLst>
      </pc:sldChg>
      <pc:sldChg chg="del">
        <pc:chgData name="Peter EDMUNDS" userId="57fb2244-f77a-4291-bf83-84bcf6856161" providerId="ADAL" clId="{F3DB1A01-F33B-41C0-83A5-E31BDB896320}" dt="2020-07-15T21:21:21.179" v="2" actId="2696"/>
        <pc:sldMkLst>
          <pc:docMk/>
          <pc:sldMk cId="196473504" sldId="258"/>
        </pc:sldMkLst>
      </pc:sldChg>
      <pc:sldChg chg="del">
        <pc:chgData name="Peter EDMUNDS" userId="57fb2244-f77a-4291-bf83-84bcf6856161" providerId="ADAL" clId="{F3DB1A01-F33B-41C0-83A5-E31BDB896320}" dt="2020-07-15T21:21:21.181" v="3" actId="2696"/>
        <pc:sldMkLst>
          <pc:docMk/>
          <pc:sldMk cId="2584070606" sldId="259"/>
        </pc:sldMkLst>
      </pc:sldChg>
      <pc:sldChg chg="del">
        <pc:chgData name="Peter EDMUNDS" userId="57fb2244-f77a-4291-bf83-84bcf6856161" providerId="ADAL" clId="{F3DB1A01-F33B-41C0-83A5-E31BDB896320}" dt="2020-07-15T21:21:21.185" v="4" actId="2696"/>
        <pc:sldMkLst>
          <pc:docMk/>
          <pc:sldMk cId="3242539666" sldId="264"/>
        </pc:sldMkLst>
      </pc:sldChg>
      <pc:sldChg chg="del">
        <pc:chgData name="Peter EDMUNDS" userId="57fb2244-f77a-4291-bf83-84bcf6856161" providerId="ADAL" clId="{F3DB1A01-F33B-41C0-83A5-E31BDB896320}" dt="2020-07-15T21:21:21.186" v="5" actId="2696"/>
        <pc:sldMkLst>
          <pc:docMk/>
          <pc:sldMk cId="2017977171" sldId="269"/>
        </pc:sldMkLst>
      </pc:sldChg>
      <pc:sldChg chg="del">
        <pc:chgData name="Peter EDMUNDS" userId="57fb2244-f77a-4291-bf83-84bcf6856161" providerId="ADAL" clId="{F3DB1A01-F33B-41C0-83A5-E31BDB896320}" dt="2020-07-15T21:21:21.189" v="7" actId="2696"/>
        <pc:sldMkLst>
          <pc:docMk/>
          <pc:sldMk cId="1770212260" sldId="270"/>
        </pc:sldMkLst>
      </pc:sldChg>
      <pc:sldChg chg="del">
        <pc:chgData name="Peter EDMUNDS" userId="57fb2244-f77a-4291-bf83-84bcf6856161" providerId="ADAL" clId="{F3DB1A01-F33B-41C0-83A5-E31BDB896320}" dt="2020-07-15T21:21:21.191" v="8" actId="2696"/>
        <pc:sldMkLst>
          <pc:docMk/>
          <pc:sldMk cId="4053537496" sldId="271"/>
        </pc:sldMkLst>
      </pc:sldChg>
      <pc:sldChg chg="addSp delSp modSp add">
        <pc:chgData name="Peter EDMUNDS" userId="57fb2244-f77a-4291-bf83-84bcf6856161" providerId="ADAL" clId="{F3DB1A01-F33B-41C0-83A5-E31BDB896320}" dt="2020-07-15T21:23:59.854" v="34" actId="1076"/>
        <pc:sldMkLst>
          <pc:docMk/>
          <pc:sldMk cId="3097247852" sldId="276"/>
        </pc:sldMkLst>
        <pc:spChg chg="del mod">
          <ac:chgData name="Peter EDMUNDS" userId="57fb2244-f77a-4291-bf83-84bcf6856161" providerId="ADAL" clId="{F3DB1A01-F33B-41C0-83A5-E31BDB896320}" dt="2020-07-15T21:22:51.309" v="22" actId="478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F3DB1A01-F33B-41C0-83A5-E31BDB896320}" dt="2020-07-15T21:23:02.970" v="27" actId="20577"/>
          <ac:spMkLst>
            <pc:docMk/>
            <pc:sldMk cId="3097247852" sldId="276"/>
            <ac:spMk id="5" creationId="{201ACE1F-95DB-468F-B17B-EE66AE11C8FA}"/>
          </ac:spMkLst>
        </pc:spChg>
        <pc:spChg chg="add del mod">
          <ac:chgData name="Peter EDMUNDS" userId="57fb2244-f77a-4291-bf83-84bcf6856161" providerId="ADAL" clId="{F3DB1A01-F33B-41C0-83A5-E31BDB896320}" dt="2020-07-15T21:22:53.130" v="23" actId="478"/>
          <ac:spMkLst>
            <pc:docMk/>
            <pc:sldMk cId="3097247852" sldId="276"/>
            <ac:spMk id="6" creationId="{B7AB16F4-FE71-40C0-9020-CCCBF4271505}"/>
          </ac:spMkLst>
        </pc:spChg>
        <pc:spChg chg="add mod">
          <ac:chgData name="Peter EDMUNDS" userId="57fb2244-f77a-4291-bf83-84bcf6856161" providerId="ADAL" clId="{F3DB1A01-F33B-41C0-83A5-E31BDB896320}" dt="2020-07-15T21:22:56.065" v="24" actId="1076"/>
          <ac:spMkLst>
            <pc:docMk/>
            <pc:sldMk cId="3097247852" sldId="276"/>
            <ac:spMk id="7" creationId="{36542C76-0274-4651-92C8-753B7B233F88}"/>
          </ac:spMkLst>
        </pc:spChg>
        <pc:picChg chg="del">
          <ac:chgData name="Peter EDMUNDS" userId="57fb2244-f77a-4291-bf83-84bcf6856161" providerId="ADAL" clId="{F3DB1A01-F33B-41C0-83A5-E31BDB896320}" dt="2020-07-15T21:23:49.021" v="28" actId="478"/>
          <ac:picMkLst>
            <pc:docMk/>
            <pc:sldMk cId="3097247852" sldId="276"/>
            <ac:picMk id="3" creationId="{8EB1A4EA-BE17-4920-8B28-5718B9247155}"/>
          </ac:picMkLst>
        </pc:picChg>
        <pc:picChg chg="add mod modCrop">
          <ac:chgData name="Peter EDMUNDS" userId="57fb2244-f77a-4291-bf83-84bcf6856161" providerId="ADAL" clId="{F3DB1A01-F33B-41C0-83A5-E31BDB896320}" dt="2020-07-15T21:23:59.854" v="34" actId="1076"/>
          <ac:picMkLst>
            <pc:docMk/>
            <pc:sldMk cId="3097247852" sldId="276"/>
            <ac:picMk id="8" creationId="{D4813702-22E6-4956-998F-5A68CEB9A0AF}"/>
          </ac:picMkLst>
        </pc:picChg>
      </pc:sldChg>
      <pc:sldChg chg="del">
        <pc:chgData name="Peter EDMUNDS" userId="57fb2244-f77a-4291-bf83-84bcf6856161" providerId="ADAL" clId="{F3DB1A01-F33B-41C0-83A5-E31BDB896320}" dt="2020-07-15T21:21:21.192" v="9" actId="2696"/>
        <pc:sldMkLst>
          <pc:docMk/>
          <pc:sldMk cId="495743119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586332838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129231782" sldId="278"/>
        </pc:sldMkLst>
      </pc:sldChg>
      <pc:sldChg chg="del">
        <pc:chgData name="Peter EDMUNDS" userId="57fb2244-f77a-4291-bf83-84bcf6856161" providerId="ADAL" clId="{F3DB1A01-F33B-41C0-83A5-E31BDB896320}" dt="2020-07-15T21:21:21.193" v="10" actId="2696"/>
        <pc:sldMkLst>
          <pc:docMk/>
          <pc:sldMk cId="3199620687" sldId="278"/>
        </pc:sldMkLst>
      </pc:sldChg>
      <pc:sldChg chg="del">
        <pc:chgData name="Peter EDMUNDS" userId="57fb2244-f77a-4291-bf83-84bcf6856161" providerId="ADAL" clId="{F3DB1A01-F33B-41C0-83A5-E31BDB896320}" dt="2020-07-15T21:21:21.194" v="11" actId="2696"/>
        <pc:sldMkLst>
          <pc:docMk/>
          <pc:sldMk cId="2066835037" sldId="27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F3DB1A01-F33B-41C0-83A5-E31BDB896320}" dt="2020-07-15T21:21:21.195" v="12" actId="2696"/>
        <pc:sldMkLst>
          <pc:docMk/>
          <pc:sldMk cId="4067952240" sldId="28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955061766" sldId="28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95743119" sldId="28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199620687" sldId="28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066835037" sldId="28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F3DB1A01-F33B-41C0-83A5-E31BDB896320}" dt="2020-07-15T21:21:21.197" v="15" actId="2696"/>
        <pc:sldMkLst>
          <pc:docMk/>
          <pc:sldMk cId="2930677224" sldId="393"/>
        </pc:sldMkLst>
      </pc:sldChg>
      <pc:sldChg chg="del">
        <pc:chgData name="Peter EDMUNDS" userId="57fb2244-f77a-4291-bf83-84bcf6856161" providerId="ADAL" clId="{F3DB1A01-F33B-41C0-83A5-E31BDB896320}" dt="2020-07-15T21:21:21.198" v="16" actId="2696"/>
        <pc:sldMkLst>
          <pc:docMk/>
          <pc:sldMk cId="3138349713" sldId="394"/>
        </pc:sldMkLst>
      </pc:sldChg>
      <pc:sldChg chg="del">
        <pc:chgData name="Peter EDMUNDS" userId="57fb2244-f77a-4291-bf83-84bcf6856161" providerId="ADAL" clId="{F3DB1A01-F33B-41C0-83A5-E31BDB896320}" dt="2020-07-15T21:21:21.210" v="17" actId="2696"/>
        <pc:sldMkLst>
          <pc:docMk/>
          <pc:sldMk cId="4233704859" sldId="395"/>
        </pc:sldMkLst>
      </pc:sldChg>
      <pc:sldChg chg="del">
        <pc:chgData name="Peter EDMUNDS" userId="57fb2244-f77a-4291-bf83-84bcf6856161" providerId="ADAL" clId="{F3DB1A01-F33B-41C0-83A5-E31BDB896320}" dt="2020-07-15T21:21:21.176" v="0" actId="2696"/>
        <pc:sldMkLst>
          <pc:docMk/>
          <pc:sldMk cId="404449821" sldId="39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25738766" sldId="397"/>
        </pc:sldMkLst>
      </pc:sldChg>
      <pc:sldChg chg="del">
        <pc:chgData name="Peter EDMUNDS" userId="57fb2244-f77a-4291-bf83-84bcf6856161" providerId="ADAL" clId="{F3DB1A01-F33B-41C0-83A5-E31BDB896320}" dt="2020-07-15T21:21:21.188" v="6" actId="2696"/>
        <pc:sldMkLst>
          <pc:docMk/>
          <pc:sldMk cId="2207074353" sldId="39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87165400" sldId="39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539177914" sldId="39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28015541" sldId="40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075692821" sldId="40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62717792" sldId="402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623130660" sldId="403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07433263" sldId="40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162299708" sldId="405"/>
        </pc:sldMkLst>
      </pc:sldChg>
    </pc:docChg>
  </pc:docChgLst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FFA76401-0DB2-4C66-905F-2483D12A3BB7}"/>
    <pc:docChg chg="undo custSel addSld delSld modSld">
      <pc:chgData name="Peter EDMUNDS" userId="57fb2244-f77a-4291-bf83-84bcf6856161" providerId="ADAL" clId="{FFA76401-0DB2-4C66-905F-2483D12A3BB7}" dt="2020-07-15T22:06:41.028" v="22" actId="1076"/>
      <pc:docMkLst>
        <pc:docMk/>
      </pc:docMkLst>
      <pc:sldChg chg="addSp delSp modSp add del">
        <pc:chgData name="Peter EDMUNDS" userId="57fb2244-f77a-4291-bf83-84bcf6856161" providerId="ADAL" clId="{FFA76401-0DB2-4C66-905F-2483D12A3BB7}" dt="2020-07-15T22:06:41.028" v="22" actId="1076"/>
        <pc:sldMkLst>
          <pc:docMk/>
          <pc:sldMk cId="3097247852" sldId="276"/>
        </pc:sldMkLst>
        <pc:spChg chg="del">
          <ac:chgData name="Peter EDMUNDS" userId="57fb2244-f77a-4291-bf83-84bcf6856161" providerId="ADAL" clId="{FFA76401-0DB2-4C66-905F-2483D12A3BB7}" dt="2020-07-15T22:06:16.097" v="18" actId="478"/>
          <ac:spMkLst>
            <pc:docMk/>
            <pc:sldMk cId="3097247852" sldId="276"/>
            <ac:spMk id="8" creationId="{26B23DB6-3ED9-4D86-9B39-4204E01F34A3}"/>
          </ac:spMkLst>
        </pc:spChg>
        <pc:picChg chg="add mod">
          <ac:chgData name="Peter EDMUNDS" userId="57fb2244-f77a-4291-bf83-84bcf6856161" providerId="ADAL" clId="{FFA76401-0DB2-4C66-905F-2483D12A3BB7}" dt="2020-07-15T22:06:41.028" v="22" actId="1076"/>
          <ac:picMkLst>
            <pc:docMk/>
            <pc:sldMk cId="3097247852" sldId="276"/>
            <ac:picMk id="2" creationId="{49DBBDE0-8C16-4AF4-A400-20E8A49584B1}"/>
          </ac:picMkLst>
        </pc:picChg>
        <pc:picChg chg="del">
          <ac:chgData name="Peter EDMUNDS" userId="57fb2244-f77a-4291-bf83-84bcf6856161" providerId="ADAL" clId="{FFA76401-0DB2-4C66-905F-2483D12A3BB7}" dt="2020-07-15T21:59:30.768" v="0" actId="478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FFA76401-0DB2-4C66-905F-2483D12A3BB7}" dt="2020-07-15T22:06:16.097" v="18" actId="478"/>
          <ac:picMkLst>
            <pc:docMk/>
            <pc:sldMk cId="3097247852" sldId="276"/>
            <ac:picMk id="6" creationId="{67B0F4D9-AFBD-4249-8F46-3072E8EC1110}"/>
          </ac:picMkLst>
        </pc:picChg>
        <pc:picChg chg="del">
          <ac:chgData name="Peter EDMUNDS" userId="57fb2244-f77a-4291-bf83-84bcf6856161" providerId="ADAL" clId="{FFA76401-0DB2-4C66-905F-2483D12A3BB7}" dt="2020-07-15T22:06:17.344" v="19" actId="478"/>
          <ac:picMkLst>
            <pc:docMk/>
            <pc:sldMk cId="3097247852" sldId="276"/>
            <ac:picMk id="7" creationId="{FCCA23A8-7561-4134-95EF-4D6AB97A0987}"/>
          </ac:picMkLst>
        </pc:pic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017836285" sldId="382"/>
        </pc:sldMkLst>
      </pc:sldChg>
      <pc:sldChg chg="addSp delSp add del">
        <pc:chgData name="Peter EDMUNDS" userId="57fb2244-f77a-4291-bf83-84bcf6856161" providerId="ADAL" clId="{FFA76401-0DB2-4C66-905F-2483D12A3BB7}" dt="2020-07-15T22:05:13.648" v="17" actId="478"/>
        <pc:sldMkLst>
          <pc:docMk/>
          <pc:sldMk cId="2828015541" sldId="400"/>
        </pc:sldMkLst>
        <pc:spChg chg="del">
          <ac:chgData name="Peter EDMUNDS" userId="57fb2244-f77a-4291-bf83-84bcf6856161" providerId="ADAL" clId="{FFA76401-0DB2-4C66-905F-2483D12A3BB7}" dt="2020-07-15T22:05:13.648" v="17" actId="478"/>
          <ac:spMkLst>
            <pc:docMk/>
            <pc:sldMk cId="2828015541" sldId="400"/>
            <ac:spMk id="2" creationId="{8A7053F3-2611-4F06-A844-B4F61CAD3C41}"/>
          </ac:spMkLst>
        </pc:spChg>
        <pc:spChg chg="add del">
          <ac:chgData name="Peter EDMUNDS" userId="57fb2244-f77a-4291-bf83-84bcf6856161" providerId="ADAL" clId="{FFA76401-0DB2-4C66-905F-2483D12A3BB7}" dt="2020-07-15T22:05:12.348" v="16" actId="478"/>
          <ac:spMkLst>
            <pc:docMk/>
            <pc:sldMk cId="2828015541" sldId="400"/>
            <ac:spMk id="5" creationId="{19037715-A336-4B75-A361-38F39B68EAB6}"/>
          </ac:spMkLst>
        </pc:sp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FFA76401-0DB2-4C66-905F-2483D12A3BB7}" dt="2020-07-15T22:04:49.297" v="6" actId="2696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FFA76401-0DB2-4C66-905F-2483D12A3BB7}" dt="2020-07-15T22:04:49.350" v="12" actId="2696"/>
        <pc:sldMkLst>
          <pc:docMk/>
          <pc:sldMk cId="2626270129" sldId="411"/>
        </pc:sldMkLst>
      </pc:sldChg>
      <pc:sldChg chg="del">
        <pc:chgData name="Peter EDMUNDS" userId="57fb2244-f77a-4291-bf83-84bcf6856161" providerId="ADAL" clId="{FFA76401-0DB2-4C66-905F-2483D12A3BB7}" dt="2020-07-15T22:04:49.363" v="13" actId="2696"/>
        <pc:sldMkLst>
          <pc:docMk/>
          <pc:sldMk cId="3080263484" sldId="412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1060498965" sldId="413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38309549" sldId="414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033432378" sldId="415"/>
        </pc:sldMkLst>
      </pc:sldChg>
    </pc:docChg>
  </pc:docChgLst>
  <pc:docChgLst>
    <pc:chgData name="Peter EDMUNDS" userId="57fb2244-f77a-4291-bf83-84bcf6856161" providerId="ADAL" clId="{9ABB25E7-1784-41E8-86F1-8DA9D9A80DEF}"/>
    <pc:docChg chg="custSel addSld delSld modSld">
      <pc:chgData name="Peter EDMUNDS" userId="57fb2244-f77a-4291-bf83-84bcf6856161" providerId="ADAL" clId="{9ABB25E7-1784-41E8-86F1-8DA9D9A80DEF}" dt="2020-07-15T22:49:10.473" v="20" actId="478"/>
      <pc:docMkLst>
        <pc:docMk/>
      </pc:docMkLst>
      <pc:sldChg chg="addSp delSp modSp add">
        <pc:chgData name="Peter EDMUNDS" userId="57fb2244-f77a-4291-bf83-84bcf6856161" providerId="ADAL" clId="{9ABB25E7-1784-41E8-86F1-8DA9D9A80DEF}" dt="2020-07-15T22:49:04.027" v="18" actId="1076"/>
        <pc:sldMkLst>
          <pc:docMk/>
          <pc:sldMk cId="2573081744" sldId="256"/>
        </pc:sldMkLst>
        <pc:picChg chg="add mod">
          <ac:chgData name="Peter EDMUNDS" userId="57fb2244-f77a-4291-bf83-84bcf6856161" providerId="ADAL" clId="{9ABB25E7-1784-41E8-86F1-8DA9D9A80DEF}" dt="2020-07-15T22:49:04.027" v="18" actId="1076"/>
          <ac:picMkLst>
            <pc:docMk/>
            <pc:sldMk cId="2573081744" sldId="256"/>
            <ac:picMk id="3" creationId="{31A7D0FB-CE10-4255-9DF6-F6A959D53C9B}"/>
          </ac:picMkLst>
        </pc:picChg>
        <pc:picChg chg="del">
          <ac:chgData name="Peter EDMUNDS" userId="57fb2244-f77a-4291-bf83-84bcf6856161" providerId="ADAL" clId="{9ABB25E7-1784-41E8-86F1-8DA9D9A80DEF}" dt="2020-07-15T22:48:38.657" v="15" actId="478"/>
          <ac:picMkLst>
            <pc:docMk/>
            <pc:sldMk cId="2573081744" sldId="256"/>
            <ac:picMk id="6" creationId="{7C8CBFE3-9102-4EC6-89C4-5D9BF8EEA904}"/>
          </ac:picMkLst>
        </pc:picChg>
      </pc:sldChg>
      <pc:sldChg chg="addSp delSp modSp add del">
        <pc:chgData name="Peter EDMUNDS" userId="57fb2244-f77a-4291-bf83-84bcf6856161" providerId="ADAL" clId="{9ABB25E7-1784-41E8-86F1-8DA9D9A80DEF}" dt="2020-07-15T22:49:10.473" v="20" actId="478"/>
        <pc:sldMkLst>
          <pc:docMk/>
          <pc:sldMk cId="3035263553" sldId="257"/>
        </pc:sldMkLst>
        <pc:spChg chg="del">
          <ac:chgData name="Peter EDMUNDS" userId="57fb2244-f77a-4291-bf83-84bcf6856161" providerId="ADAL" clId="{9ABB25E7-1784-41E8-86F1-8DA9D9A80DEF}" dt="2020-07-15T22:49:07.666" v="19" actId="478"/>
          <ac:spMkLst>
            <pc:docMk/>
            <pc:sldMk cId="3035263553" sldId="257"/>
            <ac:spMk id="2" creationId="{76D6AF04-4C79-4E8E-BF92-8C7E782B8925}"/>
          </ac:spMkLst>
        </pc:spChg>
        <pc:spChg chg="del">
          <ac:chgData name="Peter EDMUNDS" userId="57fb2244-f77a-4291-bf83-84bcf6856161" providerId="ADAL" clId="{9ABB25E7-1784-41E8-86F1-8DA9D9A80DEF}" dt="2020-07-15T22:49:10.473" v="20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9ABB25E7-1784-41E8-86F1-8DA9D9A80DEF}" dt="2020-07-15T22:49:07.666" v="19" actId="478"/>
          <ac:spMkLst>
            <pc:docMk/>
            <pc:sldMk cId="3035263553" sldId="257"/>
            <ac:spMk id="9" creationId="{AB886F80-011B-4F58-A978-D39DF147E78D}"/>
          </ac:spMkLst>
        </pc:spChg>
        <pc:spChg chg="add mod">
          <ac:chgData name="Peter EDMUNDS" userId="57fb2244-f77a-4291-bf83-84bcf6856161" providerId="ADAL" clId="{9ABB25E7-1784-41E8-86F1-8DA9D9A80DEF}" dt="2020-07-15T22:49:10.473" v="20" actId="478"/>
          <ac:spMkLst>
            <pc:docMk/>
            <pc:sldMk cId="3035263553" sldId="257"/>
            <ac:spMk id="11" creationId="{67B7C4E9-76EC-4C9F-9EA7-57D98224AE20}"/>
          </ac:spMkLst>
        </pc:spChg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96473504" sldId="258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2584070606" sldId="259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3242539666" sldId="264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770212260" sldId="270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4053537496" sldId="271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009266255" sldId="272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492494001" sldId="273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224747882" sldId="274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442347871" sldId="275"/>
        </pc:sldMkLst>
      </pc:sldChg>
      <pc:sldChg chg="del">
        <pc:chgData name="Peter EDMUNDS" userId="57fb2244-f77a-4291-bf83-84bcf6856161" providerId="ADAL" clId="{9ABB25E7-1784-41E8-86F1-8DA9D9A80DEF}" dt="2020-07-15T22:48:32.634" v="0" actId="2696"/>
        <pc:sldMkLst>
          <pc:docMk/>
          <pc:sldMk cId="3097247852" sldId="276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453759666" sldId="277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3842061892" sldId="278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2088762746" sldId="280"/>
        </pc:sldMkLst>
      </pc:sldChg>
      <pc:sldChg chg="del">
        <pc:chgData name="Peter EDMUNDS" userId="57fb2244-f77a-4291-bf83-84bcf6856161" providerId="ADAL" clId="{9ABB25E7-1784-41E8-86F1-8DA9D9A80DEF}" dt="2020-07-15T22:48:32.733" v="11" actId="2696"/>
        <pc:sldMkLst>
          <pc:docMk/>
          <pc:sldMk cId="2489594275" sldId="280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716669977" sldId="281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3805399490" sldId="282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1398707977" sldId="283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2489594275" sldId="2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70E1CE-B316-4D4F-9114-87DEA69D4D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84140" y="152401"/>
            <a:ext cx="6688798" cy="3722687"/>
          </a:xfrm>
        </p:spPr>
        <p:txBody>
          <a:bodyPr/>
          <a:lstStyle/>
          <a:p>
            <a:r>
              <a:rPr lang="en-GB" dirty="0"/>
              <a:t>L1 Introduction to magnetism</a:t>
            </a:r>
          </a:p>
          <a:p>
            <a:r>
              <a:rPr lang="en-GB" dirty="0"/>
              <a:t>L2 Compasses</a:t>
            </a:r>
          </a:p>
          <a:p>
            <a:r>
              <a:rPr lang="en-GB" dirty="0"/>
              <a:t>L3 EM practical</a:t>
            </a:r>
          </a:p>
          <a:p>
            <a:r>
              <a:rPr lang="en-GB" dirty="0"/>
              <a:t>L4 Solenoid</a:t>
            </a:r>
          </a:p>
          <a:p>
            <a:r>
              <a:rPr lang="en-GB" dirty="0"/>
              <a:t>L5 Force on a current carrying wire</a:t>
            </a:r>
          </a:p>
          <a:p>
            <a:r>
              <a:rPr lang="en-GB" dirty="0"/>
              <a:t>L6 Fleming LHR</a:t>
            </a:r>
          </a:p>
          <a:p>
            <a:r>
              <a:rPr lang="en-GB" dirty="0"/>
              <a:t>L7 Motors</a:t>
            </a:r>
          </a:p>
          <a:p>
            <a:r>
              <a:rPr lang="en-GB" dirty="0"/>
              <a:t>L8 Induced potential</a:t>
            </a:r>
          </a:p>
          <a:p>
            <a:r>
              <a:rPr lang="en-GB" b="1" dirty="0"/>
              <a:t>L9 Generator effect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have learnt induced potential and AC and DC. These ideas should be retrieved and built upon during this lesson.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This learning will be consolidated in lessons on transformers. 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25AD400-E410-4CB0-AFD3-48E4B2EEFA8F}"/>
              </a:ext>
            </a:extLst>
          </p:cNvPr>
          <p:cNvSpPr txBox="1">
            <a:spLocks/>
          </p:cNvSpPr>
          <p:nvPr/>
        </p:nvSpPr>
        <p:spPr>
          <a:xfrm>
            <a:off x="8728539" y="152401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L10 Loudspeakers &amp; Microphones</a:t>
            </a:r>
          </a:p>
          <a:p>
            <a:r>
              <a:rPr lang="en-GB" dirty="0"/>
              <a:t>L11 Transformers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9A31C5-6A2E-4615-A544-08BDD7A5B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94" y="625632"/>
            <a:ext cx="4996294" cy="294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7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20" y="111584"/>
            <a:ext cx="5242066" cy="912586"/>
          </a:xfrm>
        </p:spPr>
        <p:txBody>
          <a:bodyPr>
            <a:normAutofit fontScale="90000"/>
          </a:bodyPr>
          <a:lstStyle/>
          <a:p>
            <a:r>
              <a:rPr lang="en-GB" u="sng" dirty="0"/>
              <a:t>Alternators and dynamos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0BD36-90AE-40FC-BB7D-E17F3383A58D}"/>
              </a:ext>
            </a:extLst>
          </p:cNvPr>
          <p:cNvSpPr txBox="1"/>
          <p:nvPr/>
        </p:nvSpPr>
        <p:spPr>
          <a:xfrm>
            <a:off x="5531730" y="161072"/>
            <a:ext cx="3551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031DC8A-0BE4-4A01-B709-7BFC2692761D}" type="datetime1">
              <a:rPr lang="en-GB" sz="4400" u="sng" smtClean="0">
                <a:solidFill>
                  <a:schemeClr val="bg1"/>
                </a:solidFill>
                <a:latin typeface="+mj-lt"/>
              </a:rPr>
              <a:t>15/07/2020</a:t>
            </a:fld>
            <a:endParaRPr lang="en-GB" sz="440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EA7EAF-BD32-41FA-85F0-E6F0B2AA8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573E78C-B21B-428E-B67B-DB3D8AF5A11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250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Current</a:t>
            </a:r>
          </a:p>
          <a:p>
            <a:r>
              <a:rPr lang="en-GB" dirty="0"/>
              <a:t>Commutator</a:t>
            </a:r>
          </a:p>
          <a:p>
            <a:r>
              <a:rPr lang="en-GB" dirty="0"/>
              <a:t>Flux density</a:t>
            </a:r>
          </a:p>
          <a:p>
            <a:r>
              <a:rPr lang="en-GB" dirty="0"/>
              <a:t>Alternator</a:t>
            </a:r>
          </a:p>
          <a:p>
            <a:r>
              <a:rPr lang="en-GB" dirty="0"/>
              <a:t>Dynamo</a:t>
            </a:r>
          </a:p>
          <a:p>
            <a:r>
              <a:rPr lang="en-GB" dirty="0"/>
              <a:t>Generator</a:t>
            </a:r>
          </a:p>
          <a:p>
            <a:r>
              <a:rPr lang="en-GB" dirty="0"/>
              <a:t>AC</a:t>
            </a:r>
          </a:p>
          <a:p>
            <a:r>
              <a:rPr lang="en-GB" dirty="0"/>
              <a:t>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what a dynamo is.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what an alternator is.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u="sng" dirty="0"/>
              <a:t>Explain</a:t>
            </a:r>
            <a:r>
              <a:rPr lang="en-GB" dirty="0"/>
              <a:t> the difference between alternators and dynamos.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Alternators and dynamos</a:t>
            </a:r>
          </a:p>
        </p:txBody>
      </p:sp>
    </p:spTree>
    <p:extLst>
      <p:ext uri="{BB962C8B-B14F-4D97-AF65-F5344CB8AC3E}">
        <p14:creationId xmlns:p14="http://schemas.microsoft.com/office/powerpoint/2010/main" val="555146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D7FF6-6915-410B-8C5E-BC74127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663"/>
            <a:ext cx="6590923" cy="1490587"/>
          </a:xfrm>
          <a:solidFill>
            <a:schemeClr val="bg1"/>
          </a:solidFill>
          <a:ln w="7620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/>
              <a:t>A </a:t>
            </a:r>
            <a:r>
              <a:rPr lang="en-GB" sz="3600" b="1" dirty="0"/>
              <a:t>dynamo</a:t>
            </a:r>
            <a:r>
              <a:rPr lang="en-GB" sz="3600" dirty="0"/>
              <a:t> is a DC generator. It is a DC motor in reverse. The direction of current does not change.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5350F7-9E72-45CC-882A-7AB50BC4430A}"/>
              </a:ext>
            </a:extLst>
          </p:cNvPr>
          <p:cNvSpPr txBox="1"/>
          <p:nvPr/>
        </p:nvSpPr>
        <p:spPr>
          <a:xfrm>
            <a:off x="105568" y="2417668"/>
            <a:ext cx="729111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Stretch:</a:t>
            </a:r>
            <a:r>
              <a:rPr lang="en-GB" sz="4000" dirty="0"/>
              <a:t> How could we induce a larger voltage?</a:t>
            </a:r>
          </a:p>
          <a:p>
            <a:endParaRPr lang="en-GB" sz="4000" b="1" dirty="0"/>
          </a:p>
          <a:p>
            <a:r>
              <a:rPr lang="en-GB" sz="4000" dirty="0"/>
              <a:t>In what devices might these be used?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B81F85DC-E76D-4549-A6B3-92AF751B3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050" y="0"/>
            <a:ext cx="4224950" cy="61329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4097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D7FF6-6915-410B-8C5E-BC74127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663"/>
            <a:ext cx="6590923" cy="1490587"/>
          </a:xfrm>
          <a:solidFill>
            <a:schemeClr val="bg1"/>
          </a:solidFill>
          <a:ln w="76200">
            <a:solidFill>
              <a:srgbClr val="C0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600" dirty="0"/>
              <a:t>When the coil is moving </a:t>
            </a:r>
            <a:r>
              <a:rPr lang="en-GB" sz="3600" b="1" dirty="0"/>
              <a:t>parallel</a:t>
            </a:r>
            <a:r>
              <a:rPr lang="en-GB" sz="3600" dirty="0"/>
              <a:t> to the direction of the magnetic field, no potential difference is induced.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5350F7-9E72-45CC-882A-7AB50BC4430A}"/>
              </a:ext>
            </a:extLst>
          </p:cNvPr>
          <p:cNvSpPr txBox="1"/>
          <p:nvPr/>
        </p:nvSpPr>
        <p:spPr>
          <a:xfrm>
            <a:off x="105568" y="2417668"/>
            <a:ext cx="72911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Stretch:</a:t>
            </a:r>
            <a:r>
              <a:rPr lang="en-GB" sz="4000" dirty="0"/>
              <a:t> When is a maximum potential difference induced? 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B81F85DC-E76D-4549-A6B3-92AF751B3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050" y="0"/>
            <a:ext cx="4224950" cy="61329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589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BBE64BF4-420E-40DE-A9AC-583E98637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8809"/>
            <a:ext cx="8395117" cy="487458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9C6DFF7-9431-42EB-A44E-B6CBE6C70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Dynamo graph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D205D-9690-4E46-AF85-4B5655613416}"/>
              </a:ext>
            </a:extLst>
          </p:cNvPr>
          <p:cNvSpPr txBox="1"/>
          <p:nvPr/>
        </p:nvSpPr>
        <p:spPr>
          <a:xfrm>
            <a:off x="8492150" y="1403287"/>
            <a:ext cx="33497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What would happen if we span the dynamo twice as fast?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431747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5B41A87-717E-4B75-974F-43885CED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6599744" cy="2304056"/>
          </a:xfrm>
          <a:solidFill>
            <a:schemeClr val="bg1"/>
          </a:solidFill>
          <a:ln w="762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A alternator is an AC generator. It does not contain a split ring commutator. </a:t>
            </a:r>
            <a:endParaRPr lang="en-GB" sz="6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29CFE9-D5D4-4FF8-9246-E342A01A0657}"/>
              </a:ext>
            </a:extLst>
          </p:cNvPr>
          <p:cNvSpPr/>
          <p:nvPr/>
        </p:nvSpPr>
        <p:spPr>
          <a:xfrm>
            <a:off x="6962115" y="1253330"/>
            <a:ext cx="5053395" cy="3029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Stretch: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current of 200mA is induced in a circuit. If the power in the circuit is 2W, calculate the resistance of the circuit.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F41F741-BC6D-4ED7-A487-1EEA2D36C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 descr="A picture containing game&#10;&#10;Description automatically generated">
            <a:extLst>
              <a:ext uri="{FF2B5EF4-FFF2-40B4-BE49-F238E27FC236}">
                <a16:creationId xmlns:a16="http://schemas.microsoft.com/office/drawing/2014/main" id="{436E2D42-C996-4B59-9E7A-976F4C812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40" y="2440582"/>
            <a:ext cx="5488263" cy="34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9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9D7FAA-B734-499C-8CE4-11A6FEA1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differences?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6E07033-1891-46E1-A4B1-1AA2C5893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2" y="1098062"/>
            <a:ext cx="70485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What are the differences between alternators and dynamos?</a:t>
            </a:r>
          </a:p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1.	_____________________</a:t>
            </a:r>
          </a:p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2.	_____________________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465F3841-40B4-49EA-861D-FEE3C48D0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256" y="1929456"/>
            <a:ext cx="49111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>
                <a:solidFill>
                  <a:srgbClr val="FF3300"/>
                </a:solidFill>
              </a:rPr>
              <a:t>Alternator is AC, dynamo is DC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EC66899-C208-4318-B9AF-497575714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257" y="2466077"/>
            <a:ext cx="48916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 dirty="0">
                <a:solidFill>
                  <a:srgbClr val="FF3300"/>
                </a:solidFill>
              </a:rPr>
              <a:t>Dynamo has no split ring commutator</a:t>
            </a:r>
          </a:p>
        </p:txBody>
      </p:sp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13115CB2-8E56-4BB4-9700-FBD80443A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050" y="0"/>
            <a:ext cx="4224950" cy="613299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 descr="A picture containing game&#10;&#10;Description automatically generated">
            <a:extLst>
              <a:ext uri="{FF2B5EF4-FFF2-40B4-BE49-F238E27FC236}">
                <a16:creationId xmlns:a16="http://schemas.microsoft.com/office/drawing/2014/main" id="{33753456-BE97-4013-B2BF-BDB227D99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781" y="3086004"/>
            <a:ext cx="4549210" cy="284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6E143-51FE-4896-952C-5EFFEB2BE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860548"/>
            <a:ext cx="11835946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Complete the worksheet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7AEDB0-AECE-422C-ADC2-A86AB7988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364" y="0"/>
            <a:ext cx="4126636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7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0C0606-C637-4A27-953B-3911C8DC7010}"/>
              </a:ext>
            </a:extLst>
          </p:cNvPr>
          <p:cNvSpPr txBox="1"/>
          <p:nvPr/>
        </p:nvSpPr>
        <p:spPr>
          <a:xfrm>
            <a:off x="135692" y="1049112"/>
            <a:ext cx="1116857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600" dirty="0"/>
              <a:t> An alternator.</a:t>
            </a:r>
          </a:p>
          <a:p>
            <a:pPr marL="342900" indent="-342900">
              <a:buAutoNum type="arabicPeriod"/>
            </a:pPr>
            <a:r>
              <a:rPr lang="en-GB" sz="3600" dirty="0"/>
              <a:t> Alternating current. </a:t>
            </a:r>
          </a:p>
          <a:p>
            <a:pPr marL="342900" indent="-342900">
              <a:buAutoNum type="arabicPeriod"/>
            </a:pPr>
            <a:r>
              <a:rPr lang="en-GB" sz="3600" dirty="0"/>
              <a:t> Generator effect. </a:t>
            </a:r>
          </a:p>
          <a:p>
            <a:pPr marL="342900" indent="-342900">
              <a:buAutoNum type="arabicPeriod"/>
            </a:pPr>
            <a:r>
              <a:rPr lang="en-GB" sz="3600" dirty="0"/>
              <a:t> Alternating current. </a:t>
            </a:r>
          </a:p>
          <a:p>
            <a:pPr marL="342900" indent="-342900">
              <a:buAutoNum type="arabicPeriod"/>
            </a:pPr>
            <a:r>
              <a:rPr lang="en-GB" sz="3600" dirty="0"/>
              <a:t> Voltmeter. </a:t>
            </a:r>
          </a:p>
          <a:p>
            <a:pPr marL="342900" indent="-342900">
              <a:buAutoNum type="arabicPeriod"/>
            </a:pPr>
            <a:r>
              <a:rPr lang="en-GB" sz="3600" dirty="0"/>
              <a:t> Potential difference (y axis) vs time (x axis). </a:t>
            </a:r>
          </a:p>
          <a:p>
            <a:pPr marL="342900" indent="-342900">
              <a:buAutoNum type="arabicPeriod"/>
            </a:pPr>
            <a:r>
              <a:rPr lang="en-GB" sz="3600" dirty="0"/>
              <a:t> Graph opposite way up. </a:t>
            </a:r>
          </a:p>
          <a:p>
            <a:pPr marL="342900" indent="-342900">
              <a:buAutoNum type="arabicPeriod"/>
            </a:pPr>
            <a:r>
              <a:rPr lang="en-GB" sz="3600" dirty="0"/>
              <a:t> Dynamo</a:t>
            </a:r>
          </a:p>
          <a:p>
            <a:pPr marL="342900" indent="-342900">
              <a:buAutoNum type="arabicPeriod"/>
            </a:pPr>
            <a:r>
              <a:rPr lang="en-GB" sz="3600" dirty="0"/>
              <a:t> Alternator is AC, dynamo is DC.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21F677-0C60-42A8-B00A-D3D353F17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20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919D08-A44D-4E63-9B53-08C289A8B91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40" y="0"/>
            <a:ext cx="6918960" cy="52222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16338C-56E3-46F6-86E9-49A4DAD00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018"/>
            <a:ext cx="8669655" cy="16947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1F1F0A-28D0-449F-853C-B238F470A2FF}"/>
              </a:ext>
            </a:extLst>
          </p:cNvPr>
          <p:cNvSpPr/>
          <p:nvPr/>
        </p:nvSpPr>
        <p:spPr>
          <a:xfrm>
            <a:off x="4454017" y="67018"/>
            <a:ext cx="4215638" cy="1178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678122-4E4A-4D3D-8321-1F0A622F58B5}"/>
              </a:ext>
            </a:extLst>
          </p:cNvPr>
          <p:cNvSpPr txBox="1"/>
          <p:nvPr/>
        </p:nvSpPr>
        <p:spPr>
          <a:xfrm>
            <a:off x="213360" y="2611120"/>
            <a:ext cx="48361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Q12. Wind turbines/steam turbines/dynamo on a bike. Rotation causes coil to turn in a magnetic field inducing a voltage. </a:t>
            </a:r>
          </a:p>
        </p:txBody>
      </p:sp>
    </p:spTree>
    <p:extLst>
      <p:ext uri="{BB962C8B-B14F-4D97-AF65-F5344CB8AC3E}">
        <p14:creationId xmlns:p14="http://schemas.microsoft.com/office/powerpoint/2010/main" val="2086415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17C5BD-D92C-4D97-84BF-FB81F7EC443A}"/>
              </a:ext>
            </a:extLst>
          </p:cNvPr>
          <p:cNvSpPr txBox="1"/>
          <p:nvPr/>
        </p:nvSpPr>
        <p:spPr>
          <a:xfrm>
            <a:off x="135692" y="1348740"/>
            <a:ext cx="11168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13. Zero at 0 degrees, maximum at 90 degrees.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C03093-039F-4E22-8DD1-7AACA3435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95" y="2162176"/>
            <a:ext cx="109251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23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AEF71-B51A-4D98-9A04-0736F2715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 question so exam conditions!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have 10 minutes!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366138-9909-4B2E-A2E5-BB93D6DD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36D6A-5DB4-4C2F-A336-5BC3DFA11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161" y="0"/>
            <a:ext cx="5323840" cy="60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91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11EE-5C31-4EEA-B4B8-F3F8AC14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07A21-D4E3-462D-B98C-CDC69FF4A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" y="0"/>
            <a:ext cx="605321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BCCA69-91BB-437B-9663-C04417AA1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1566862"/>
            <a:ext cx="108585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9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3B4AE0-8C03-4AD4-92D6-8F688E003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7729635" cy="500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86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855D07-6515-4E74-86D0-18BDA7906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C3A122-FF6C-4BAD-BFBE-D9700E279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439025" cy="981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4F327D-13E6-42FA-93FE-EDE443BFC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" y="981075"/>
            <a:ext cx="73818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72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855D07-6515-4E74-86D0-18BDA7906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684A31-EB3E-4C3D-8908-BEC5CF2CE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58050" cy="54292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14E9D2-5536-45F0-A33A-ED7A840D0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653" y="2417234"/>
            <a:ext cx="6740386" cy="34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63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1826307f-9204-4318-84ec-843db0d8fa00"/>
    <ds:schemaRef ds:uri="d32fea1d-433a-4f6b-ae9e-963e4f75046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374</Words>
  <Application>Microsoft Office PowerPoint</Application>
  <PresentationFormat>Widescreen</PresentationFormat>
  <Paragraphs>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Bauhaus 93</vt:lpstr>
      <vt:lpstr>Calibri</vt:lpstr>
      <vt:lpstr>Calibri Light</vt:lpstr>
      <vt:lpstr>Office Theme</vt:lpstr>
      <vt:lpstr>PowerPoint Presentation</vt:lpstr>
      <vt:lpstr>Alternators and dynamos</vt:lpstr>
      <vt:lpstr>Alternators and dynamos</vt:lpstr>
      <vt:lpstr>PowerPoint Presentation</vt:lpstr>
      <vt:lpstr>PowerPoint Presentation</vt:lpstr>
      <vt:lpstr>Dynamo graph</vt:lpstr>
      <vt:lpstr>PowerPoint Presentation</vt:lpstr>
      <vt:lpstr>What are the differences?</vt:lpstr>
      <vt:lpstr>Worksheet</vt:lpstr>
      <vt:lpstr>Basic answers</vt:lpstr>
      <vt:lpstr>Medium answers</vt:lpstr>
      <vt:lpstr>Hard answers</vt:lpstr>
      <vt:lpstr>Struggle time!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Dr. Edmunds</cp:lastModifiedBy>
  <cp:revision>23</cp:revision>
  <dcterms:created xsi:type="dcterms:W3CDTF">2020-02-27T10:29:06Z</dcterms:created>
  <dcterms:modified xsi:type="dcterms:W3CDTF">2020-07-15T22:58:16Z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