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6" r:id="rId5"/>
    <p:sldId id="257" r:id="rId6"/>
    <p:sldId id="258" r:id="rId7"/>
    <p:sldId id="259" r:id="rId8"/>
    <p:sldId id="264" r:id="rId9"/>
    <p:sldId id="270" r:id="rId10"/>
    <p:sldId id="271" r:id="rId11"/>
    <p:sldId id="272" r:id="rId12"/>
    <p:sldId id="273" r:id="rId13"/>
    <p:sldId id="274" r:id="rId14"/>
    <p:sldId id="275" r:id="rId15"/>
    <p:sldId id="280" r:id="rId16"/>
    <p:sldId id="277" r:id="rId17"/>
    <p:sldId id="27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E08216-C773-402C-9531-4DF98E8B5AC3}" v="2" dt="2020-07-15T22:27:09.756"/>
    <p1510:client id="{44264908-F95A-4C76-A22E-9408576B97A9}" v="1" dt="2020-07-15T21:02:46.290"/>
    <p1510:client id="{4F1290B8-E0C7-4D08-AD14-8BE58ACB6EC1}" v="2" dt="2020-07-15T21:39:03.785"/>
    <p1510:client id="{75B5559C-5D7E-443F-8FDA-3E1C40A870EC}" v="2" dt="2020-07-15T22:39:03.302"/>
    <p1510:client id="{A93B996D-33A4-4A7D-A0BE-984773A46957}" v="4" dt="2020-07-15T21:48:40.787"/>
    <p1510:client id="{F3DB1A01-F33B-41C0-83A5-E31BDB896320}" v="4" dt="2020-07-15T21:23:49.770"/>
    <p1510:client id="{FFA76401-0DB2-4C66-905F-2483D12A3BB7}" v="2" dt="2020-07-15T22:06:36.0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42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326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" userId="57fb2244-f77a-4291-bf83-84bcf6856161" providerId="ADAL" clId="{75B5559C-5D7E-443F-8FDA-3E1C40A870EC}"/>
    <pc:docChg chg="undo custSel addSld delSld modSld">
      <pc:chgData name="Peter EDMUNDS" userId="57fb2244-f77a-4291-bf83-84bcf6856161" providerId="ADAL" clId="{75B5559C-5D7E-443F-8FDA-3E1C40A870EC}" dt="2020-07-15T22:39:26.175" v="35"/>
      <pc:docMkLst>
        <pc:docMk/>
      </pc:docMkLst>
      <pc:sldChg chg="addSp delSp modSp add">
        <pc:chgData name="Peter EDMUNDS" userId="57fb2244-f77a-4291-bf83-84bcf6856161" providerId="ADAL" clId="{75B5559C-5D7E-443F-8FDA-3E1C40A870EC}" dt="2020-07-15T22:39:18.871" v="33" actId="478"/>
        <pc:sldMkLst>
          <pc:docMk/>
          <pc:sldMk cId="3035263553" sldId="257"/>
        </pc:sldMkLst>
        <pc:spChg chg="del">
          <ac:chgData name="Peter EDMUNDS" userId="57fb2244-f77a-4291-bf83-84bcf6856161" providerId="ADAL" clId="{75B5559C-5D7E-443F-8FDA-3E1C40A870EC}" dt="2020-07-15T22:39:16.672" v="32" actId="478"/>
          <ac:spMkLst>
            <pc:docMk/>
            <pc:sldMk cId="3035263553" sldId="257"/>
            <ac:spMk id="2" creationId="{76D6AF04-4C79-4E8E-BF92-8C7E782B8925}"/>
          </ac:spMkLst>
        </pc:spChg>
        <pc:spChg chg="del">
          <ac:chgData name="Peter EDMUNDS" userId="57fb2244-f77a-4291-bf83-84bcf6856161" providerId="ADAL" clId="{75B5559C-5D7E-443F-8FDA-3E1C40A870EC}" dt="2020-07-15T22:39:18.871" v="33" actId="478"/>
          <ac:spMkLst>
            <pc:docMk/>
            <pc:sldMk cId="3035263553" sldId="257"/>
            <ac:spMk id="5" creationId="{E806C6EA-E7EF-4E2F-9FEE-551160695FD2}"/>
          </ac:spMkLst>
        </pc:spChg>
        <pc:spChg chg="add mod">
          <ac:chgData name="Peter EDMUNDS" userId="57fb2244-f77a-4291-bf83-84bcf6856161" providerId="ADAL" clId="{75B5559C-5D7E-443F-8FDA-3E1C40A870EC}" dt="2020-07-15T22:39:16.672" v="32" actId="478"/>
          <ac:spMkLst>
            <pc:docMk/>
            <pc:sldMk cId="3035263553" sldId="257"/>
            <ac:spMk id="9" creationId="{43E32FCB-3440-4E04-B584-A21343C3C067}"/>
          </ac:spMkLst>
        </pc:spChg>
        <pc:spChg chg="add mod">
          <ac:chgData name="Peter EDMUNDS" userId="57fb2244-f77a-4291-bf83-84bcf6856161" providerId="ADAL" clId="{75B5559C-5D7E-443F-8FDA-3E1C40A870EC}" dt="2020-07-15T22:39:18.871" v="33" actId="478"/>
          <ac:spMkLst>
            <pc:docMk/>
            <pc:sldMk cId="3035263553" sldId="257"/>
            <ac:spMk id="11" creationId="{4EC3AE77-8B90-4C19-9135-19C5F2C1E82A}"/>
          </ac:spMkLst>
        </pc:spChg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96473504" sldId="258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2584070606" sldId="259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3242539666" sldId="264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770212260" sldId="270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4053537496" sldId="271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009266255" sldId="272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492494001" sldId="273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224747882" sldId="274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442347871" sldId="275"/>
        </pc:sldMkLst>
      </pc:sldChg>
      <pc:sldChg chg="addSp delSp modSp add del">
        <pc:chgData name="Peter EDMUNDS" userId="57fb2244-f77a-4291-bf83-84bcf6856161" providerId="ADAL" clId="{75B5559C-5D7E-443F-8FDA-3E1C40A870EC}" dt="2020-07-15T22:39:11.581" v="31" actId="1076"/>
        <pc:sldMkLst>
          <pc:docMk/>
          <pc:sldMk cId="3097247852" sldId="276"/>
        </pc:sldMkLst>
        <pc:picChg chg="add mod">
          <ac:chgData name="Peter EDMUNDS" userId="57fb2244-f77a-4291-bf83-84bcf6856161" providerId="ADAL" clId="{75B5559C-5D7E-443F-8FDA-3E1C40A870EC}" dt="2020-07-15T22:39:11.581" v="31" actId="1076"/>
          <ac:picMkLst>
            <pc:docMk/>
            <pc:sldMk cId="3097247852" sldId="276"/>
            <ac:picMk id="2" creationId="{7D9B2A96-0D0B-4533-B35E-450496FBD173}"/>
          </ac:picMkLst>
        </pc:picChg>
        <pc:picChg chg="del">
          <ac:chgData name="Peter EDMUNDS" userId="57fb2244-f77a-4291-bf83-84bcf6856161" providerId="ADAL" clId="{75B5559C-5D7E-443F-8FDA-3E1C40A870EC}" dt="2020-07-15T22:38:49.423" v="26" actId="478"/>
          <ac:picMkLst>
            <pc:docMk/>
            <pc:sldMk cId="3097247852" sldId="276"/>
            <ac:picMk id="7" creationId="{85661BBE-25E1-44F1-AAF7-388CD91E9314}"/>
          </ac:picMkLst>
        </pc:picChg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453759666" sldId="277"/>
        </pc:sldMkLst>
      </pc:sldChg>
      <pc:sldChg chg="del">
        <pc:chgData name="Peter EDMUNDS" userId="57fb2244-f77a-4291-bf83-84bcf6856161" providerId="ADAL" clId="{75B5559C-5D7E-443F-8FDA-3E1C40A870EC}" dt="2020-07-15T22:36:42.701" v="3" actId="2696"/>
        <pc:sldMkLst>
          <pc:docMk/>
          <pc:sldMk cId="2586332838" sldId="277"/>
        </pc:sldMkLst>
      </pc:sldChg>
      <pc:sldChg chg="del">
        <pc:chgData name="Peter EDMUNDS" userId="57fb2244-f77a-4291-bf83-84bcf6856161" providerId="ADAL" clId="{75B5559C-5D7E-443F-8FDA-3E1C40A870EC}" dt="2020-07-15T22:36:42.721" v="4" actId="2696"/>
        <pc:sldMkLst>
          <pc:docMk/>
          <pc:sldMk cId="2129231782" sldId="278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3842061892" sldId="278"/>
        </pc:sldMkLst>
      </pc:sldChg>
      <pc:sldChg chg="modSp add del mod">
        <pc:chgData name="Peter EDMUNDS" userId="57fb2244-f77a-4291-bf83-84bcf6856161" providerId="ADAL" clId="{75B5559C-5D7E-443F-8FDA-3E1C40A870EC}" dt="2020-07-15T22:39:26.175" v="35"/>
        <pc:sldMkLst>
          <pc:docMk/>
          <pc:sldMk cId="411157978" sldId="279"/>
        </pc:sldMkLst>
        <pc:graphicFrameChg chg="mod">
          <ac:chgData name="Peter EDMUNDS" userId="57fb2244-f77a-4291-bf83-84bcf6856161" providerId="ADAL" clId="{75B5559C-5D7E-443F-8FDA-3E1C40A870EC}" dt="2020-07-15T22:39:26.175" v="35"/>
          <ac:graphicFrameMkLst>
            <pc:docMk/>
            <pc:sldMk cId="411157978" sldId="279"/>
            <ac:graphicFrameMk id="4" creationId="{04B8C62F-7B3A-4A0C-B768-CB509AB94780}"/>
          </ac:graphicFrameMkLst>
        </pc:graphicFrameChg>
      </pc:sldChg>
      <pc:sldChg chg="del">
        <pc:chgData name="Peter EDMUNDS" userId="57fb2244-f77a-4291-bf83-84bcf6856161" providerId="ADAL" clId="{75B5559C-5D7E-443F-8FDA-3E1C40A870EC}" dt="2020-07-15T22:36:42.744" v="5" actId="2696"/>
        <pc:sldMkLst>
          <pc:docMk/>
          <pc:sldMk cId="2252731266" sldId="279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2489594275" sldId="280"/>
        </pc:sldMkLst>
      </pc:sldChg>
      <pc:sldChg chg="modSp del">
        <pc:chgData name="Peter EDMUNDS" userId="57fb2244-f77a-4291-bf83-84bcf6856161" providerId="ADAL" clId="{75B5559C-5D7E-443F-8FDA-3E1C40A870EC}" dt="2020-07-15T22:36:42.760" v="7" actId="2696"/>
        <pc:sldMkLst>
          <pc:docMk/>
          <pc:sldMk cId="1812481064" sldId="282"/>
        </pc:sldMkLst>
        <pc:picChg chg="mod">
          <ac:chgData name="Peter EDMUNDS" userId="57fb2244-f77a-4291-bf83-84bcf6856161" providerId="ADAL" clId="{75B5559C-5D7E-443F-8FDA-3E1C40A870EC}" dt="2020-07-15T22:36:30.802" v="1" actId="1076"/>
          <ac:picMkLst>
            <pc:docMk/>
            <pc:sldMk cId="1812481064" sldId="282"/>
            <ac:picMk id="4" creationId="{C5915282-91C6-4E9C-8E79-CB45E92648E8}"/>
          </ac:picMkLst>
        </pc:picChg>
      </pc:sldChg>
      <pc:sldChg chg="del">
        <pc:chgData name="Peter EDMUNDS" userId="57fb2244-f77a-4291-bf83-84bcf6856161" providerId="ADAL" clId="{75B5559C-5D7E-443F-8FDA-3E1C40A870EC}" dt="2020-07-15T22:36:42.769" v="8" actId="2696"/>
        <pc:sldMkLst>
          <pc:docMk/>
          <pc:sldMk cId="2455950433" sldId="284"/>
        </pc:sldMkLst>
      </pc:sldChg>
      <pc:sldChg chg="del">
        <pc:chgData name="Peter EDMUNDS" userId="57fb2244-f77a-4291-bf83-84bcf6856161" providerId="ADAL" clId="{75B5559C-5D7E-443F-8FDA-3E1C40A870EC}" dt="2020-07-15T22:36:42.794" v="11" actId="2696"/>
        <pc:sldMkLst>
          <pc:docMk/>
          <pc:sldMk cId="3564216064" sldId="285"/>
        </pc:sldMkLst>
      </pc:sldChg>
      <pc:sldChg chg="del">
        <pc:chgData name="Peter EDMUNDS" userId="57fb2244-f77a-4291-bf83-84bcf6856161" providerId="ADAL" clId="{75B5559C-5D7E-443F-8FDA-3E1C40A870EC}" dt="2020-07-15T22:36:42.778" v="9" actId="2696"/>
        <pc:sldMkLst>
          <pc:docMk/>
          <pc:sldMk cId="1151281733" sldId="286"/>
        </pc:sldMkLst>
      </pc:sldChg>
      <pc:sldChg chg="del">
        <pc:chgData name="Peter EDMUNDS" userId="57fb2244-f77a-4291-bf83-84bcf6856161" providerId="ADAL" clId="{75B5559C-5D7E-443F-8FDA-3E1C40A870EC}" dt="2020-07-15T22:36:42.847" v="18" actId="2696"/>
        <pc:sldMkLst>
          <pc:docMk/>
          <pc:sldMk cId="226628542" sldId="292"/>
        </pc:sldMkLst>
      </pc:sldChg>
      <pc:sldChg chg="del">
        <pc:chgData name="Peter EDMUNDS" userId="57fb2244-f77a-4291-bf83-84bcf6856161" providerId="ADAL" clId="{75B5559C-5D7E-443F-8FDA-3E1C40A870EC}" dt="2020-07-15T22:36:42.840" v="17" actId="2696"/>
        <pc:sldMkLst>
          <pc:docMk/>
          <pc:sldMk cId="2017836285" sldId="382"/>
        </pc:sldMkLst>
      </pc:sldChg>
      <pc:sldChg chg="del">
        <pc:chgData name="Peter EDMUNDS" userId="57fb2244-f77a-4291-bf83-84bcf6856161" providerId="ADAL" clId="{75B5559C-5D7E-443F-8FDA-3E1C40A870EC}" dt="2020-07-15T22:36:42.814" v="14" actId="2696"/>
        <pc:sldMkLst>
          <pc:docMk/>
          <pc:sldMk cId="2828015541" sldId="400"/>
        </pc:sldMkLst>
      </pc:sldChg>
      <pc:sldChg chg="del">
        <pc:chgData name="Peter EDMUNDS" userId="57fb2244-f77a-4291-bf83-84bcf6856161" providerId="ADAL" clId="{75B5559C-5D7E-443F-8FDA-3E1C40A870EC}" dt="2020-07-15T22:36:42.824" v="15" actId="2696"/>
        <pc:sldMkLst>
          <pc:docMk/>
          <pc:sldMk cId="3075692821" sldId="401"/>
        </pc:sldMkLst>
      </pc:sldChg>
      <pc:sldChg chg="del">
        <pc:chgData name="Peter EDMUNDS" userId="57fb2244-f77a-4291-bf83-84bcf6856161" providerId="ADAL" clId="{75B5559C-5D7E-443F-8FDA-3E1C40A870EC}" dt="2020-07-15T22:36:42.805" v="13" actId="2696"/>
        <pc:sldMkLst>
          <pc:docMk/>
          <pc:sldMk cId="908309560" sldId="406"/>
        </pc:sldMkLst>
      </pc:sldChg>
      <pc:sldChg chg="del">
        <pc:chgData name="Peter EDMUNDS" userId="57fb2244-f77a-4291-bf83-84bcf6856161" providerId="ADAL" clId="{75B5559C-5D7E-443F-8FDA-3E1C40A870EC}" dt="2020-07-15T22:36:42.752" v="6" actId="2696"/>
        <pc:sldMkLst>
          <pc:docMk/>
          <pc:sldMk cId="1060498965" sldId="413"/>
        </pc:sldMkLst>
      </pc:sldChg>
      <pc:sldChg chg="del">
        <pc:chgData name="Peter EDMUNDS" userId="57fb2244-f77a-4291-bf83-84bcf6856161" providerId="ADAL" clId="{75B5559C-5D7E-443F-8FDA-3E1C40A870EC}" dt="2020-07-15T22:36:42.786" v="10" actId="2696"/>
        <pc:sldMkLst>
          <pc:docMk/>
          <pc:sldMk cId="702954915" sldId="416"/>
        </pc:sldMkLst>
      </pc:sldChg>
      <pc:sldChg chg="del">
        <pc:chgData name="Peter EDMUNDS" userId="57fb2244-f77a-4291-bf83-84bcf6856161" providerId="ADAL" clId="{75B5559C-5D7E-443F-8FDA-3E1C40A870EC}" dt="2020-07-15T22:36:42.832" v="16" actId="2696"/>
        <pc:sldMkLst>
          <pc:docMk/>
          <pc:sldMk cId="447604484" sldId="417"/>
        </pc:sldMkLst>
      </pc:sldChg>
      <pc:sldChg chg="del">
        <pc:chgData name="Peter EDMUNDS" userId="57fb2244-f77a-4291-bf83-84bcf6856161" providerId="ADAL" clId="{75B5559C-5D7E-443F-8FDA-3E1C40A870EC}" dt="2020-07-15T22:36:42.855" v="19" actId="2696"/>
        <pc:sldMkLst>
          <pc:docMk/>
          <pc:sldMk cId="1117559076" sldId="418"/>
        </pc:sldMkLst>
      </pc:sldChg>
      <pc:sldChg chg="del">
        <pc:chgData name="Peter EDMUNDS" userId="57fb2244-f77a-4291-bf83-84bcf6856161" providerId="ADAL" clId="{75B5559C-5D7E-443F-8FDA-3E1C40A870EC}" dt="2020-07-15T22:36:42.861" v="20" actId="2696"/>
        <pc:sldMkLst>
          <pc:docMk/>
          <pc:sldMk cId="3981067622" sldId="419"/>
        </pc:sldMkLst>
      </pc:sldChg>
      <pc:sldChg chg="del">
        <pc:chgData name="Peter EDMUNDS" userId="57fb2244-f77a-4291-bf83-84bcf6856161" providerId="ADAL" clId="{75B5559C-5D7E-443F-8FDA-3E1C40A870EC}" dt="2020-07-15T22:36:42.869" v="21" actId="2696"/>
        <pc:sldMkLst>
          <pc:docMk/>
          <pc:sldMk cId="2750020901" sldId="420"/>
        </pc:sldMkLst>
      </pc:sldChg>
      <pc:sldChg chg="del">
        <pc:chgData name="Peter EDMUNDS" userId="57fb2244-f77a-4291-bf83-84bcf6856161" providerId="ADAL" clId="{75B5559C-5D7E-443F-8FDA-3E1C40A870EC}" dt="2020-07-15T22:36:42.877" v="22" actId="2696"/>
        <pc:sldMkLst>
          <pc:docMk/>
          <pc:sldMk cId="835436268" sldId="421"/>
        </pc:sldMkLst>
      </pc:sldChg>
      <pc:sldChg chg="del">
        <pc:chgData name="Peter EDMUNDS" userId="57fb2244-f77a-4291-bf83-84bcf6856161" providerId="ADAL" clId="{75B5559C-5D7E-443F-8FDA-3E1C40A870EC}" dt="2020-07-15T22:36:42.885" v="23" actId="2696"/>
        <pc:sldMkLst>
          <pc:docMk/>
          <pc:sldMk cId="1968259384" sldId="422"/>
        </pc:sldMkLst>
      </pc:sldChg>
      <pc:sldChg chg="del">
        <pc:chgData name="Peter EDMUNDS" userId="57fb2244-f77a-4291-bf83-84bcf6856161" providerId="ADAL" clId="{75B5559C-5D7E-443F-8FDA-3E1C40A870EC}" dt="2020-07-15T22:36:42.905" v="24" actId="2696"/>
        <pc:sldMkLst>
          <pc:docMk/>
          <pc:sldMk cId="1790749680" sldId="424"/>
        </pc:sldMkLst>
      </pc:sldChg>
      <pc:sldMasterChg chg="delSldLayout">
        <pc:chgData name="Peter EDMUNDS" userId="57fb2244-f77a-4291-bf83-84bcf6856161" providerId="ADAL" clId="{75B5559C-5D7E-443F-8FDA-3E1C40A870EC}" dt="2020-07-15T22:36:42.796" v="12" actId="2696"/>
        <pc:sldMasterMkLst>
          <pc:docMk/>
          <pc:sldMasterMk cId="2603236934" sldId="2147483648"/>
        </pc:sldMasterMkLst>
        <pc:sldLayoutChg chg="del">
          <pc:chgData name="Peter EDMUNDS" userId="57fb2244-f77a-4291-bf83-84bcf6856161" providerId="ADAL" clId="{75B5559C-5D7E-443F-8FDA-3E1C40A870EC}" dt="2020-07-15T22:36:42.796" v="12" actId="2696"/>
          <pc:sldLayoutMkLst>
            <pc:docMk/>
            <pc:sldMasterMk cId="2603236934" sldId="2147483648"/>
            <pc:sldLayoutMk cId="4043743929" sldId="2147483680"/>
          </pc:sldLayoutMkLst>
        </pc:sldLayoutChg>
      </pc:sldMasterChg>
    </pc:docChg>
  </pc:docChgLst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39E08216-C773-402C-9531-4DF98E8B5AC3}"/>
    <pc:docChg chg="custSel addSld delSld modSld">
      <pc:chgData name="Peter EDMUNDS" userId="57fb2244-f77a-4291-bf83-84bcf6856161" providerId="ADAL" clId="{39E08216-C773-402C-9531-4DF98E8B5AC3}" dt="2020-07-15T22:27:34.682" v="225" actId="2696"/>
      <pc:docMkLst>
        <pc:docMk/>
      </pc:docMkLst>
      <pc:sldChg chg="addSp delSp modSp add del">
        <pc:chgData name="Peter EDMUNDS" userId="57fb2244-f77a-4291-bf83-84bcf6856161" providerId="ADAL" clId="{39E08216-C773-402C-9531-4DF98E8B5AC3}" dt="2020-07-15T22:27:13.246" v="224" actId="1076"/>
        <pc:sldMkLst>
          <pc:docMk/>
          <pc:sldMk cId="3097247852" sldId="276"/>
        </pc:sldMkLst>
        <pc:spChg chg="mod">
          <ac:chgData name="Peter EDMUNDS" userId="57fb2244-f77a-4291-bf83-84bcf6856161" providerId="ADAL" clId="{39E08216-C773-402C-9531-4DF98E8B5AC3}" dt="2020-07-15T22:20:08.357" v="141" actId="20577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39E08216-C773-402C-9531-4DF98E8B5AC3}" dt="2020-07-15T22:20:25.088" v="221" actId="20577"/>
          <ac:spMkLst>
            <pc:docMk/>
            <pc:sldMk cId="3097247852" sldId="276"/>
            <ac:spMk id="5" creationId="{201ACE1F-95DB-468F-B17B-EE66AE11C8FA}"/>
          </ac:spMkLst>
        </pc:spChg>
        <pc:spChg chg="del">
          <ac:chgData name="Peter EDMUNDS" userId="57fb2244-f77a-4291-bf83-84bcf6856161" providerId="ADAL" clId="{39E08216-C773-402C-9531-4DF98E8B5AC3}" dt="2020-07-15T22:19:36.111" v="14" actId="478"/>
          <ac:spMkLst>
            <pc:docMk/>
            <pc:sldMk cId="3097247852" sldId="276"/>
            <ac:spMk id="8" creationId="{26B23DB6-3ED9-4D86-9B39-4204E01F34A3}"/>
          </ac:spMkLst>
        </pc:spChg>
        <pc:picChg chg="del">
          <ac:chgData name="Peter EDMUNDS" userId="57fb2244-f77a-4291-bf83-84bcf6856161" providerId="ADAL" clId="{39E08216-C773-402C-9531-4DF98E8B5AC3}" dt="2020-07-15T22:19:36.111" v="14" actId="478"/>
          <ac:picMkLst>
            <pc:docMk/>
            <pc:sldMk cId="3097247852" sldId="276"/>
            <ac:picMk id="2" creationId="{C6A599E4-CC0E-4F2E-8E34-5C71DBA3DB04}"/>
          </ac:picMkLst>
        </pc:picChg>
        <pc:picChg chg="add mod">
          <ac:chgData name="Peter EDMUNDS" userId="57fb2244-f77a-4291-bf83-84bcf6856161" providerId="ADAL" clId="{39E08216-C773-402C-9531-4DF98E8B5AC3}" dt="2020-07-15T22:27:13.246" v="224" actId="1076"/>
          <ac:picMkLst>
            <pc:docMk/>
            <pc:sldMk cId="3097247852" sldId="276"/>
            <ac:picMk id="3" creationId="{A3A4FCB6-BC86-4A66-B4FD-99B78171FE14}"/>
          </ac:picMkLst>
        </pc:picChg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252731266" sldId="279"/>
        </pc:sldMkLst>
      </pc:sldChg>
      <pc:sldChg chg="del">
        <pc:chgData name="Peter EDMUNDS" userId="57fb2244-f77a-4291-bf83-84bcf6856161" providerId="ADAL" clId="{39E08216-C773-402C-9531-4DF98E8B5AC3}" dt="2020-07-15T22:16:47.980" v="5" actId="2696"/>
        <pc:sldMkLst>
          <pc:docMk/>
          <pc:sldMk cId="3224326416" sldId="281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812481064" sldId="282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2455950433" sldId="284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3564216064" sldId="285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151281733" sldId="286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017836285" sldId="382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828015541" sldId="400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3075692821" sldId="401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908309560" sldId="406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1060498965" sldId="413"/>
        </pc:sldMkLst>
      </pc:sldChg>
      <pc:sldChg chg="del">
        <pc:chgData name="Peter EDMUNDS" userId="57fb2244-f77a-4291-bf83-84bcf6856161" providerId="ADAL" clId="{39E08216-C773-402C-9531-4DF98E8B5AC3}" dt="2020-07-15T22:16:48.070" v="9" actId="2696"/>
        <pc:sldMkLst>
          <pc:docMk/>
          <pc:sldMk cId="438309549" sldId="414"/>
        </pc:sldMkLst>
      </pc:sldChg>
      <pc:sldChg chg="del">
        <pc:chgData name="Peter EDMUNDS" userId="57fb2244-f77a-4291-bf83-84bcf6856161" providerId="ADAL" clId="{39E08216-C773-402C-9531-4DF98E8B5AC3}" dt="2020-07-15T22:16:48.073" v="10" actId="2696"/>
        <pc:sldMkLst>
          <pc:docMk/>
          <pc:sldMk cId="4033432378" sldId="415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702954915" sldId="416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447604484" sldId="417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117559076" sldId="418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3981067622" sldId="419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2750020901" sldId="420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835436268" sldId="421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968259384" sldId="422"/>
        </pc:sldMkLst>
      </pc:sldChg>
      <pc:sldChg chg="add del">
        <pc:chgData name="Peter EDMUNDS" userId="57fb2244-f77a-4291-bf83-84bcf6856161" providerId="ADAL" clId="{39E08216-C773-402C-9531-4DF98E8B5AC3}" dt="2020-07-15T22:27:34.682" v="225" actId="2696"/>
        <pc:sldMkLst>
          <pc:docMk/>
          <pc:sldMk cId="3218616077" sldId="423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790749680" sldId="424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F3DB1A01-F33B-41C0-83A5-E31BDB896320}"/>
    <pc:docChg chg="custSel addSld delSld modSld">
      <pc:chgData name="Peter EDMUNDS" userId="57fb2244-f77a-4291-bf83-84bcf6856161" providerId="ADAL" clId="{F3DB1A01-F33B-41C0-83A5-E31BDB896320}" dt="2020-07-15T21:23:59.854" v="34" actId="1076"/>
      <pc:docMkLst>
        <pc:docMk/>
      </pc:docMkLst>
      <pc:sldChg chg="del">
        <pc:chgData name="Peter EDMUNDS" userId="57fb2244-f77a-4291-bf83-84bcf6856161" providerId="ADAL" clId="{F3DB1A01-F33B-41C0-83A5-E31BDB896320}" dt="2020-07-15T21:21:21.217" v="18" actId="2696"/>
        <pc:sldMkLst>
          <pc:docMk/>
          <pc:sldMk cId="2573081744" sldId="256"/>
        </pc:sldMkLst>
      </pc:sldChg>
      <pc:sldChg chg="del">
        <pc:chgData name="Peter EDMUNDS" userId="57fb2244-f77a-4291-bf83-84bcf6856161" providerId="ADAL" clId="{F3DB1A01-F33B-41C0-83A5-E31BDB896320}" dt="2020-07-15T21:21:21.178" v="1" actId="2696"/>
        <pc:sldMkLst>
          <pc:docMk/>
          <pc:sldMk cId="3035263553" sldId="257"/>
        </pc:sldMkLst>
      </pc:sldChg>
      <pc:sldChg chg="del">
        <pc:chgData name="Peter EDMUNDS" userId="57fb2244-f77a-4291-bf83-84bcf6856161" providerId="ADAL" clId="{F3DB1A01-F33B-41C0-83A5-E31BDB896320}" dt="2020-07-15T21:21:21.179" v="2" actId="2696"/>
        <pc:sldMkLst>
          <pc:docMk/>
          <pc:sldMk cId="196473504" sldId="258"/>
        </pc:sldMkLst>
      </pc:sldChg>
      <pc:sldChg chg="del">
        <pc:chgData name="Peter EDMUNDS" userId="57fb2244-f77a-4291-bf83-84bcf6856161" providerId="ADAL" clId="{F3DB1A01-F33B-41C0-83A5-E31BDB896320}" dt="2020-07-15T21:21:21.181" v="3" actId="2696"/>
        <pc:sldMkLst>
          <pc:docMk/>
          <pc:sldMk cId="2584070606" sldId="259"/>
        </pc:sldMkLst>
      </pc:sldChg>
      <pc:sldChg chg="del">
        <pc:chgData name="Peter EDMUNDS" userId="57fb2244-f77a-4291-bf83-84bcf6856161" providerId="ADAL" clId="{F3DB1A01-F33B-41C0-83A5-E31BDB896320}" dt="2020-07-15T21:21:21.185" v="4" actId="2696"/>
        <pc:sldMkLst>
          <pc:docMk/>
          <pc:sldMk cId="3242539666" sldId="264"/>
        </pc:sldMkLst>
      </pc:sldChg>
      <pc:sldChg chg="del">
        <pc:chgData name="Peter EDMUNDS" userId="57fb2244-f77a-4291-bf83-84bcf6856161" providerId="ADAL" clId="{F3DB1A01-F33B-41C0-83A5-E31BDB896320}" dt="2020-07-15T21:21:21.186" v="5" actId="2696"/>
        <pc:sldMkLst>
          <pc:docMk/>
          <pc:sldMk cId="2017977171" sldId="269"/>
        </pc:sldMkLst>
      </pc:sldChg>
      <pc:sldChg chg="del">
        <pc:chgData name="Peter EDMUNDS" userId="57fb2244-f77a-4291-bf83-84bcf6856161" providerId="ADAL" clId="{F3DB1A01-F33B-41C0-83A5-E31BDB896320}" dt="2020-07-15T21:21:21.189" v="7" actId="2696"/>
        <pc:sldMkLst>
          <pc:docMk/>
          <pc:sldMk cId="1770212260" sldId="270"/>
        </pc:sldMkLst>
      </pc:sldChg>
      <pc:sldChg chg="del">
        <pc:chgData name="Peter EDMUNDS" userId="57fb2244-f77a-4291-bf83-84bcf6856161" providerId="ADAL" clId="{F3DB1A01-F33B-41C0-83A5-E31BDB896320}" dt="2020-07-15T21:21:21.191" v="8" actId="2696"/>
        <pc:sldMkLst>
          <pc:docMk/>
          <pc:sldMk cId="4053537496" sldId="271"/>
        </pc:sldMkLst>
      </pc:sldChg>
      <pc:sldChg chg="addSp delSp modSp add">
        <pc:chgData name="Peter EDMUNDS" userId="57fb2244-f77a-4291-bf83-84bcf6856161" providerId="ADAL" clId="{F3DB1A01-F33B-41C0-83A5-E31BDB896320}" dt="2020-07-15T21:23:59.854" v="34" actId="1076"/>
        <pc:sldMkLst>
          <pc:docMk/>
          <pc:sldMk cId="3097247852" sldId="276"/>
        </pc:sldMkLst>
        <pc:spChg chg="del mod">
          <ac:chgData name="Peter EDMUNDS" userId="57fb2244-f77a-4291-bf83-84bcf6856161" providerId="ADAL" clId="{F3DB1A01-F33B-41C0-83A5-E31BDB896320}" dt="2020-07-15T21:22:51.309" v="22" actId="478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F3DB1A01-F33B-41C0-83A5-E31BDB896320}" dt="2020-07-15T21:23:02.970" v="27" actId="20577"/>
          <ac:spMkLst>
            <pc:docMk/>
            <pc:sldMk cId="3097247852" sldId="276"/>
            <ac:spMk id="5" creationId="{201ACE1F-95DB-468F-B17B-EE66AE11C8FA}"/>
          </ac:spMkLst>
        </pc:spChg>
        <pc:spChg chg="add del mod">
          <ac:chgData name="Peter EDMUNDS" userId="57fb2244-f77a-4291-bf83-84bcf6856161" providerId="ADAL" clId="{F3DB1A01-F33B-41C0-83A5-E31BDB896320}" dt="2020-07-15T21:22:53.130" v="23" actId="478"/>
          <ac:spMkLst>
            <pc:docMk/>
            <pc:sldMk cId="3097247852" sldId="276"/>
            <ac:spMk id="6" creationId="{B7AB16F4-FE71-40C0-9020-CCCBF4271505}"/>
          </ac:spMkLst>
        </pc:spChg>
        <pc:spChg chg="add mod">
          <ac:chgData name="Peter EDMUNDS" userId="57fb2244-f77a-4291-bf83-84bcf6856161" providerId="ADAL" clId="{F3DB1A01-F33B-41C0-83A5-E31BDB896320}" dt="2020-07-15T21:22:56.065" v="24" actId="1076"/>
          <ac:spMkLst>
            <pc:docMk/>
            <pc:sldMk cId="3097247852" sldId="276"/>
            <ac:spMk id="7" creationId="{36542C76-0274-4651-92C8-753B7B233F88}"/>
          </ac:spMkLst>
        </pc:spChg>
        <pc:picChg chg="del">
          <ac:chgData name="Peter EDMUNDS" userId="57fb2244-f77a-4291-bf83-84bcf6856161" providerId="ADAL" clId="{F3DB1A01-F33B-41C0-83A5-E31BDB896320}" dt="2020-07-15T21:23:49.021" v="28" actId="478"/>
          <ac:picMkLst>
            <pc:docMk/>
            <pc:sldMk cId="3097247852" sldId="276"/>
            <ac:picMk id="3" creationId="{8EB1A4EA-BE17-4920-8B28-5718B9247155}"/>
          </ac:picMkLst>
        </pc:picChg>
        <pc:picChg chg="add mod modCrop">
          <ac:chgData name="Peter EDMUNDS" userId="57fb2244-f77a-4291-bf83-84bcf6856161" providerId="ADAL" clId="{F3DB1A01-F33B-41C0-83A5-E31BDB896320}" dt="2020-07-15T21:23:59.854" v="34" actId="1076"/>
          <ac:picMkLst>
            <pc:docMk/>
            <pc:sldMk cId="3097247852" sldId="276"/>
            <ac:picMk id="8" creationId="{D4813702-22E6-4956-998F-5A68CEB9A0AF}"/>
          </ac:picMkLst>
        </pc:picChg>
      </pc:sldChg>
      <pc:sldChg chg="del">
        <pc:chgData name="Peter EDMUNDS" userId="57fb2244-f77a-4291-bf83-84bcf6856161" providerId="ADAL" clId="{F3DB1A01-F33B-41C0-83A5-E31BDB896320}" dt="2020-07-15T21:21:21.192" v="9" actId="2696"/>
        <pc:sldMkLst>
          <pc:docMk/>
          <pc:sldMk cId="495743119" sldId="27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586332838" sldId="27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129231782" sldId="278"/>
        </pc:sldMkLst>
      </pc:sldChg>
      <pc:sldChg chg="del">
        <pc:chgData name="Peter EDMUNDS" userId="57fb2244-f77a-4291-bf83-84bcf6856161" providerId="ADAL" clId="{F3DB1A01-F33B-41C0-83A5-E31BDB896320}" dt="2020-07-15T21:21:21.193" v="10" actId="2696"/>
        <pc:sldMkLst>
          <pc:docMk/>
          <pc:sldMk cId="3199620687" sldId="278"/>
        </pc:sldMkLst>
      </pc:sldChg>
      <pc:sldChg chg="del">
        <pc:chgData name="Peter EDMUNDS" userId="57fb2244-f77a-4291-bf83-84bcf6856161" providerId="ADAL" clId="{F3DB1A01-F33B-41C0-83A5-E31BDB896320}" dt="2020-07-15T21:21:21.194" v="11" actId="2696"/>
        <pc:sldMkLst>
          <pc:docMk/>
          <pc:sldMk cId="2066835037" sldId="279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252731266" sldId="279"/>
        </pc:sldMkLst>
      </pc:sldChg>
      <pc:sldChg chg="del">
        <pc:chgData name="Peter EDMUNDS" userId="57fb2244-f77a-4291-bf83-84bcf6856161" providerId="ADAL" clId="{F3DB1A01-F33B-41C0-83A5-E31BDB896320}" dt="2020-07-15T21:21:21.195" v="12" actId="2696"/>
        <pc:sldMkLst>
          <pc:docMk/>
          <pc:sldMk cId="4067952240" sldId="280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224326416" sldId="281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955061766" sldId="284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495743119" sldId="286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199620687" sldId="28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066835037" sldId="288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4067952240" sldId="289"/>
        </pc:sldMkLst>
      </pc:sldChg>
      <pc:sldChg chg="add del">
        <pc:chgData name="Peter EDMUNDS" userId="57fb2244-f77a-4291-bf83-84bcf6856161" providerId="ADAL" clId="{F3DB1A01-F33B-41C0-83A5-E31BDB896320}" dt="2020-07-15T21:21:25.694" v="19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F3DB1A01-F33B-41C0-83A5-E31BDB896320}" dt="2020-07-15T21:21:25.694" v="19"/>
        <pc:sldMkLst>
          <pc:docMk/>
          <pc:sldMk cId="2017836285" sldId="382"/>
        </pc:sldMkLst>
      </pc:sldChg>
      <pc:sldChg chg="del">
        <pc:chgData name="Peter EDMUNDS" userId="57fb2244-f77a-4291-bf83-84bcf6856161" providerId="ADAL" clId="{F3DB1A01-F33B-41C0-83A5-E31BDB896320}" dt="2020-07-15T21:21:21.197" v="15" actId="2696"/>
        <pc:sldMkLst>
          <pc:docMk/>
          <pc:sldMk cId="2930677224" sldId="393"/>
        </pc:sldMkLst>
      </pc:sldChg>
      <pc:sldChg chg="del">
        <pc:chgData name="Peter EDMUNDS" userId="57fb2244-f77a-4291-bf83-84bcf6856161" providerId="ADAL" clId="{F3DB1A01-F33B-41C0-83A5-E31BDB896320}" dt="2020-07-15T21:21:21.198" v="16" actId="2696"/>
        <pc:sldMkLst>
          <pc:docMk/>
          <pc:sldMk cId="3138349713" sldId="394"/>
        </pc:sldMkLst>
      </pc:sldChg>
      <pc:sldChg chg="del">
        <pc:chgData name="Peter EDMUNDS" userId="57fb2244-f77a-4291-bf83-84bcf6856161" providerId="ADAL" clId="{F3DB1A01-F33B-41C0-83A5-E31BDB896320}" dt="2020-07-15T21:21:21.210" v="17" actId="2696"/>
        <pc:sldMkLst>
          <pc:docMk/>
          <pc:sldMk cId="4233704859" sldId="395"/>
        </pc:sldMkLst>
      </pc:sldChg>
      <pc:sldChg chg="del">
        <pc:chgData name="Peter EDMUNDS" userId="57fb2244-f77a-4291-bf83-84bcf6856161" providerId="ADAL" clId="{F3DB1A01-F33B-41C0-83A5-E31BDB896320}" dt="2020-07-15T21:21:21.176" v="0" actId="2696"/>
        <pc:sldMkLst>
          <pc:docMk/>
          <pc:sldMk cId="404449821" sldId="396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1525738766" sldId="397"/>
        </pc:sldMkLst>
      </pc:sldChg>
      <pc:sldChg chg="del">
        <pc:chgData name="Peter EDMUNDS" userId="57fb2244-f77a-4291-bf83-84bcf6856161" providerId="ADAL" clId="{F3DB1A01-F33B-41C0-83A5-E31BDB896320}" dt="2020-07-15T21:21:21.188" v="6" actId="2696"/>
        <pc:sldMkLst>
          <pc:docMk/>
          <pc:sldMk cId="2207074353" sldId="39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887165400" sldId="398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539177914" sldId="399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828015541" sldId="400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075692821" sldId="401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262717792" sldId="402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1623130660" sldId="403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1507433263" sldId="404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4162299708" sldId="405"/>
        </pc:sldMkLst>
      </pc:sldChg>
    </pc:docChg>
  </pc:docChgLst>
  <pc:docChgLst>
    <pc:chgData name="Peter EDMUNDS" userId="57fb2244-f77a-4291-bf83-84bcf6856161" providerId="ADAL" clId="{FFA76401-0DB2-4C66-905F-2483D12A3BB7}"/>
    <pc:docChg chg="undo custSel addSld delSld modSld">
      <pc:chgData name="Peter EDMUNDS" userId="57fb2244-f77a-4291-bf83-84bcf6856161" providerId="ADAL" clId="{FFA76401-0DB2-4C66-905F-2483D12A3BB7}" dt="2020-07-15T22:06:41.028" v="22" actId="1076"/>
      <pc:docMkLst>
        <pc:docMk/>
      </pc:docMkLst>
      <pc:sldChg chg="addSp delSp modSp add del">
        <pc:chgData name="Peter EDMUNDS" userId="57fb2244-f77a-4291-bf83-84bcf6856161" providerId="ADAL" clId="{FFA76401-0DB2-4C66-905F-2483D12A3BB7}" dt="2020-07-15T22:06:41.028" v="22" actId="1076"/>
        <pc:sldMkLst>
          <pc:docMk/>
          <pc:sldMk cId="3097247852" sldId="276"/>
        </pc:sldMkLst>
        <pc:spChg chg="del">
          <ac:chgData name="Peter EDMUNDS" userId="57fb2244-f77a-4291-bf83-84bcf6856161" providerId="ADAL" clId="{FFA76401-0DB2-4C66-905F-2483D12A3BB7}" dt="2020-07-15T22:06:16.097" v="18" actId="478"/>
          <ac:spMkLst>
            <pc:docMk/>
            <pc:sldMk cId="3097247852" sldId="276"/>
            <ac:spMk id="8" creationId="{26B23DB6-3ED9-4D86-9B39-4204E01F34A3}"/>
          </ac:spMkLst>
        </pc:spChg>
        <pc:picChg chg="add mod">
          <ac:chgData name="Peter EDMUNDS" userId="57fb2244-f77a-4291-bf83-84bcf6856161" providerId="ADAL" clId="{FFA76401-0DB2-4C66-905F-2483D12A3BB7}" dt="2020-07-15T22:06:41.028" v="22" actId="1076"/>
          <ac:picMkLst>
            <pc:docMk/>
            <pc:sldMk cId="3097247852" sldId="276"/>
            <ac:picMk id="2" creationId="{49DBBDE0-8C16-4AF4-A400-20E8A49584B1}"/>
          </ac:picMkLst>
        </pc:picChg>
        <pc:picChg chg="del">
          <ac:chgData name="Peter EDMUNDS" userId="57fb2244-f77a-4291-bf83-84bcf6856161" providerId="ADAL" clId="{FFA76401-0DB2-4C66-905F-2483D12A3BB7}" dt="2020-07-15T21:59:30.768" v="0" actId="478"/>
          <ac:picMkLst>
            <pc:docMk/>
            <pc:sldMk cId="3097247852" sldId="276"/>
            <ac:picMk id="2" creationId="{EFEDE414-10C5-4243-90F4-E34F589325FF}"/>
          </ac:picMkLst>
        </pc:picChg>
        <pc:picChg chg="del">
          <ac:chgData name="Peter EDMUNDS" userId="57fb2244-f77a-4291-bf83-84bcf6856161" providerId="ADAL" clId="{FFA76401-0DB2-4C66-905F-2483D12A3BB7}" dt="2020-07-15T22:06:16.097" v="18" actId="478"/>
          <ac:picMkLst>
            <pc:docMk/>
            <pc:sldMk cId="3097247852" sldId="276"/>
            <ac:picMk id="6" creationId="{67B0F4D9-AFBD-4249-8F46-3072E8EC1110}"/>
          </ac:picMkLst>
        </pc:picChg>
        <pc:picChg chg="del">
          <ac:chgData name="Peter EDMUNDS" userId="57fb2244-f77a-4291-bf83-84bcf6856161" providerId="ADAL" clId="{FFA76401-0DB2-4C66-905F-2483D12A3BB7}" dt="2020-07-15T22:06:17.344" v="19" actId="478"/>
          <ac:picMkLst>
            <pc:docMk/>
            <pc:sldMk cId="3097247852" sldId="276"/>
            <ac:picMk id="7" creationId="{FCCA23A8-7561-4134-95EF-4D6AB97A0987}"/>
          </ac:picMkLst>
        </pc:picChg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252731266" sldId="279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3224326416" sldId="281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017836285" sldId="382"/>
        </pc:sldMkLst>
      </pc:sldChg>
      <pc:sldChg chg="addSp delSp add del">
        <pc:chgData name="Peter EDMUNDS" userId="57fb2244-f77a-4291-bf83-84bcf6856161" providerId="ADAL" clId="{FFA76401-0DB2-4C66-905F-2483D12A3BB7}" dt="2020-07-15T22:05:13.648" v="17" actId="478"/>
        <pc:sldMkLst>
          <pc:docMk/>
          <pc:sldMk cId="2828015541" sldId="400"/>
        </pc:sldMkLst>
        <pc:spChg chg="del">
          <ac:chgData name="Peter EDMUNDS" userId="57fb2244-f77a-4291-bf83-84bcf6856161" providerId="ADAL" clId="{FFA76401-0DB2-4C66-905F-2483D12A3BB7}" dt="2020-07-15T22:05:13.648" v="17" actId="478"/>
          <ac:spMkLst>
            <pc:docMk/>
            <pc:sldMk cId="2828015541" sldId="400"/>
            <ac:spMk id="2" creationId="{8A7053F3-2611-4F06-A844-B4F61CAD3C41}"/>
          </ac:spMkLst>
        </pc:spChg>
        <pc:spChg chg="add del">
          <ac:chgData name="Peter EDMUNDS" userId="57fb2244-f77a-4291-bf83-84bcf6856161" providerId="ADAL" clId="{FFA76401-0DB2-4C66-905F-2483D12A3BB7}" dt="2020-07-15T22:05:12.348" v="16" actId="478"/>
          <ac:spMkLst>
            <pc:docMk/>
            <pc:sldMk cId="2828015541" sldId="400"/>
            <ac:spMk id="5" creationId="{19037715-A336-4B75-A361-38F39B68EAB6}"/>
          </ac:spMkLst>
        </pc:spChg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3075692821" sldId="401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908309560" sldId="406"/>
        </pc:sldMkLst>
      </pc:sldChg>
      <pc:sldChg chg="del">
        <pc:chgData name="Peter EDMUNDS" userId="57fb2244-f77a-4291-bf83-84bcf6856161" providerId="ADAL" clId="{FFA76401-0DB2-4C66-905F-2483D12A3BB7}" dt="2020-07-15T22:04:49.297" v="6" actId="2696"/>
        <pc:sldMkLst>
          <pc:docMk/>
          <pc:sldMk cId="1818697705" sldId="410"/>
        </pc:sldMkLst>
      </pc:sldChg>
      <pc:sldChg chg="del">
        <pc:chgData name="Peter EDMUNDS" userId="57fb2244-f77a-4291-bf83-84bcf6856161" providerId="ADAL" clId="{FFA76401-0DB2-4C66-905F-2483D12A3BB7}" dt="2020-07-15T22:04:49.350" v="12" actId="2696"/>
        <pc:sldMkLst>
          <pc:docMk/>
          <pc:sldMk cId="2626270129" sldId="411"/>
        </pc:sldMkLst>
      </pc:sldChg>
      <pc:sldChg chg="del">
        <pc:chgData name="Peter EDMUNDS" userId="57fb2244-f77a-4291-bf83-84bcf6856161" providerId="ADAL" clId="{FFA76401-0DB2-4C66-905F-2483D12A3BB7}" dt="2020-07-15T22:04:49.363" v="13" actId="2696"/>
        <pc:sldMkLst>
          <pc:docMk/>
          <pc:sldMk cId="3080263484" sldId="412"/>
        </pc:sldMkLst>
      </pc:sldChg>
      <pc:sldChg chg="add">
        <pc:chgData name="Peter EDMUNDS" userId="57fb2244-f77a-4291-bf83-84bcf6856161" providerId="ADAL" clId="{FFA76401-0DB2-4C66-905F-2483D12A3BB7}" dt="2020-07-15T22:04:53.682" v="14"/>
        <pc:sldMkLst>
          <pc:docMk/>
          <pc:sldMk cId="1060498965" sldId="413"/>
        </pc:sldMkLst>
      </pc:sldChg>
      <pc:sldChg chg="add">
        <pc:chgData name="Peter EDMUNDS" userId="57fb2244-f77a-4291-bf83-84bcf6856161" providerId="ADAL" clId="{FFA76401-0DB2-4C66-905F-2483D12A3BB7}" dt="2020-07-15T22:04:53.682" v="14"/>
        <pc:sldMkLst>
          <pc:docMk/>
          <pc:sldMk cId="438309549" sldId="414"/>
        </pc:sldMkLst>
      </pc:sldChg>
      <pc:sldChg chg="add">
        <pc:chgData name="Peter EDMUNDS" userId="57fb2244-f77a-4291-bf83-84bcf6856161" providerId="ADAL" clId="{FFA76401-0DB2-4C66-905F-2483D12A3BB7}" dt="2020-07-15T22:04:53.682" v="14"/>
        <pc:sldMkLst>
          <pc:docMk/>
          <pc:sldMk cId="4033432378" sldId="415"/>
        </pc:sldMkLst>
      </pc:sldChg>
    </pc:docChg>
  </pc:docChgLst>
  <pc:docChgLst>
    <pc:chgData name="Peter EDMUNDS" userId="57fb2244-f77a-4291-bf83-84bcf6856161" providerId="ADAL" clId="{4F1290B8-E0C7-4D08-AD14-8BE58ACB6EC1}"/>
    <pc:docChg chg="custSel addSld delSld modSld">
      <pc:chgData name="Peter EDMUNDS" userId="57fb2244-f77a-4291-bf83-84bcf6856161" providerId="ADAL" clId="{4F1290B8-E0C7-4D08-AD14-8BE58ACB6EC1}" dt="2020-07-15T21:39:38.339" v="209" actId="1076"/>
      <pc:docMkLst>
        <pc:docMk/>
      </pc:docMkLst>
      <pc:sldChg chg="addSp delSp modSp add del">
        <pc:chgData name="Peter EDMUNDS" userId="57fb2244-f77a-4291-bf83-84bcf6856161" providerId="ADAL" clId="{4F1290B8-E0C7-4D08-AD14-8BE58ACB6EC1}" dt="2020-07-15T21:39:09.065" v="205" actId="1076"/>
        <pc:sldMkLst>
          <pc:docMk/>
          <pc:sldMk cId="3097247852" sldId="276"/>
        </pc:sldMkLst>
        <pc:spChg chg="mod">
          <ac:chgData name="Peter EDMUNDS" userId="57fb2244-f77a-4291-bf83-84bcf6856161" providerId="ADAL" clId="{4F1290B8-E0C7-4D08-AD14-8BE58ACB6EC1}" dt="2020-07-15T21:38:01.139" v="100" actId="20577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4F1290B8-E0C7-4D08-AD14-8BE58ACB6EC1}" dt="2020-07-15T21:38:29.290" v="201" actId="20577"/>
          <ac:spMkLst>
            <pc:docMk/>
            <pc:sldMk cId="3097247852" sldId="276"/>
            <ac:spMk id="5" creationId="{201ACE1F-95DB-468F-B17B-EE66AE11C8FA}"/>
          </ac:spMkLst>
        </pc:spChg>
        <pc:picChg chg="del">
          <ac:chgData name="Peter EDMUNDS" userId="57fb2244-f77a-4291-bf83-84bcf6856161" providerId="ADAL" clId="{4F1290B8-E0C7-4D08-AD14-8BE58ACB6EC1}" dt="2020-07-15T21:38:38.656" v="202" actId="478"/>
          <ac:picMkLst>
            <pc:docMk/>
            <pc:sldMk cId="3097247852" sldId="276"/>
            <ac:picMk id="2" creationId="{C8ABB80E-F878-41B2-9008-0CE161F4053A}"/>
          </ac:picMkLst>
        </pc:picChg>
        <pc:picChg chg="add mod">
          <ac:chgData name="Peter EDMUNDS" userId="57fb2244-f77a-4291-bf83-84bcf6856161" providerId="ADAL" clId="{4F1290B8-E0C7-4D08-AD14-8BE58ACB6EC1}" dt="2020-07-15T21:39:09.065" v="205" actId="1076"/>
          <ac:picMkLst>
            <pc:docMk/>
            <pc:sldMk cId="3097247852" sldId="276"/>
            <ac:picMk id="3" creationId="{F7146391-845A-4197-9175-BB238D6A6744}"/>
          </ac:picMkLst>
        </pc:picChg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252731266" sldId="279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3224326416" sldId="281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955061766" sldId="284"/>
        </pc:sldMkLst>
      </pc:sldChg>
      <pc:sldChg chg="del">
        <pc:chgData name="Peter EDMUNDS" userId="57fb2244-f77a-4291-bf83-84bcf6856161" providerId="ADAL" clId="{4F1290B8-E0C7-4D08-AD14-8BE58ACB6EC1}" dt="2020-07-15T21:37:20.397" v="13" actId="2696"/>
        <pc:sldMkLst>
          <pc:docMk/>
          <pc:sldMk cId="495743119" sldId="286"/>
        </pc:sldMkLst>
      </pc:sldChg>
      <pc:sldChg chg="del">
        <pc:chgData name="Peter EDMUNDS" userId="57fb2244-f77a-4291-bf83-84bcf6856161" providerId="ADAL" clId="{4F1290B8-E0C7-4D08-AD14-8BE58ACB6EC1}" dt="2020-07-15T21:37:20.410" v="14" actId="2696"/>
        <pc:sldMkLst>
          <pc:docMk/>
          <pc:sldMk cId="3199620687" sldId="287"/>
        </pc:sldMkLst>
      </pc:sldChg>
      <pc:sldChg chg="del">
        <pc:chgData name="Peter EDMUNDS" userId="57fb2244-f77a-4291-bf83-84bcf6856161" providerId="ADAL" clId="{4F1290B8-E0C7-4D08-AD14-8BE58ACB6EC1}" dt="2020-07-15T21:37:20.425" v="15" actId="2696"/>
        <pc:sldMkLst>
          <pc:docMk/>
          <pc:sldMk cId="2066835037" sldId="288"/>
        </pc:sldMkLst>
      </pc:sldChg>
      <pc:sldChg chg="del">
        <pc:chgData name="Peter EDMUNDS" userId="57fb2244-f77a-4291-bf83-84bcf6856161" providerId="ADAL" clId="{4F1290B8-E0C7-4D08-AD14-8BE58ACB6EC1}" dt="2020-07-15T21:37:20.438" v="16" actId="2696"/>
        <pc:sldMkLst>
          <pc:docMk/>
          <pc:sldMk cId="4067952240" sldId="289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017836285" sldId="382"/>
        </pc:sldMkLst>
      </pc:sldChg>
      <pc:sldChg chg="del">
        <pc:chgData name="Peter EDMUNDS" userId="57fb2244-f77a-4291-bf83-84bcf6856161" providerId="ADAL" clId="{4F1290B8-E0C7-4D08-AD14-8BE58ACB6EC1}" dt="2020-07-15T21:37:20.291" v="5" actId="2696"/>
        <pc:sldMkLst>
          <pc:docMk/>
          <pc:sldMk cId="1525738766" sldId="397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887165400" sldId="398"/>
        </pc:sldMkLst>
      </pc:sldChg>
      <pc:sldChg chg="del">
        <pc:chgData name="Peter EDMUNDS" userId="57fb2244-f77a-4291-bf83-84bcf6856161" providerId="ADAL" clId="{4F1290B8-E0C7-4D08-AD14-8BE58ACB6EC1}" dt="2020-07-15T21:37:20.269" v="3" actId="2696"/>
        <pc:sldMkLst>
          <pc:docMk/>
          <pc:sldMk cId="539177914" sldId="399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828015541" sldId="400"/>
        </pc:sldMkLst>
      </pc:sldChg>
      <pc:sldChg chg="modSp add del">
        <pc:chgData name="Peter EDMUNDS" userId="57fb2244-f77a-4291-bf83-84bcf6856161" providerId="ADAL" clId="{4F1290B8-E0C7-4D08-AD14-8BE58ACB6EC1}" dt="2020-07-15T21:39:38.339" v="209" actId="1076"/>
        <pc:sldMkLst>
          <pc:docMk/>
          <pc:sldMk cId="3075692821" sldId="401"/>
        </pc:sldMkLst>
        <pc:spChg chg="mod">
          <ac:chgData name="Peter EDMUNDS" userId="57fb2244-f77a-4291-bf83-84bcf6856161" providerId="ADAL" clId="{4F1290B8-E0C7-4D08-AD14-8BE58ACB6EC1}" dt="2020-07-15T21:39:38.339" v="209" actId="1076"/>
          <ac:spMkLst>
            <pc:docMk/>
            <pc:sldMk cId="3075692821" sldId="401"/>
            <ac:spMk id="3" creationId="{17CCCD75-48C7-4457-BF63-61C44569D311}"/>
          </ac:spMkLst>
        </pc:spChg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3262717792" sldId="402"/>
        </pc:sldMkLst>
      </pc:sldChg>
      <pc:sldChg chg="del">
        <pc:chgData name="Peter EDMUNDS" userId="57fb2244-f77a-4291-bf83-84bcf6856161" providerId="ADAL" clId="{4F1290B8-E0C7-4D08-AD14-8BE58ACB6EC1}" dt="2020-07-15T21:37:20.387" v="12" actId="2696"/>
        <pc:sldMkLst>
          <pc:docMk/>
          <pc:sldMk cId="1623130660" sldId="403"/>
        </pc:sldMkLst>
      </pc:sldChg>
      <pc:sldChg chg="del">
        <pc:chgData name="Peter EDMUNDS" userId="57fb2244-f77a-4291-bf83-84bcf6856161" providerId="ADAL" clId="{4F1290B8-E0C7-4D08-AD14-8BE58ACB6EC1}" dt="2020-07-15T21:37:20.446" v="17" actId="2696"/>
        <pc:sldMkLst>
          <pc:docMk/>
          <pc:sldMk cId="1507433263" sldId="404"/>
        </pc:sldMkLst>
      </pc:sldChg>
      <pc:sldChg chg="del">
        <pc:chgData name="Peter EDMUNDS" userId="57fb2244-f77a-4291-bf83-84bcf6856161" providerId="ADAL" clId="{4F1290B8-E0C7-4D08-AD14-8BE58ACB6EC1}" dt="2020-07-15T21:37:20.478" v="20" actId="2696"/>
        <pc:sldMkLst>
          <pc:docMk/>
          <pc:sldMk cId="4162299708" sldId="405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908309560" sldId="406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1518038712" sldId="407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1986976223" sldId="408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3048935710" sldId="409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3449257001" sldId="410"/>
        </pc:sldMkLst>
      </pc:sldChg>
    </pc:docChg>
  </pc:docChgLst>
  <pc:docChgLst>
    <pc:chgData name="Peter EDMUNDS" userId="57fb2244-f77a-4291-bf83-84bcf6856161" providerId="ADAL" clId="{A93B996D-33A4-4A7D-A0BE-984773A46957}"/>
    <pc:docChg chg="custSel addSld delSld modSld">
      <pc:chgData name="Peter EDMUNDS" userId="57fb2244-f77a-4291-bf83-84bcf6856161" providerId="ADAL" clId="{A93B996D-33A4-4A7D-A0BE-984773A46957}" dt="2020-07-15T21:52:10.777" v="291" actId="20577"/>
      <pc:docMkLst>
        <pc:docMk/>
      </pc:docMkLst>
      <pc:sldChg chg="addSp delSp modSp add del">
        <pc:chgData name="Peter EDMUNDS" userId="57fb2244-f77a-4291-bf83-84bcf6856161" providerId="ADAL" clId="{A93B996D-33A4-4A7D-A0BE-984773A46957}" dt="2020-07-15T21:49:39.200" v="266" actId="313"/>
        <pc:sldMkLst>
          <pc:docMk/>
          <pc:sldMk cId="3097247852" sldId="276"/>
        </pc:sldMkLst>
        <pc:spChg chg="mod">
          <ac:chgData name="Peter EDMUNDS" userId="57fb2244-f77a-4291-bf83-84bcf6856161" providerId="ADAL" clId="{A93B996D-33A4-4A7D-A0BE-984773A46957}" dt="2020-07-15T21:49:09.938" v="147" actId="20577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A93B996D-33A4-4A7D-A0BE-984773A46957}" dt="2020-07-15T21:49:39.200" v="266" actId="313"/>
          <ac:spMkLst>
            <pc:docMk/>
            <pc:sldMk cId="3097247852" sldId="276"/>
            <ac:spMk id="5" creationId="{201ACE1F-95DB-468F-B17B-EE66AE11C8FA}"/>
          </ac:spMkLst>
        </pc:spChg>
        <pc:picChg chg="add mod">
          <ac:chgData name="Peter EDMUNDS" userId="57fb2244-f77a-4291-bf83-84bcf6856161" providerId="ADAL" clId="{A93B996D-33A4-4A7D-A0BE-984773A46957}" dt="2020-07-15T21:48:44.176" v="23" actId="1076"/>
          <ac:picMkLst>
            <pc:docMk/>
            <pc:sldMk cId="3097247852" sldId="276"/>
            <ac:picMk id="2" creationId="{EFEDE414-10C5-4243-90F4-E34F589325FF}"/>
          </ac:picMkLst>
        </pc:picChg>
        <pc:picChg chg="del">
          <ac:chgData name="Peter EDMUNDS" userId="57fb2244-f77a-4291-bf83-84bcf6856161" providerId="ADAL" clId="{A93B996D-33A4-4A7D-A0BE-984773A46957}" dt="2020-07-15T21:48:14.311" v="18" actId="478"/>
          <ac:picMkLst>
            <pc:docMk/>
            <pc:sldMk cId="3097247852" sldId="276"/>
            <ac:picMk id="3" creationId="{F6A40D3E-2978-40E0-A860-A32E9451B25A}"/>
          </ac:picMkLst>
        </pc:picChg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252731266" sldId="279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3224326416" sldId="281"/>
        </pc:sldMkLst>
      </pc:sldChg>
      <pc:sldChg chg="modSp add del mod">
        <pc:chgData name="Peter EDMUNDS" userId="57fb2244-f77a-4291-bf83-84bcf6856161" providerId="ADAL" clId="{A93B996D-33A4-4A7D-A0BE-984773A46957}" dt="2020-07-15T21:49:56.094" v="270"/>
        <pc:sldMkLst>
          <pc:docMk/>
          <pc:sldMk cId="955061766" sldId="284"/>
        </pc:sldMkLst>
        <pc:graphicFrameChg chg="mod">
          <ac:chgData name="Peter EDMUNDS" userId="57fb2244-f77a-4291-bf83-84bcf6856161" providerId="ADAL" clId="{A93B996D-33A4-4A7D-A0BE-984773A46957}" dt="2020-07-15T21:49:56.094" v="270"/>
          <ac:graphicFrameMkLst>
            <pc:docMk/>
            <pc:sldMk cId="955061766" sldId="284"/>
            <ac:graphicFrameMk id="12" creationId="{DA91B0EC-82B3-4973-9BE6-97E81515271A}"/>
          </ac:graphicFrameMkLst>
        </pc:graphicFrameChg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26628542" sldId="292"/>
        </pc:sldMkLst>
      </pc:sldChg>
      <pc:sldChg chg="addSp delSp modSp add del">
        <pc:chgData name="Peter EDMUNDS" userId="57fb2244-f77a-4291-bf83-84bcf6856161" providerId="ADAL" clId="{A93B996D-33A4-4A7D-A0BE-984773A46957}" dt="2020-07-15T21:52:10.777" v="291" actId="20577"/>
        <pc:sldMkLst>
          <pc:docMk/>
          <pc:sldMk cId="2017836285" sldId="382"/>
        </pc:sldMkLst>
        <pc:spChg chg="del">
          <ac:chgData name="Peter EDMUNDS" userId="57fb2244-f77a-4291-bf83-84bcf6856161" providerId="ADAL" clId="{A93B996D-33A4-4A7D-A0BE-984773A46957}" dt="2020-07-15T21:52:00.554" v="271" actId="478"/>
          <ac:spMkLst>
            <pc:docMk/>
            <pc:sldMk cId="2017836285" sldId="382"/>
            <ac:spMk id="3" creationId="{60DE9A6F-3DC6-4252-ABCC-1C618ABD586F}"/>
          </ac:spMkLst>
        </pc:spChg>
        <pc:spChg chg="mod">
          <ac:chgData name="Peter EDMUNDS" userId="57fb2244-f77a-4291-bf83-84bcf6856161" providerId="ADAL" clId="{A93B996D-33A4-4A7D-A0BE-984773A46957}" dt="2020-07-15T21:52:10.777" v="291" actId="20577"/>
          <ac:spMkLst>
            <pc:docMk/>
            <pc:sldMk cId="2017836285" sldId="382"/>
            <ac:spMk id="5" creationId="{8AF3EACA-9D93-448D-ACFB-65C396054244}"/>
          </ac:spMkLst>
        </pc:spChg>
        <pc:spChg chg="add mod">
          <ac:chgData name="Peter EDMUNDS" userId="57fb2244-f77a-4291-bf83-84bcf6856161" providerId="ADAL" clId="{A93B996D-33A4-4A7D-A0BE-984773A46957}" dt="2020-07-15T21:52:00.554" v="271" actId="478"/>
          <ac:spMkLst>
            <pc:docMk/>
            <pc:sldMk cId="2017836285" sldId="382"/>
            <ac:spMk id="6" creationId="{76F255FC-BB2D-4105-ADA6-293BC36BFF23}"/>
          </ac:spMkLst>
        </pc:spChg>
        <pc:spChg chg="del">
          <ac:chgData name="Peter EDMUNDS" userId="57fb2244-f77a-4291-bf83-84bcf6856161" providerId="ADAL" clId="{A93B996D-33A4-4A7D-A0BE-984773A46957}" dt="2020-07-15T21:52:06.520" v="272" actId="478"/>
          <ac:spMkLst>
            <pc:docMk/>
            <pc:sldMk cId="2017836285" sldId="382"/>
            <ac:spMk id="7" creationId="{8D76F55A-04C7-4328-9722-AE3B8A6B30C2}"/>
          </ac:spMkLst>
        </pc:spChg>
      </pc:sldChg>
      <pc:sldChg chg="modSp add del mod">
        <pc:chgData name="Peter EDMUNDS" userId="57fb2244-f77a-4291-bf83-84bcf6856161" providerId="ADAL" clId="{A93B996D-33A4-4A7D-A0BE-984773A46957}" dt="2020-07-15T21:49:50.849" v="268"/>
        <pc:sldMkLst>
          <pc:docMk/>
          <pc:sldMk cId="2887165400" sldId="398"/>
        </pc:sldMkLst>
        <pc:graphicFrameChg chg="mod">
          <ac:chgData name="Peter EDMUNDS" userId="57fb2244-f77a-4291-bf83-84bcf6856161" providerId="ADAL" clId="{A93B996D-33A4-4A7D-A0BE-984773A46957}" dt="2020-07-15T21:49:50.849" v="268"/>
          <ac:graphicFrameMkLst>
            <pc:docMk/>
            <pc:sldMk cId="2887165400" sldId="398"/>
            <ac:graphicFrameMk id="12" creationId="{C3E6634F-5E65-4124-9449-428B346BE795}"/>
          </ac:graphicFrameMkLst>
        </pc:graphicFrameChg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828015541" sldId="400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3075692821" sldId="401"/>
        </pc:sldMkLst>
      </pc:sldChg>
      <pc:sldChg chg="del">
        <pc:chgData name="Peter EDMUNDS" userId="57fb2244-f77a-4291-bf83-84bcf6856161" providerId="ADAL" clId="{A93B996D-33A4-4A7D-A0BE-984773A46957}" dt="2020-07-15T21:48:08.926" v="11" actId="2696"/>
        <pc:sldMkLst>
          <pc:docMk/>
          <pc:sldMk cId="3262717792" sldId="402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908309560" sldId="406"/>
        </pc:sldMkLst>
      </pc:sldChg>
      <pc:sldChg chg="del">
        <pc:chgData name="Peter EDMUNDS" userId="57fb2244-f77a-4291-bf83-84bcf6856161" providerId="ADAL" clId="{A93B996D-33A4-4A7D-A0BE-984773A46957}" dt="2020-07-15T21:48:08.948" v="14" actId="2696"/>
        <pc:sldMkLst>
          <pc:docMk/>
          <pc:sldMk cId="1518038712" sldId="407"/>
        </pc:sldMkLst>
      </pc:sldChg>
      <pc:sldChg chg="del">
        <pc:chgData name="Peter EDMUNDS" userId="57fb2244-f77a-4291-bf83-84bcf6856161" providerId="ADAL" clId="{A93B996D-33A4-4A7D-A0BE-984773A46957}" dt="2020-07-15T21:48:08.956" v="15" actId="2696"/>
        <pc:sldMkLst>
          <pc:docMk/>
          <pc:sldMk cId="1986976223" sldId="408"/>
        </pc:sldMkLst>
      </pc:sldChg>
      <pc:sldChg chg="del">
        <pc:chgData name="Peter EDMUNDS" userId="57fb2244-f77a-4291-bf83-84bcf6856161" providerId="ADAL" clId="{A93B996D-33A4-4A7D-A0BE-984773A46957}" dt="2020-07-15T21:48:08.970" v="16" actId="2696"/>
        <pc:sldMkLst>
          <pc:docMk/>
          <pc:sldMk cId="3048935710" sldId="409"/>
        </pc:sldMkLst>
      </pc:sldChg>
      <pc:sldChg chg="add">
        <pc:chgData name="Peter EDMUNDS" userId="57fb2244-f77a-4291-bf83-84bcf6856161" providerId="ADAL" clId="{A93B996D-33A4-4A7D-A0BE-984773A46957}" dt="2020-07-15T21:48:12.645" v="17"/>
        <pc:sldMkLst>
          <pc:docMk/>
          <pc:sldMk cId="1818697705" sldId="410"/>
        </pc:sldMkLst>
      </pc:sldChg>
      <pc:sldChg chg="del">
        <pc:chgData name="Peter EDMUNDS" userId="57fb2244-f77a-4291-bf83-84bcf6856161" providerId="ADAL" clId="{A93B996D-33A4-4A7D-A0BE-984773A46957}" dt="2020-07-15T21:48:08.850" v="4" actId="2696"/>
        <pc:sldMkLst>
          <pc:docMk/>
          <pc:sldMk cId="3449257001" sldId="410"/>
        </pc:sldMkLst>
      </pc:sldChg>
      <pc:sldChg chg="add">
        <pc:chgData name="Peter EDMUNDS" userId="57fb2244-f77a-4291-bf83-84bcf6856161" providerId="ADAL" clId="{A93B996D-33A4-4A7D-A0BE-984773A46957}" dt="2020-07-15T21:48:12.645" v="17"/>
        <pc:sldMkLst>
          <pc:docMk/>
          <pc:sldMk cId="2626270129" sldId="411"/>
        </pc:sldMkLst>
      </pc:sldChg>
      <pc:sldChg chg="add">
        <pc:chgData name="Peter EDMUNDS" userId="57fb2244-f77a-4291-bf83-84bcf6856161" providerId="ADAL" clId="{A93B996D-33A4-4A7D-A0BE-984773A46957}" dt="2020-07-15T21:48:12.645" v="17"/>
        <pc:sldMkLst>
          <pc:docMk/>
          <pc:sldMk cId="3080263484" sldId="412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763944465" sldId="413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070807119" sldId="414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477094236" sldId="415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4123256208" sldId="416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879126823" sldId="417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2329577949" sldId="418"/>
        </pc:sldMkLst>
      </pc:sldChg>
      <pc:sldChg chg="modSp add del">
        <pc:chgData name="Peter EDMUNDS" userId="57fb2244-f77a-4291-bf83-84bcf6856161" providerId="ADAL" clId="{A93B996D-33A4-4A7D-A0BE-984773A46957}" dt="2020-07-15T21:48:16.051" v="20"/>
        <pc:sldMkLst>
          <pc:docMk/>
          <pc:sldMk cId="951840279" sldId="419"/>
        </pc:sldMkLst>
        <pc:graphicFrameChg chg="mod">
          <ac:chgData name="Peter EDMUNDS" userId="57fb2244-f77a-4291-bf83-84bcf6856161" providerId="ADAL" clId="{A93B996D-33A4-4A7D-A0BE-984773A46957}" dt="2020-07-15T21:48:16.051" v="20"/>
          <ac:graphicFrameMkLst>
            <pc:docMk/>
            <pc:sldMk cId="951840279" sldId="419"/>
            <ac:graphicFrameMk id="12" creationId="{C3E6634F-5E65-4124-9449-428B346BE795}"/>
          </ac:graphicFrameMkLst>
        </pc:graphicFrameChg>
      </pc:sldChg>
      <pc:sldChg chg="modSp add del">
        <pc:chgData name="Peter EDMUNDS" userId="57fb2244-f77a-4291-bf83-84bcf6856161" providerId="ADAL" clId="{A93B996D-33A4-4A7D-A0BE-984773A46957}" dt="2020-07-15T21:48:16.051" v="20"/>
        <pc:sldMkLst>
          <pc:docMk/>
          <pc:sldMk cId="4289918060" sldId="420"/>
        </pc:sldMkLst>
        <pc:graphicFrameChg chg="mod">
          <ac:chgData name="Peter EDMUNDS" userId="57fb2244-f77a-4291-bf83-84bcf6856161" providerId="ADAL" clId="{A93B996D-33A4-4A7D-A0BE-984773A46957}" dt="2020-07-15T21:48:16.051" v="20"/>
          <ac:graphicFrameMkLst>
            <pc:docMk/>
            <pc:sldMk cId="4289918060" sldId="420"/>
            <ac:graphicFrameMk id="12" creationId="{DA91B0EC-82B3-4973-9BE6-97E81515271A}"/>
          </ac:graphicFrameMkLst>
        </pc:graphicFrameChg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734578902" sldId="421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535033379" sldId="422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863753279" sldId="423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438632603" sldId="424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35350933" sldId="425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273812541" sldId="426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4018797083" sldId="427"/>
        </pc:sldMkLst>
      </pc:sldChg>
    </pc:docChg>
  </pc:docChgLst>
  <pc:docChgLst>
    <pc:chgData name="Peter EDMUNDS (HAB)" userId="57fb2244-f77a-4291-bf83-84bcf6856161" providerId="ADAL" clId="{0D944B11-056A-49CC-94AF-376BF21A1110}"/>
    <pc:docChg chg="custSel modSld">
      <pc:chgData name="Peter EDMUNDS (HAB)" userId="57fb2244-f77a-4291-bf83-84bcf6856161" providerId="ADAL" clId="{0D944B11-056A-49CC-94AF-376BF21A1110}" dt="2020-07-16T16:03:26.494" v="9" actId="14100"/>
      <pc:docMkLst>
        <pc:docMk/>
      </pc:docMkLst>
      <pc:sldChg chg="modSp mod">
        <pc:chgData name="Peter EDMUNDS (HAB)" userId="57fb2244-f77a-4291-bf83-84bcf6856161" providerId="ADAL" clId="{0D944B11-056A-49CC-94AF-376BF21A1110}" dt="2020-07-16T16:03:26.494" v="9" actId="14100"/>
        <pc:sldMkLst>
          <pc:docMk/>
          <pc:sldMk cId="3242539666" sldId="264"/>
        </pc:sldMkLst>
        <pc:spChg chg="mod">
          <ac:chgData name="Peter EDMUNDS (HAB)" userId="57fb2244-f77a-4291-bf83-84bcf6856161" providerId="ADAL" clId="{0D944B11-056A-49CC-94AF-376BF21A1110}" dt="2020-07-16T16:03:26.494" v="9" actId="14100"/>
          <ac:spMkLst>
            <pc:docMk/>
            <pc:sldMk cId="3242539666" sldId="264"/>
            <ac:spMk id="4" creationId="{D5B41A87-717E-4B75-974F-43885CEDA10C}"/>
          </ac:spMkLst>
        </pc:spChg>
      </pc:sld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1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1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3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3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3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3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3.xml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3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3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3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3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3.xml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3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13.xml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3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3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13.xml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16/07/2020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F28DABDE-3AAD-4A04-9662-09E88D706220}"/>
              </a:ext>
            </a:extLst>
          </p:cNvPr>
          <p:cNvSpPr txBox="1">
            <a:spLocks/>
          </p:cNvSpPr>
          <p:nvPr/>
        </p:nvSpPr>
        <p:spPr>
          <a:xfrm>
            <a:off x="5384800" y="218598"/>
            <a:ext cx="668879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 Introduction to magnetism</a:t>
            </a:r>
          </a:p>
          <a:p>
            <a:r>
              <a:rPr lang="en-GB" dirty="0"/>
              <a:t>L2 Compasses</a:t>
            </a:r>
          </a:p>
          <a:p>
            <a:r>
              <a:rPr lang="en-GB" dirty="0"/>
              <a:t>L3 EM practical</a:t>
            </a:r>
          </a:p>
          <a:p>
            <a:r>
              <a:rPr lang="en-GB" dirty="0"/>
              <a:t>L4 Solenoid</a:t>
            </a:r>
          </a:p>
          <a:p>
            <a:r>
              <a:rPr lang="en-GB" dirty="0"/>
              <a:t>L5 Force on a current carrying wire</a:t>
            </a:r>
          </a:p>
          <a:p>
            <a:r>
              <a:rPr lang="en-GB" dirty="0"/>
              <a:t>L6 Fleming LHR</a:t>
            </a:r>
          </a:p>
          <a:p>
            <a:r>
              <a:rPr lang="en-GB" b="1" dirty="0"/>
              <a:t>L7 Motors</a:t>
            </a:r>
          </a:p>
          <a:p>
            <a:r>
              <a:rPr lang="en-GB" dirty="0"/>
              <a:t>L8 Induced potential</a:t>
            </a:r>
          </a:p>
          <a:p>
            <a:r>
              <a:rPr lang="en-GB" dirty="0"/>
              <a:t>L9 Generator effect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E840B6D6-4C56-4DE8-A013-A91EBA9C682B}"/>
              </a:ext>
            </a:extLst>
          </p:cNvPr>
          <p:cNvSpPr txBox="1">
            <a:spLocks/>
          </p:cNvSpPr>
          <p:nvPr/>
        </p:nvSpPr>
        <p:spPr>
          <a:xfrm>
            <a:off x="8667186" y="218598"/>
            <a:ext cx="347165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L10 Loudspeakers &amp; Microphones</a:t>
            </a:r>
          </a:p>
          <a:p>
            <a:r>
              <a:rPr lang="en-GB" dirty="0"/>
              <a:t>L11 Transformers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9CEBDE1-2398-41F1-8936-7CF155CE7208}"/>
              </a:ext>
            </a:extLst>
          </p:cNvPr>
          <p:cNvSpPr txBox="1">
            <a:spLocks/>
          </p:cNvSpPr>
          <p:nvPr/>
        </p:nvSpPr>
        <p:spPr>
          <a:xfrm>
            <a:off x="5384800" y="4565650"/>
            <a:ext cx="3179763" cy="1944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Students have learnt F-BIL, and Fleming’s LHR. The electric motor is really an application of these two lessons. Therefore there is plenty of opportunity for consolidation of prior lessons. 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8BDE7CB-8F8F-4477-A20A-C7921653EBFC}"/>
              </a:ext>
            </a:extLst>
          </p:cNvPr>
          <p:cNvSpPr txBox="1">
            <a:spLocks/>
          </p:cNvSpPr>
          <p:nvPr/>
        </p:nvSpPr>
        <p:spPr>
          <a:xfrm>
            <a:off x="8813134" y="4565650"/>
            <a:ext cx="3179763" cy="1944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Students will cover loudspeakers, generator effect, microphones and transformers.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9B2A96-0D0B-4533-B35E-450496FBD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31" y="513591"/>
            <a:ext cx="4834105" cy="201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4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E1D79-4BEB-4B15-BFE2-34108EFD67E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50EEDD-39BA-4423-A632-47037613080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>
            <a:normAutofit/>
          </a:bodyPr>
          <a:lstStyle/>
          <a:p>
            <a:r>
              <a:rPr lang="en-GB" u="sng" dirty="0"/>
              <a:t>DC motors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50BD36-90AE-40FC-BB7D-E17F3383A58D}"/>
              </a:ext>
            </a:extLst>
          </p:cNvPr>
          <p:cNvSpPr txBox="1"/>
          <p:nvPr/>
        </p:nvSpPr>
        <p:spPr>
          <a:xfrm>
            <a:off x="5531730" y="161072"/>
            <a:ext cx="35515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031DC8A-0BE4-4A01-B709-7BFC2692761D}" type="datetime1">
              <a:rPr lang="en-GB" sz="4400" u="sng" smtClean="0">
                <a:solidFill>
                  <a:schemeClr val="bg1"/>
                </a:solidFill>
                <a:latin typeface="+mj-lt"/>
              </a:rPr>
              <a:t>16/07/2020</a:t>
            </a:fld>
            <a:endParaRPr lang="en-GB" sz="4400" u="sng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3E32FCB-3440-4E04-B584-A21343C3C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EC3AE77-8B90-4C19-9135-19C5F2C1E82A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263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Current</a:t>
            </a:r>
          </a:p>
          <a:p>
            <a:r>
              <a:rPr lang="en-GB" dirty="0"/>
              <a:t>Commutator</a:t>
            </a:r>
          </a:p>
          <a:p>
            <a:r>
              <a:rPr lang="en-GB" dirty="0"/>
              <a:t>Flux density</a:t>
            </a:r>
          </a:p>
          <a:p>
            <a:r>
              <a:rPr lang="en-GB" dirty="0"/>
              <a:t>Motor</a:t>
            </a:r>
          </a:p>
          <a:p>
            <a:r>
              <a:rPr lang="en-GB" dirty="0"/>
              <a:t>Carbon brush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u="sng" dirty="0"/>
              <a:t>Describe</a:t>
            </a:r>
            <a:r>
              <a:rPr lang="en-GB" dirty="0"/>
              <a:t> the structure of a DC motor.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u="sng" dirty="0"/>
              <a:t>Explain</a:t>
            </a:r>
            <a:r>
              <a:rPr lang="en-GB" dirty="0"/>
              <a:t> the role of a split ring commutator.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u="sng" dirty="0"/>
              <a:t>Describe</a:t>
            </a:r>
            <a:r>
              <a:rPr lang="en-GB" dirty="0"/>
              <a:t> how to make a DC motor stronger/spin the other way.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6EC4FFA-905B-431A-B9DB-AB8865CD4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473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D7FF6-6915-410B-8C5E-BC74127EF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3330"/>
            <a:ext cx="6879471" cy="3618708"/>
          </a:xfrm>
          <a:ln w="76200">
            <a:solidFill>
              <a:srgbClr val="C00000"/>
            </a:solidFill>
          </a:ln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sz="4800" dirty="0"/>
              <a:t>A </a:t>
            </a:r>
            <a:r>
              <a:rPr lang="en-GB" sz="4800" b="1" dirty="0"/>
              <a:t>DC motor</a:t>
            </a:r>
            <a:r>
              <a:rPr lang="en-GB" sz="4800" dirty="0"/>
              <a:t> is made out of a coil of wire within a magnetic field. </a:t>
            </a:r>
          </a:p>
          <a:p>
            <a:pPr marL="0" indent="0">
              <a:buNone/>
            </a:pPr>
            <a:endParaRPr lang="en-GB" sz="4800" dirty="0"/>
          </a:p>
          <a:p>
            <a:pPr marL="0" indent="0">
              <a:buNone/>
            </a:pPr>
            <a:r>
              <a:rPr lang="en-GB" sz="4800" dirty="0"/>
              <a:t>There is an </a:t>
            </a:r>
            <a:r>
              <a:rPr lang="en-GB" sz="4800" b="1" dirty="0"/>
              <a:t>equal and opposite </a:t>
            </a:r>
            <a:r>
              <a:rPr lang="en-GB" sz="4800" dirty="0"/>
              <a:t>force on each side of the coil.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7CC568-B098-4FBD-8B7F-440589E32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DC Motor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BC50247-470E-4F64-9F3B-1FBCE62E8C6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950" y="1"/>
            <a:ext cx="3448050" cy="309324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E5350F7-9E72-45CC-882A-7AB50BC4430A}"/>
              </a:ext>
            </a:extLst>
          </p:cNvPr>
          <p:cNvSpPr txBox="1"/>
          <p:nvPr/>
        </p:nvSpPr>
        <p:spPr>
          <a:xfrm>
            <a:off x="7129463" y="3257550"/>
            <a:ext cx="48506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</a:t>
            </a:r>
            <a:r>
              <a:rPr lang="en-GB" sz="3200" dirty="0"/>
              <a:t> What happens to the direction of the force when the coil rotates 180 degrees?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584070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AE6E51-69F3-4BC0-8695-FFDD14D78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Commutator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5B41A87-717E-4B75-974F-43885CEDA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99" y="1253329"/>
            <a:ext cx="6601903" cy="2437205"/>
          </a:xfrm>
          <a:ln w="76200">
            <a:solidFill>
              <a:srgbClr val="C00000"/>
            </a:solidFill>
          </a:ln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sz="4800" dirty="0"/>
              <a:t>A </a:t>
            </a:r>
            <a:r>
              <a:rPr lang="en-GB" sz="4800" b="1" dirty="0"/>
              <a:t>split ring commutator </a:t>
            </a:r>
            <a:r>
              <a:rPr lang="en-GB" sz="4800" dirty="0"/>
              <a:t>changes the direction of current every half turn. </a:t>
            </a:r>
          </a:p>
          <a:p>
            <a:pPr marL="0" indent="0">
              <a:buNone/>
            </a:pPr>
            <a:endParaRPr lang="en-GB" sz="4800" dirty="0"/>
          </a:p>
          <a:p>
            <a:pPr marL="0" indent="0">
              <a:buNone/>
            </a:pPr>
            <a:r>
              <a:rPr lang="en-GB" sz="4800" dirty="0"/>
              <a:t>This is due to two halves swapping from one </a:t>
            </a:r>
            <a:r>
              <a:rPr lang="en-GB" sz="4800" b="1" dirty="0"/>
              <a:t>carbon brush </a:t>
            </a:r>
            <a:r>
              <a:rPr lang="en-GB" sz="4800" dirty="0"/>
              <a:t>to another.   </a:t>
            </a:r>
          </a:p>
          <a:p>
            <a:pPr marL="0" indent="0">
              <a:buNone/>
            </a:pPr>
            <a:endParaRPr lang="en-GB" sz="4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5A6CA0-B06C-4DFE-94C9-E472766FC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025" y="0"/>
            <a:ext cx="5421976" cy="355738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929CFE9-D5D4-4FF8-9246-E342A01A0657}"/>
              </a:ext>
            </a:extLst>
          </p:cNvPr>
          <p:cNvSpPr/>
          <p:nvPr/>
        </p:nvSpPr>
        <p:spPr>
          <a:xfrm>
            <a:off x="6355557" y="3557386"/>
            <a:ext cx="6096000" cy="243720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Stretch: 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commutator disconnects the current every half turn. Why doesn’t the motor stop?</a:t>
            </a:r>
          </a:p>
        </p:txBody>
      </p:sp>
    </p:spTree>
    <p:extLst>
      <p:ext uri="{BB962C8B-B14F-4D97-AF65-F5344CB8AC3E}">
        <p14:creationId xmlns:p14="http://schemas.microsoft.com/office/powerpoint/2010/main" val="3242539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ACE1B35E-C29B-403C-87D4-685324B026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453" y="1772662"/>
            <a:ext cx="2542722" cy="339466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BC200E3-23FA-4835-BBBB-954DF3FFC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DC Motor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77037D-8759-452F-9B8E-B42D8602CF10}"/>
              </a:ext>
            </a:extLst>
          </p:cNvPr>
          <p:cNvSpPr txBox="1"/>
          <p:nvPr/>
        </p:nvSpPr>
        <p:spPr>
          <a:xfrm>
            <a:off x="235743" y="2000251"/>
            <a:ext cx="852249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How could we:</a:t>
            </a:r>
          </a:p>
          <a:p>
            <a:endParaRPr lang="en-GB" sz="3200" dirty="0"/>
          </a:p>
          <a:p>
            <a:pPr marL="342900" indent="-342900">
              <a:buAutoNum type="arabicParenR"/>
            </a:pPr>
            <a:r>
              <a:rPr lang="en-GB" sz="3200" dirty="0"/>
              <a:t>Make the motor spin in the </a:t>
            </a:r>
            <a:r>
              <a:rPr lang="en-GB" sz="3200" b="1" dirty="0"/>
              <a:t>opposite direction</a:t>
            </a:r>
            <a:r>
              <a:rPr lang="en-GB" sz="3200" dirty="0"/>
              <a:t>?					</a:t>
            </a:r>
          </a:p>
          <a:p>
            <a:pPr marL="342900" indent="-342900">
              <a:buAutoNum type="arabicParenR"/>
            </a:pPr>
            <a:endParaRPr lang="en-GB" sz="3200" dirty="0"/>
          </a:p>
          <a:p>
            <a:pPr marL="342900" indent="-342900">
              <a:buAutoNum type="arabicParenR"/>
            </a:pPr>
            <a:r>
              <a:rPr lang="en-GB" sz="3200" dirty="0"/>
              <a:t>Make the motor spin </a:t>
            </a:r>
            <a:r>
              <a:rPr lang="en-GB" sz="3200" b="1" dirty="0"/>
              <a:t>faster</a:t>
            </a:r>
            <a:r>
              <a:rPr lang="en-GB" sz="3200" dirty="0"/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E8607E-79DD-411E-A767-F4B24ADC3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663" y="0"/>
            <a:ext cx="4683919" cy="307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212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16E143-51FE-4896-952C-5EFFEB2BE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860548"/>
            <a:ext cx="11835946" cy="47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/>
              <a:t>Complete the worksheet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0AE0A7-A749-41A5-A497-1CE7F3A92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5065" y="0"/>
            <a:ext cx="4426935" cy="612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537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0AE0A7-A749-41A5-A497-1CE7F3A92F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55" b="65455"/>
          <a:stretch/>
        </p:blipFill>
        <p:spPr>
          <a:xfrm>
            <a:off x="960062" y="1327354"/>
            <a:ext cx="6415304" cy="21016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50BDFE-C647-42C2-8207-5C4275D3D0D4}"/>
              </a:ext>
            </a:extLst>
          </p:cNvPr>
          <p:cNvSpPr txBox="1"/>
          <p:nvPr/>
        </p:nvSpPr>
        <p:spPr>
          <a:xfrm>
            <a:off x="383459" y="1327355"/>
            <a:ext cx="72217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Q1.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Q2. Because the direction of the current is going in the opposite direction. </a:t>
            </a:r>
          </a:p>
          <a:p>
            <a:r>
              <a:rPr lang="en-GB" sz="2400" dirty="0"/>
              <a:t>Q3. Anti-clockwise.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B8DEF9-02B1-4909-B20C-56B36CF6C53E}"/>
              </a:ext>
            </a:extLst>
          </p:cNvPr>
          <p:cNvSpPr/>
          <p:nvPr/>
        </p:nvSpPr>
        <p:spPr>
          <a:xfrm>
            <a:off x="4788310" y="1111045"/>
            <a:ext cx="2969342" cy="1563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331334-9D15-4F5A-93A8-0C0AB39D991B}"/>
              </a:ext>
            </a:extLst>
          </p:cNvPr>
          <p:cNvSpPr txBox="1"/>
          <p:nvPr/>
        </p:nvSpPr>
        <p:spPr>
          <a:xfrm>
            <a:off x="3360174" y="3065830"/>
            <a:ext cx="349045" cy="368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B050"/>
                </a:solidFill>
              </a:rPr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4872FC-6164-47FC-9F02-A49717163DA9}"/>
              </a:ext>
            </a:extLst>
          </p:cNvPr>
          <p:cNvSpPr txBox="1"/>
          <p:nvPr/>
        </p:nvSpPr>
        <p:spPr>
          <a:xfrm>
            <a:off x="3993191" y="3065830"/>
            <a:ext cx="349045" cy="368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B050"/>
                </a:solidFill>
              </a:rPr>
              <a:t>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47B94E-F72E-4CD1-B69E-767AD327E835}"/>
              </a:ext>
            </a:extLst>
          </p:cNvPr>
          <p:cNvSpPr txBox="1"/>
          <p:nvPr/>
        </p:nvSpPr>
        <p:spPr>
          <a:xfrm>
            <a:off x="4613787" y="3065830"/>
            <a:ext cx="349045" cy="368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B050"/>
                </a:solidFill>
              </a:rPr>
              <a:t>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9F2787F-1225-4FA6-88C3-AC74A5E2502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963" y="22746"/>
            <a:ext cx="4625037" cy="3657600"/>
          </a:xfrm>
          <a:prstGeom prst="rect">
            <a:avLst/>
          </a:prstGeom>
        </p:spPr>
      </p:pic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9331AC4F-B7D6-44A1-880E-FAC5317C03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888" y="47716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266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50BDFE-C647-42C2-8207-5C4275D3D0D4}"/>
              </a:ext>
            </a:extLst>
          </p:cNvPr>
          <p:cNvSpPr txBox="1"/>
          <p:nvPr/>
        </p:nvSpPr>
        <p:spPr>
          <a:xfrm>
            <a:off x="383458" y="1327355"/>
            <a:ext cx="1100367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Q4. Reverses the direction of current every half turn. </a:t>
            </a:r>
          </a:p>
          <a:p>
            <a:r>
              <a:rPr lang="en-GB" sz="2400" dirty="0"/>
              <a:t>Q5. Because the momentum of the coil keeps the motor spinning. </a:t>
            </a:r>
          </a:p>
          <a:p>
            <a:r>
              <a:rPr lang="en-GB" sz="2400" dirty="0"/>
              <a:t>Q6. Increasing the current in the coil, increasing the magnetic flux density of the magnets. </a:t>
            </a:r>
          </a:p>
          <a:p>
            <a:r>
              <a:rPr lang="en-GB" sz="2400" dirty="0"/>
              <a:t>Q7. Reversing direction of the current, reversing direction of the magnetic field. </a:t>
            </a:r>
          </a:p>
          <a:p>
            <a:r>
              <a:rPr lang="en-GB" sz="2400" dirty="0"/>
              <a:t>Q8. 	The current creates a magnetic field [1]</a:t>
            </a:r>
          </a:p>
          <a:p>
            <a:r>
              <a:rPr lang="en-GB" sz="2400" dirty="0"/>
              <a:t>        	This magnetic field interacts with the magnetic field of the magnets [1]</a:t>
            </a:r>
          </a:p>
          <a:p>
            <a:r>
              <a:rPr lang="en-GB" sz="2400" dirty="0"/>
              <a:t>        	Which creates a force, and causes the coil to rotate [1]</a:t>
            </a:r>
          </a:p>
          <a:p>
            <a:r>
              <a:rPr lang="en-GB" sz="2400" dirty="0"/>
              <a:t>        	When the coil has rotated half a turn, the split ring commutator reverses the                           	current direction [1]</a:t>
            </a:r>
          </a:p>
          <a:p>
            <a:r>
              <a:rPr lang="en-GB" sz="2400" dirty="0"/>
              <a:t>       	 So that the coil continues rotating in the same direction [1]</a:t>
            </a:r>
          </a:p>
          <a:p>
            <a:r>
              <a:rPr lang="en-GB" sz="2400" dirty="0"/>
              <a:t>Q9. Potential difference has decreased, so current decreases. This reduces the force of the motor. </a:t>
            </a:r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34FBCC-3147-43AC-8A38-3E0DA5099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494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50BDFE-C647-42C2-8207-5C4275D3D0D4}"/>
              </a:ext>
            </a:extLst>
          </p:cNvPr>
          <p:cNvSpPr txBox="1"/>
          <p:nvPr/>
        </p:nvSpPr>
        <p:spPr>
          <a:xfrm>
            <a:off x="383458" y="1327355"/>
            <a:ext cx="930346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Q10. The split ring commutator reverses the direction of the current every half turn [1]</a:t>
            </a:r>
          </a:p>
          <a:p>
            <a:r>
              <a:rPr lang="en-GB" sz="2400" dirty="0"/>
              <a:t>This keeps the turning force in the same direction [1]</a:t>
            </a:r>
          </a:p>
          <a:p>
            <a:r>
              <a:rPr lang="en-GB" sz="2400" dirty="0"/>
              <a:t>Q11. It will rotate a half turn, and then experience a force in the opposite direction. </a:t>
            </a:r>
          </a:p>
          <a:p>
            <a:r>
              <a:rPr lang="en-GB" sz="2400" dirty="0"/>
              <a:t>It will come to rest in a vertical position. </a:t>
            </a:r>
          </a:p>
          <a:p>
            <a:r>
              <a:rPr lang="en-GB" sz="2400" dirty="0"/>
              <a:t>Q12. The resistor decreases the current in the circuit [1]</a:t>
            </a:r>
          </a:p>
          <a:p>
            <a:r>
              <a:rPr lang="en-GB" sz="2400" dirty="0"/>
              <a:t>This reduces the force on the coil [1]</a:t>
            </a:r>
          </a:p>
          <a:p>
            <a:r>
              <a:rPr lang="en-GB" sz="2400" dirty="0"/>
              <a:t>Q13. The size of the current, iron core, number of turns in the coil. </a:t>
            </a:r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34FBCC-3147-43AC-8A38-3E0DA5099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47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FAEF71-B51A-4D98-9A04-0736F2715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Exam question so exam conditions!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You have 8 minutes!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366138-9909-4B2E-A2E5-BB93D6DD2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63D47F-30C5-45A8-BA2B-6D64C7667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1493" y="0"/>
            <a:ext cx="3900507" cy="591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47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63D47F-30C5-45A8-BA2B-6D64C76673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04"/>
          <a:stretch/>
        </p:blipFill>
        <p:spPr>
          <a:xfrm>
            <a:off x="0" y="0"/>
            <a:ext cx="6289482" cy="5913826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E7674A-9F81-49D3-8A74-455667F98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3105984"/>
            <a:ext cx="6096000" cy="4724137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Greater the speed, the greater the force</a:t>
            </a:r>
          </a:p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Smaller the radius, the greater the force</a:t>
            </a:r>
          </a:p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Doubling the speed quadruples the force</a:t>
            </a:r>
          </a:p>
          <a:p>
            <a:pPr marL="0" indent="0">
              <a:buNone/>
            </a:pP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12,000N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94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E7674A-9F81-49D3-8A74-455667F98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3105984"/>
            <a:ext cx="6096000" cy="4724137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Current creates a magnetic field</a:t>
            </a:r>
          </a:p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This interacts with the permanent magnetic field and produces a force.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DFF79B9-1A90-4D6B-BEEA-F6FE2006C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901272" cy="6138407"/>
          </a:xfrm>
          <a:prstGeom prst="rect">
            <a:avLst/>
          </a:prstGeom>
        </p:spPr>
      </p:pic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F5C9E07-CAE7-44B9-9EDB-22E6C457BC6A}"/>
              </a:ext>
            </a:extLst>
          </p:cNvPr>
          <p:cNvSpPr txBox="1">
            <a:spLocks/>
          </p:cNvSpPr>
          <p:nvPr/>
        </p:nvSpPr>
        <p:spPr>
          <a:xfrm>
            <a:off x="6096000" y="5315915"/>
            <a:ext cx="6096000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rgbClr val="00B050"/>
                </a:solidFill>
              </a:rPr>
              <a:t>Because side B is parallel to the magnetic field lines</a:t>
            </a:r>
          </a:p>
        </p:txBody>
      </p:sp>
    </p:spTree>
    <p:extLst>
      <p:ext uri="{BB962C8B-B14F-4D97-AF65-F5344CB8AC3E}">
        <p14:creationId xmlns:p14="http://schemas.microsoft.com/office/powerpoint/2010/main" val="1453759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0C08B4-52D3-4AAD-95EA-0A29AE892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3189"/>
            <a:ext cx="9686925" cy="5026667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E7674A-9F81-49D3-8A74-455667F98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718" y="975035"/>
            <a:ext cx="6761261" cy="4724137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Increase current/strength of magnetic field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6A6AD4-D188-43FB-86AF-45901958F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2404" y="2500144"/>
            <a:ext cx="647700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061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6554A2-3160-41FA-A550-63E01A4E85B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605</Words>
  <Application>Microsoft Office PowerPoint</Application>
  <PresentationFormat>Widescreen</PresentationFormat>
  <Paragraphs>85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Bauhaus 93</vt:lpstr>
      <vt:lpstr>Calibri</vt:lpstr>
      <vt:lpstr>Calibri Light</vt:lpstr>
      <vt:lpstr>Office Theme</vt:lpstr>
      <vt:lpstr>PowerPoint Presentation</vt:lpstr>
      <vt:lpstr>DC motors</vt:lpstr>
      <vt:lpstr>PowerPoint Presentation</vt:lpstr>
      <vt:lpstr>DC Motor</vt:lpstr>
      <vt:lpstr>Commutator</vt:lpstr>
      <vt:lpstr>DC Motor</vt:lpstr>
      <vt:lpstr>Worksheet</vt:lpstr>
      <vt:lpstr>Basic answers</vt:lpstr>
      <vt:lpstr>Medium answers</vt:lpstr>
      <vt:lpstr>Hard answers</vt:lpstr>
      <vt:lpstr>Struggle time!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Peter</cp:lastModifiedBy>
  <cp:revision>23</cp:revision>
  <dcterms:created xsi:type="dcterms:W3CDTF">2020-02-27T10:29:06Z</dcterms:created>
  <dcterms:modified xsi:type="dcterms:W3CDTF">2020-07-16T16:03:49Z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