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6" r:id="rId5"/>
    <p:sldId id="277" r:id="rId6"/>
    <p:sldId id="278" r:id="rId7"/>
    <p:sldId id="408" r:id="rId8"/>
    <p:sldId id="400" r:id="rId9"/>
    <p:sldId id="429" r:id="rId10"/>
    <p:sldId id="282" r:id="rId11"/>
    <p:sldId id="287" r:id="rId12"/>
    <p:sldId id="288" r:id="rId13"/>
    <p:sldId id="432" r:id="rId14"/>
    <p:sldId id="289" r:id="rId15"/>
    <p:sldId id="426" r:id="rId16"/>
    <p:sldId id="427" r:id="rId17"/>
    <p:sldId id="42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264908-F95A-4C76-A22E-9408576B97A9}" v="1" dt="2020-07-15T21:02:46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42" autoAdjust="0"/>
    <p:restoredTop sz="94660"/>
  </p:normalViewPr>
  <p:slideViewPr>
    <p:cSldViewPr snapToGrid="0">
      <p:cViewPr varScale="1">
        <p:scale>
          <a:sx n="62" d="100"/>
          <a:sy n="62" d="100"/>
        </p:scale>
        <p:origin x="90" y="13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DB89AB8B-3AA7-4D3A-91C0-AD2B1E4544F7}"/>
    <pc:docChg chg="undo custSel modMainMaster">
      <pc:chgData name="Peter EDMUNDS (HAB)" userId="57fb2244-f77a-4291-bf83-84bcf6856161" providerId="ADAL" clId="{DB89AB8B-3AA7-4D3A-91C0-AD2B1E4544F7}" dt="2020-07-01T16:41:38.883" v="299" actId="207"/>
      <pc:docMkLst>
        <pc:docMk/>
      </pc:docMkLst>
      <pc:sldMasterChg chg="modSldLayout">
        <pc:chgData name="Peter EDMUNDS (HAB)" userId="57fb2244-f77a-4291-bf83-84bcf6856161" providerId="ADAL" clId="{DB89AB8B-3AA7-4D3A-91C0-AD2B1E4544F7}" dt="2020-07-01T16:41:38.883" v="299" actId="207"/>
        <pc:sldMasterMkLst>
          <pc:docMk/>
          <pc:sldMasterMk cId="2603236934" sldId="2147483648"/>
        </pc:sldMasterMkLst>
        <pc:sldLayoutChg chg="addSp delSp modSp mod">
          <pc:chgData name="Peter EDMUNDS (HAB)" userId="57fb2244-f77a-4291-bf83-84bcf6856161" providerId="ADAL" clId="{DB89AB8B-3AA7-4D3A-91C0-AD2B1E4544F7}" dt="2020-07-01T15:20:02.875" v="93" actId="208"/>
          <pc:sldLayoutMkLst>
            <pc:docMk/>
            <pc:sldMasterMk cId="2603236934" sldId="2147483648"/>
            <pc:sldLayoutMk cId="1181954189" sldId="2147483650"/>
          </pc:sldLayoutMkLst>
          <pc:spChg chg="add mod">
            <ac:chgData name="Peter EDMUNDS (HAB)" userId="57fb2244-f77a-4291-bf83-84bcf6856161" providerId="ADAL" clId="{DB89AB8B-3AA7-4D3A-91C0-AD2B1E4544F7}" dt="2020-07-01T15:18:54.012" v="65" actId="1076"/>
            <ac:spMkLst>
              <pc:docMk/>
              <pc:sldMasterMk cId="2603236934" sldId="2147483648"/>
              <pc:sldLayoutMk cId="1181954189" sldId="2147483650"/>
              <ac:spMk id="2" creationId="{DA3DB44F-87D3-4E8A-81E3-E474681A16C4}"/>
            </ac:spMkLst>
          </pc:spChg>
          <pc:spChg chg="mod">
            <ac:chgData name="Peter EDMUNDS (HAB)" userId="57fb2244-f77a-4291-bf83-84bcf6856161" providerId="ADAL" clId="{DB89AB8B-3AA7-4D3A-91C0-AD2B1E4544F7}" dt="2020-07-01T15:19:56.623" v="91" actId="207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 (HAB)" userId="57fb2244-f77a-4291-bf83-84bcf6856161" providerId="ADAL" clId="{DB89AB8B-3AA7-4D3A-91C0-AD2B1E4544F7}" dt="2020-07-01T15:19:59.227" v="92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 (HAB)" userId="57fb2244-f77a-4291-bf83-84bcf6856161" providerId="ADAL" clId="{DB89AB8B-3AA7-4D3A-91C0-AD2B1E4544F7}" dt="2020-07-01T15:19:25.364" v="86" actId="207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 (HAB)" userId="57fb2244-f77a-4291-bf83-84bcf6856161" providerId="ADAL" clId="{DB89AB8B-3AA7-4D3A-91C0-AD2B1E4544F7}" dt="2020-07-01T15:19:21.766" v="84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del">
            <ac:chgData name="Peter EDMUNDS (HAB)" userId="57fb2244-f77a-4291-bf83-84bcf6856161" providerId="ADAL" clId="{DB89AB8B-3AA7-4D3A-91C0-AD2B1E4544F7}" dt="2020-07-01T15:16:02.325" v="10" actId="478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2:51.455" v="263" actId="167"/>
          <pc:sldLayoutMkLst>
            <pc:docMk/>
            <pc:sldMasterMk cId="2603236934" sldId="2147483648"/>
            <pc:sldLayoutMk cId="1247809271" sldId="2147483660"/>
          </pc:sldLayoutMkLst>
          <pc:spChg chg="mod ord">
            <ac:chgData name="Peter EDMUNDS (HAB)" userId="57fb2244-f77a-4291-bf83-84bcf6856161" providerId="ADAL" clId="{DB89AB8B-3AA7-4D3A-91C0-AD2B1E4544F7}" dt="2020-07-01T16:32:46.739" v="262" actId="167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5:21:24.516" v="102" actId="207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5:21:18.013" v="99" actId="207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spChg chg="add mod">
            <ac:chgData name="Peter EDMUNDS (HAB)" userId="57fb2244-f77a-4291-bf83-84bcf6856161" providerId="ADAL" clId="{DB89AB8B-3AA7-4D3A-91C0-AD2B1E4544F7}" dt="2020-07-01T15:18:58.239" v="67"/>
            <ac:spMkLst>
              <pc:docMk/>
              <pc:sldMasterMk cId="2603236934" sldId="2147483648"/>
              <pc:sldLayoutMk cId="1247809271" sldId="2147483660"/>
              <ac:spMk id="14" creationId="{F9969509-B3BD-40E4-BA5E-2A5C777F2EE7}"/>
            </ac:spMkLst>
          </pc:spChg>
          <pc:picChg chg="del">
            <ac:chgData name="Peter EDMUNDS (HAB)" userId="57fb2244-f77a-4291-bf83-84bcf6856161" providerId="ADAL" clId="{DB89AB8B-3AA7-4D3A-91C0-AD2B1E4544F7}" dt="2020-07-01T16:26:55.102" v="195" actId="478"/>
            <ac:picMkLst>
              <pc:docMk/>
              <pc:sldMasterMk cId="2603236934" sldId="2147483648"/>
              <pc:sldLayoutMk cId="1247809271" sldId="2147483660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5:16:05.919" v="12" actId="478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2:51.455" v="263" actId="167"/>
            <ac:picMkLst>
              <pc:docMk/>
              <pc:sldMasterMk cId="2603236934" sldId="2147483648"/>
              <pc:sldLayoutMk cId="1247809271" sldId="2147483660"/>
              <ac:picMk id="16" creationId="{37B8C738-CD6B-4C4D-959D-3EB977B8889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25.933" v="265" actId="207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8:59.430" v="68"/>
            <ac:spMkLst>
              <pc:docMk/>
              <pc:sldMasterMk cId="2603236934" sldId="2147483648"/>
              <pc:sldLayoutMk cId="3686479584" sldId="2147483661"/>
              <ac:spMk id="13" creationId="{DAE4DBA4-DAC5-4039-9021-9DB3ADF2E450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del">
            <ac:chgData name="Peter EDMUNDS (HAB)" userId="57fb2244-f77a-4291-bf83-84bcf6856161" providerId="ADAL" clId="{DB89AB8B-3AA7-4D3A-91C0-AD2B1E4544F7}" dt="2020-07-01T16:22:16.149" v="127" actId="478"/>
            <ac:picMkLst>
              <pc:docMk/>
              <pc:sldMasterMk cId="2603236934" sldId="2147483648"/>
              <pc:sldLayoutMk cId="3686479584" sldId="2147483661"/>
              <ac:picMk id="10" creationId="{F2EA71B0-FB73-4F4F-9908-693A1E0C8930}"/>
            </ac:picMkLst>
          </pc:picChg>
          <pc:picChg chg="del">
            <ac:chgData name="Peter EDMUNDS (HAB)" userId="57fb2244-f77a-4291-bf83-84bcf6856161" providerId="ADAL" clId="{DB89AB8B-3AA7-4D3A-91C0-AD2B1E4544F7}" dt="2020-07-01T15:16:07.310" v="13" actId="478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add del mod">
            <ac:chgData name="Peter EDMUNDS (HAB)" userId="57fb2244-f77a-4291-bf83-84bcf6856161" providerId="ADAL" clId="{DB89AB8B-3AA7-4D3A-91C0-AD2B1E4544F7}" dt="2020-07-01T16:22:23.353" v="131" actId="478"/>
            <ac:picMkLst>
              <pc:docMk/>
              <pc:sldMasterMk cId="2603236934" sldId="2147483648"/>
              <pc:sldLayoutMk cId="3686479584" sldId="2147483661"/>
              <ac:picMk id="15" creationId="{95E82B4C-D559-4035-917F-C85131CAAE56}"/>
            </ac:picMkLst>
          </pc:picChg>
          <pc:picChg chg="add del mod">
            <ac:chgData name="Peter EDMUNDS (HAB)" userId="57fb2244-f77a-4291-bf83-84bcf6856161" providerId="ADAL" clId="{DB89AB8B-3AA7-4D3A-91C0-AD2B1E4544F7}" dt="2020-07-01T16:22:45.470" v="135"/>
            <ac:picMkLst>
              <pc:docMk/>
              <pc:sldMasterMk cId="2603236934" sldId="2147483648"/>
              <pc:sldLayoutMk cId="3686479584" sldId="2147483661"/>
              <ac:picMk id="17" creationId="{ABB633BF-EAFD-4DFC-8F7B-2068EAD6B7CD}"/>
            </ac:picMkLst>
          </pc:picChg>
          <pc:picChg chg="add del mod">
            <ac:chgData name="Peter EDMUNDS (HAB)" userId="57fb2244-f77a-4291-bf83-84bcf6856161" providerId="ADAL" clId="{DB89AB8B-3AA7-4D3A-91C0-AD2B1E4544F7}" dt="2020-07-01T16:23:01.613" v="138" actId="478"/>
            <ac:picMkLst>
              <pc:docMk/>
              <pc:sldMasterMk cId="2603236934" sldId="2147483648"/>
              <pc:sldLayoutMk cId="3686479584" sldId="2147483661"/>
              <ac:picMk id="18" creationId="{D8728A6A-8FD4-4A48-920F-9CCA2D81F085}"/>
            </ac:picMkLst>
          </pc:picChg>
          <pc:picChg chg="add del mod">
            <ac:chgData name="Peter EDMUNDS (HAB)" userId="57fb2244-f77a-4291-bf83-84bcf6856161" providerId="ADAL" clId="{DB89AB8B-3AA7-4D3A-91C0-AD2B1E4544F7}" dt="2020-07-01T16:23:33.020" v="141" actId="478"/>
            <ac:picMkLst>
              <pc:docMk/>
              <pc:sldMasterMk cId="2603236934" sldId="2147483648"/>
              <pc:sldLayoutMk cId="3686479584" sldId="2147483661"/>
              <ac:picMk id="19" creationId="{C3DD2FD9-A69E-48EA-A936-75BB5FA31B63}"/>
            </ac:picMkLst>
          </pc:picChg>
          <pc:picChg chg="add del mod">
            <ac:chgData name="Peter EDMUNDS (HAB)" userId="57fb2244-f77a-4291-bf83-84bcf6856161" providerId="ADAL" clId="{DB89AB8B-3AA7-4D3A-91C0-AD2B1E4544F7}" dt="2020-07-01T16:24:12.173" v="145" actId="478"/>
            <ac:picMkLst>
              <pc:docMk/>
              <pc:sldMasterMk cId="2603236934" sldId="2147483648"/>
              <pc:sldLayoutMk cId="3686479584" sldId="2147483661"/>
              <ac:picMk id="20" creationId="{EB264CC8-F664-42A5-BAE6-1991D4C3DDF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44.015" v="201" actId="167"/>
            <ac:picMkLst>
              <pc:docMk/>
              <pc:sldMasterMk cId="2603236934" sldId="2147483648"/>
              <pc:sldLayoutMk cId="3686479584" sldId="2147483661"/>
              <ac:picMk id="21" creationId="{71107FE8-8574-4693-AA38-C2B6E114F720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35.941" v="267" actId="207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add mod">
            <ac:chgData name="Peter EDMUNDS (HAB)" userId="57fb2244-f77a-4291-bf83-84bcf6856161" providerId="ADAL" clId="{DB89AB8B-3AA7-4D3A-91C0-AD2B1E4544F7}" dt="2020-07-01T15:18:59.968" v="69"/>
            <ac:spMkLst>
              <pc:docMk/>
              <pc:sldMasterMk cId="2603236934" sldId="2147483648"/>
              <pc:sldLayoutMk cId="1653136432" sldId="2147483662"/>
              <ac:spMk id="13" creationId="{76B82BD7-90A4-4A43-8E7F-FD1177DB91F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del">
            <ac:chgData name="Peter EDMUNDS (HAB)" userId="57fb2244-f77a-4291-bf83-84bcf6856161" providerId="ADAL" clId="{DB89AB8B-3AA7-4D3A-91C0-AD2B1E4544F7}" dt="2020-07-01T16:26:08.665" v="182" actId="478"/>
            <ac:picMkLst>
              <pc:docMk/>
              <pc:sldMasterMk cId="2603236934" sldId="2147483648"/>
              <pc:sldLayoutMk cId="1653136432" sldId="2147483662"/>
              <ac:picMk id="10" creationId="{6D0F30E5-6815-4A3C-8D1F-EF45E9D8CA2D}"/>
            </ac:picMkLst>
          </pc:picChg>
          <pc:picChg chg="del">
            <ac:chgData name="Peter EDMUNDS (HAB)" userId="57fb2244-f77a-4291-bf83-84bcf6856161" providerId="ADAL" clId="{DB89AB8B-3AA7-4D3A-91C0-AD2B1E4544F7}" dt="2020-07-01T15:16:08.530" v="14" actId="478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54.188" v="204" actId="167"/>
            <ac:picMkLst>
              <pc:docMk/>
              <pc:sldMasterMk cId="2603236934" sldId="2147483648"/>
              <pc:sldLayoutMk cId="1653136432" sldId="2147483662"/>
              <ac:picMk id="15" creationId="{BA4B8120-9FFB-42DD-A31C-F11BEF6C278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44.855" v="269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add mod">
            <ac:chgData name="Peter EDMUNDS (HAB)" userId="57fb2244-f77a-4291-bf83-84bcf6856161" providerId="ADAL" clId="{DB89AB8B-3AA7-4D3A-91C0-AD2B1E4544F7}" dt="2020-07-01T15:19:01.107" v="70"/>
            <ac:spMkLst>
              <pc:docMk/>
              <pc:sldMasterMk cId="2603236934" sldId="2147483648"/>
              <pc:sldLayoutMk cId="3871895606" sldId="2147483663"/>
              <ac:spMk id="13" creationId="{7F504C20-B434-44AA-A8A8-42D78AD07C5F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del">
            <ac:chgData name="Peter EDMUNDS (HAB)" userId="57fb2244-f77a-4291-bf83-84bcf6856161" providerId="ADAL" clId="{DB89AB8B-3AA7-4D3A-91C0-AD2B1E4544F7}" dt="2020-07-01T16:26:10.378" v="183" actId="478"/>
            <ac:picMkLst>
              <pc:docMk/>
              <pc:sldMasterMk cId="2603236934" sldId="2147483648"/>
              <pc:sldLayoutMk cId="3871895606" sldId="2147483663"/>
              <ac:picMk id="10" creationId="{4F4AFB4D-E73F-4C28-82A6-2B76C2801BF8}"/>
            </ac:picMkLst>
          </pc:picChg>
          <pc:picChg chg="del">
            <ac:chgData name="Peter EDMUNDS (HAB)" userId="57fb2244-f77a-4291-bf83-84bcf6856161" providerId="ADAL" clId="{DB89AB8B-3AA7-4D3A-91C0-AD2B1E4544F7}" dt="2020-07-01T15:16:09.403" v="15" actId="478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28.002" v="215" actId="167"/>
            <ac:picMkLst>
              <pc:docMk/>
              <pc:sldMasterMk cId="2603236934" sldId="2147483648"/>
              <pc:sldLayoutMk cId="3871895606" sldId="2147483663"/>
              <ac:picMk id="15" creationId="{8BF8777A-2092-4169-A50C-E690ABE95AF1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27:20.169" v="196" actId="1076"/>
          <pc:sldLayoutMkLst>
            <pc:docMk/>
            <pc:sldMasterMk cId="2603236934" sldId="2147483648"/>
            <pc:sldLayoutMk cId="4260661887" sldId="2147483664"/>
          </pc:sldLayoutMkLst>
          <pc:spChg chg="mod">
            <ac:chgData name="Peter EDMUNDS (HAB)" userId="57fb2244-f77a-4291-bf83-84bcf6856161" providerId="ADAL" clId="{DB89AB8B-3AA7-4D3A-91C0-AD2B1E4544F7}" dt="2020-07-01T16:20:51.229" v="117" actId="1076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5:21:10.789" v="97" actId="207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add mod">
            <ac:chgData name="Peter EDMUNDS (HAB)" userId="57fb2244-f77a-4291-bf83-84bcf6856161" providerId="ADAL" clId="{DB89AB8B-3AA7-4D3A-91C0-AD2B1E4544F7}" dt="2020-07-01T15:18:56.701" v="66"/>
            <ac:spMkLst>
              <pc:docMk/>
              <pc:sldMasterMk cId="2603236934" sldId="2147483648"/>
              <pc:sldLayoutMk cId="4260661887" sldId="2147483664"/>
              <ac:spMk id="33" creationId="{6E635B4C-B5EF-4028-8B5E-A8CDA29D55F4}"/>
            </ac:spMkLst>
          </pc:spChg>
          <pc:spChg chg="mod">
            <ac:chgData name="Peter EDMUNDS (HAB)" userId="57fb2244-f77a-4291-bf83-84bcf6856161" providerId="ADAL" clId="{DB89AB8B-3AA7-4D3A-91C0-AD2B1E4544F7}" dt="2020-07-01T15:21:01.478" v="95" actId="208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graphicFrameChg chg="mod">
            <ac:chgData name="Peter EDMUNDS (HAB)" userId="57fb2244-f77a-4291-bf83-84bcf6856161" providerId="ADAL" clId="{DB89AB8B-3AA7-4D3A-91C0-AD2B1E4544F7}" dt="2020-07-01T16:19:37.652" v="103" actId="1076"/>
            <ac:graphicFrameMkLst>
              <pc:docMk/>
              <pc:sldMasterMk cId="2603236934" sldId="2147483648"/>
              <pc:sldLayoutMk cId="4260661887" sldId="2147483664"/>
              <ac:graphicFrameMk id="17" creationId="{D16A4D10-E9E3-4CC8-886A-C1DEBEE0FB93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19:55.438" v="104" actId="478"/>
            <ac:picMkLst>
              <pc:docMk/>
              <pc:sldMasterMk cId="2603236934" sldId="2147483648"/>
              <pc:sldLayoutMk cId="4260661887" sldId="2147483664"/>
              <ac:picMk id="11" creationId="{FF123D76-6BEF-40C8-9A4B-D11BC31F08A6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2" creationId="{168889ED-E36D-4C48-A50E-C24FCBB65A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3" creationId="{9F2D6FD4-9C5E-4373-99BA-88B995DBF47C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4" creationId="{4F1EE3AB-22BA-448E-8BF1-4B0D7D5618FD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5" creationId="{232931E3-7009-403D-B53A-B26E6E182D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6" creationId="{CFE49FDB-688F-4FC9-B683-5954281DF8C3}"/>
            </ac:picMkLst>
          </pc:picChg>
          <pc:picChg chg="del">
            <ac:chgData name="Peter EDMUNDS (HAB)" userId="57fb2244-f77a-4291-bf83-84bcf6856161" providerId="ADAL" clId="{DB89AB8B-3AA7-4D3A-91C0-AD2B1E4544F7}" dt="2020-07-01T15:16:03.981" v="11" actId="478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4" creationId="{7785B417-0332-4C65-9794-4A053B05A9BB}"/>
            </ac:picMkLst>
          </pc:picChg>
          <pc:picChg chg="add del mod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5" creationId="{05A262B2-4080-49AB-9C5D-4A3185B152F8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7" creationId="{C33762E8-D172-4A66-96CC-1A86FD68BDAA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9" creationId="{76F438AB-2663-4B8E-B330-AE28796E5FB4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40" creationId="{3021E627-A113-4303-AE3F-204E854ABA9E}"/>
            </ac:picMkLst>
          </pc:picChg>
          <pc:picChg chg="add mod">
            <ac:chgData name="Peter EDMUNDS (HAB)" userId="57fb2244-f77a-4291-bf83-84bcf6856161" providerId="ADAL" clId="{DB89AB8B-3AA7-4D3A-91C0-AD2B1E4544F7}" dt="2020-07-01T16:27:20.169" v="196" actId="1076"/>
            <ac:picMkLst>
              <pc:docMk/>
              <pc:sldMasterMk cId="2603236934" sldId="2147483648"/>
              <pc:sldLayoutMk cId="4260661887" sldId="2147483664"/>
              <ac:picMk id="41" creationId="{858C4B53-0E8C-4030-89C8-D66D17115DDE}"/>
            </ac:picMkLst>
          </pc:picChg>
          <pc:picChg chg="add mod">
            <ac:chgData name="Peter EDMUNDS (HAB)" userId="57fb2244-f77a-4291-bf83-84bcf6856161" providerId="ADAL" clId="{DB89AB8B-3AA7-4D3A-91C0-AD2B1E4544F7}" dt="2020-07-01T16:21:16.118" v="124" actId="1076"/>
            <ac:picMkLst>
              <pc:docMk/>
              <pc:sldMasterMk cId="2603236934" sldId="2147483648"/>
              <pc:sldLayoutMk cId="4260661887" sldId="2147483664"/>
              <ac:picMk id="42" creationId="{7FB3D662-7B60-4F7C-B4FD-BE723C600660}"/>
            </ac:picMkLst>
          </pc:picChg>
          <pc:picChg chg="add mod">
            <ac:chgData name="Peter EDMUNDS (HAB)" userId="57fb2244-f77a-4291-bf83-84bcf6856161" providerId="ADAL" clId="{DB89AB8B-3AA7-4D3A-91C0-AD2B1E4544F7}" dt="2020-07-01T16:21:28.776" v="126" actId="1076"/>
            <ac:picMkLst>
              <pc:docMk/>
              <pc:sldMasterMk cId="2603236934" sldId="2147483648"/>
              <pc:sldLayoutMk cId="4260661887" sldId="2147483664"/>
              <ac:picMk id="43" creationId="{E6D0F5DD-B759-4D7E-A785-A1442AC9505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56.399" v="275" actId="207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del">
            <ac:chgData name="Peter EDMUNDS (HAB)" userId="57fb2244-f77a-4291-bf83-84bcf6856161" providerId="ADAL" clId="{DB89AB8B-3AA7-4D3A-91C0-AD2B1E4544F7}" dt="2020-07-01T16:31:51.242" v="257" actId="47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 or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add mod">
            <ac:chgData name="Peter EDMUNDS (HAB)" userId="57fb2244-f77a-4291-bf83-84bcf6856161" providerId="ADAL" clId="{DB89AB8B-3AA7-4D3A-91C0-AD2B1E4544F7}" dt="2020-07-01T15:19:01.727" v="71"/>
            <ac:spMkLst>
              <pc:docMk/>
              <pc:sldMasterMk cId="2603236934" sldId="2147483648"/>
              <pc:sldLayoutMk cId="337788936" sldId="2147483665"/>
              <ac:spMk id="32" creationId="{F3CFF897-9093-4488-94B0-6C469AF34E56}"/>
            </ac:spMkLst>
          </pc:spChg>
          <pc:spChg chg="add del mod">
            <ac:chgData name="Peter EDMUNDS (HAB)" userId="57fb2244-f77a-4291-bf83-84bcf6856161" providerId="ADAL" clId="{DB89AB8B-3AA7-4D3A-91C0-AD2B1E4544F7}" dt="2020-07-01T16:39:56.399" v="275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 (HAB)" userId="57fb2244-f77a-4291-bf83-84bcf6856161" providerId="ADAL" clId="{DB89AB8B-3AA7-4D3A-91C0-AD2B1E4544F7}" dt="2020-07-01T16:31:45.275" v="256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11.865" v="184" actId="478"/>
            <ac:picMkLst>
              <pc:docMk/>
              <pc:sldMasterMk cId="2603236934" sldId="2147483648"/>
              <pc:sldLayoutMk cId="337788936" sldId="2147483665"/>
              <ac:picMk id="19" creationId="{26B4549F-EA6B-45E9-B2F3-E76F71959C91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0" creationId="{4948F027-B247-43E5-B0ED-9ED9558413A9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1" creationId="{EB419C3B-61D8-4095-9C70-E01B20DFDC83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2" creationId="{4ECA14C9-2732-4458-88C9-F8896E63EB8E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3" creationId="{C4D99F84-1B4B-4418-AD06-7BF464E1347D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4" creationId="{A4A53463-3C3E-4F9A-9F09-176DFDA0D5CC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5" creationId="{70092396-D9BB-44AF-9101-56501E1C549C}"/>
            </ac:picMkLst>
          </pc:picChg>
          <pc:picChg chg="del">
            <ac:chgData name="Peter EDMUNDS (HAB)" userId="57fb2244-f77a-4291-bf83-84bcf6856161" providerId="ADAL" clId="{DB89AB8B-3AA7-4D3A-91C0-AD2B1E4544F7}" dt="2020-07-01T15:16:10.342" v="16" actId="478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8:22.929" v="212"/>
            <ac:picMkLst>
              <pc:docMk/>
              <pc:sldMasterMk cId="2603236934" sldId="2147483648"/>
              <pc:sldLayoutMk cId="337788936" sldId="2147483665"/>
              <ac:picMk id="33" creationId="{75ED3BAA-F1EB-4C2A-A415-64DAE94C9E1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54.893" v="218" actId="167"/>
            <ac:picMkLst>
              <pc:docMk/>
              <pc:sldMasterMk cId="2603236934" sldId="2147483648"/>
              <pc:sldLayoutMk cId="337788936" sldId="2147483665"/>
              <ac:picMk id="35" creationId="{4E5AAE81-7A15-49FD-A46B-B49E6C0D86ED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7" creationId="{9C8BA970-5327-40D7-9CA4-DFD2FF400622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8" creationId="{C5FFD830-1081-484A-931C-963ADAC13674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9" creationId="{6978BCBD-336B-469A-8D81-2FD12F39171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06.862" v="279" actId="207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spChg chg="add mod">
            <ac:chgData name="Peter EDMUNDS (HAB)" userId="57fb2244-f77a-4291-bf83-84bcf6856161" providerId="ADAL" clId="{DB89AB8B-3AA7-4D3A-91C0-AD2B1E4544F7}" dt="2020-07-01T15:19:02.869" v="72"/>
            <ac:spMkLst>
              <pc:docMk/>
              <pc:sldMasterMk cId="2603236934" sldId="2147483648"/>
              <pc:sldLayoutMk cId="3576618344" sldId="2147483666"/>
              <ac:spMk id="15" creationId="{5499F77C-FC6D-4507-A622-26E758511EF0}"/>
            </ac:spMkLst>
          </pc:sp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5:16:11.280" v="17" actId="478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08.234" v="221" actId="167"/>
            <ac:picMkLst>
              <pc:docMk/>
              <pc:sldMasterMk cId="2603236934" sldId="2147483648"/>
              <pc:sldLayoutMk cId="3576618344" sldId="2147483666"/>
              <ac:picMk id="17" creationId="{EE8106F5-E54C-47ED-9D46-EA4DD4D57A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15.802" v="281" actId="207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3.407" v="73"/>
            <ac:spMkLst>
              <pc:docMk/>
              <pc:sldMasterMk cId="2603236934" sldId="2147483648"/>
              <pc:sldLayoutMk cId="340964654" sldId="2147483667"/>
              <ac:spMk id="14" creationId="{EF4355FE-AC48-4F20-9FBA-65504E21530F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1" creationId="{0F4BA228-143A-4949-964F-7D43E270E13E}"/>
            </ac:picMkLst>
          </pc:pic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2" creationId="{5AD73AE3-FFE9-4EA7-A99A-B05EC47AF38B}"/>
            </ac:picMkLst>
          </pc:picChg>
          <pc:picChg chg="del">
            <ac:chgData name="Peter EDMUNDS (HAB)" userId="57fb2244-f77a-4291-bf83-84bcf6856161" providerId="ADAL" clId="{DB89AB8B-3AA7-4D3A-91C0-AD2B1E4544F7}" dt="2020-07-01T15:16:12.106" v="18" actId="478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19.997" v="224" actId="167"/>
            <ac:picMkLst>
              <pc:docMk/>
              <pc:sldMasterMk cId="2603236934" sldId="2147483648"/>
              <pc:sldLayoutMk cId="340964654" sldId="2147483667"/>
              <ac:picMk id="15" creationId="{58E768DB-07C2-4447-A1C6-D20B6662FDF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25.149" v="283" actId="207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spChg chg="add mod">
            <ac:chgData name="Peter EDMUNDS (HAB)" userId="57fb2244-f77a-4291-bf83-84bcf6856161" providerId="ADAL" clId="{DB89AB8B-3AA7-4D3A-91C0-AD2B1E4544F7}" dt="2020-07-01T15:19:04.711" v="74"/>
            <ac:spMkLst>
              <pc:docMk/>
              <pc:sldMasterMk cId="2603236934" sldId="2147483648"/>
              <pc:sldLayoutMk cId="3809377478" sldId="2147483668"/>
              <ac:spMk id="14" creationId="{AE72BC2A-2F0A-470A-95EF-AD9E305A71EA}"/>
            </ac:spMkLst>
          </pc:sp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1" creationId="{0C896B58-FC58-4764-8B3D-9DC336C3BD5C}"/>
            </ac:picMkLst>
          </pc:pic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2" creationId="{4881E10D-158A-49DF-80BF-C264FC5E044C}"/>
            </ac:picMkLst>
          </pc:picChg>
          <pc:picChg chg="del">
            <ac:chgData name="Peter EDMUNDS (HAB)" userId="57fb2244-f77a-4291-bf83-84bcf6856161" providerId="ADAL" clId="{DB89AB8B-3AA7-4D3A-91C0-AD2B1E4544F7}" dt="2020-07-01T15:16:12.918" v="19" actId="478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34.009" v="228" actId="167"/>
            <ac:picMkLst>
              <pc:docMk/>
              <pc:sldMasterMk cId="2603236934" sldId="2147483648"/>
              <pc:sldLayoutMk cId="3809377478" sldId="2147483668"/>
              <ac:picMk id="17" creationId="{D8C8A584-A855-49DB-B7E1-56623AE833A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34.808" v="285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spChg chg="add mod">
            <ac:chgData name="Peter EDMUNDS (HAB)" userId="57fb2244-f77a-4291-bf83-84bcf6856161" providerId="ADAL" clId="{DB89AB8B-3AA7-4D3A-91C0-AD2B1E4544F7}" dt="2020-07-01T15:19:06.072" v="75"/>
            <ac:spMkLst>
              <pc:docMk/>
              <pc:sldMasterMk cId="2603236934" sldId="2147483648"/>
              <pc:sldLayoutMk cId="2789086798" sldId="2147483669"/>
              <ac:spMk id="14" creationId="{307872AB-A70F-4C5B-A340-C29573003B24}"/>
            </ac:spMkLst>
          </pc:sp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1" creationId="{E6BC7B35-907E-4EB6-A883-D417F9D33C41}"/>
            </ac:picMkLst>
          </pc:pic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2" creationId="{DFE39A8C-6A80-4ECA-9580-6E858FBAFCB8}"/>
            </ac:picMkLst>
          </pc:picChg>
          <pc:picChg chg="del">
            <ac:chgData name="Peter EDMUNDS (HAB)" userId="57fb2244-f77a-4291-bf83-84bcf6856161" providerId="ADAL" clId="{DB89AB8B-3AA7-4D3A-91C0-AD2B1E4544F7}" dt="2020-07-01T15:16:13.750" v="20" actId="478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44.305" v="231" actId="167"/>
            <ac:picMkLst>
              <pc:docMk/>
              <pc:sldMasterMk cId="2603236934" sldId="2147483648"/>
              <pc:sldLayoutMk cId="2789086798" sldId="2147483669"/>
              <ac:picMk id="17" creationId="{B2440F31-A1B2-49C5-B9AD-8BC3C56335D4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44.923" v="287" actId="207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0:44.923" v="287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spChg chg="add mod">
            <ac:chgData name="Peter EDMUNDS (HAB)" userId="57fb2244-f77a-4291-bf83-84bcf6856161" providerId="ADAL" clId="{DB89AB8B-3AA7-4D3A-91C0-AD2B1E4544F7}" dt="2020-07-01T15:19:06.617" v="76"/>
            <ac:spMkLst>
              <pc:docMk/>
              <pc:sldMasterMk cId="2603236934" sldId="2147483648"/>
              <pc:sldLayoutMk cId="1205881852" sldId="2147483670"/>
              <ac:spMk id="35" creationId="{E8FDB55E-0603-4985-B6B5-69D2FA8B5AD3}"/>
            </ac:spMkLst>
          </pc:spChg>
          <pc:graphicFrameChg chg="mod modGraphic">
            <ac:chgData name="Peter EDMUNDS (HAB)" userId="57fb2244-f77a-4291-bf83-84bcf6856161" providerId="ADAL" clId="{DB89AB8B-3AA7-4D3A-91C0-AD2B1E4544F7}" dt="2020-07-01T16:31:59.447" v="259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0" creationId="{5F637348-1547-47EE-9F35-EBEED7D04856}"/>
            </ac:picMkLst>
          </pc:pic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1" creationId="{9D30C5E4-78FB-43EA-9FCC-5A0C01CDCAD9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3" creationId="{0366A66C-229E-467B-BF89-DB66FBCA0F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4" creationId="{D00F63F3-A42C-47BC-AE01-3193778554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5" creationId="{46D4F27E-68C2-488C-BC48-23FBA261592D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6" creationId="{26FA0DDE-B867-46C0-841E-1112DBE8A26A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7" creationId="{CA3ACD97-7FAF-4C1F-ABB1-A47B7B1B4A17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8" creationId="{F0DFAB92-49F7-4775-AE0C-831DAD9DBDE8}"/>
            </ac:picMkLst>
          </pc:picChg>
          <pc:picChg chg="del">
            <ac:chgData name="Peter EDMUNDS (HAB)" userId="57fb2244-f77a-4291-bf83-84bcf6856161" providerId="ADAL" clId="{DB89AB8B-3AA7-4D3A-91C0-AD2B1E4544F7}" dt="2020-07-01T15:16:14.522" v="21" actId="478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0:50.252" v="240" actId="167"/>
            <ac:picMkLst>
              <pc:docMk/>
              <pc:sldMasterMk cId="2603236934" sldId="2147483648"/>
              <pc:sldLayoutMk cId="1205881852" sldId="2147483670"/>
              <ac:picMk id="40" creationId="{3B1E0AEE-538B-47D4-8277-C5671EF5AD3D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1" creationId="{931539EE-F529-4C3E-BAC0-644F72C8CC73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2" creationId="{C6A5D169-02FF-441B-B616-9CC15A9C1240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3" creationId="{977F3A1C-4235-494D-BAA9-4D286170905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54.415" v="289" actId="207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spChg chg="add mod">
            <ac:chgData name="Peter EDMUNDS (HAB)" userId="57fb2244-f77a-4291-bf83-84bcf6856161" providerId="ADAL" clId="{DB89AB8B-3AA7-4D3A-91C0-AD2B1E4544F7}" dt="2020-07-01T15:19:07.718" v="77"/>
            <ac:spMkLst>
              <pc:docMk/>
              <pc:sldMasterMk cId="2603236934" sldId="2147483648"/>
              <pc:sldLayoutMk cId="1274842545" sldId="2147483671"/>
              <ac:spMk id="16" creationId="{4A038DD0-E8C2-4F21-94BC-0C0F54A3FA9A}"/>
            </ac:spMkLst>
          </pc:sp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1" creationId="{F4425839-3862-43C1-BA87-C52AF9F91827}"/>
            </ac:picMkLst>
          </pc:picChg>
          <pc:picChg chg="del">
            <ac:chgData name="Peter EDMUNDS (HAB)" userId="57fb2244-f77a-4291-bf83-84bcf6856161" providerId="ADAL" clId="{DB89AB8B-3AA7-4D3A-91C0-AD2B1E4544F7}" dt="2020-07-01T15:16:15.261" v="22" actId="478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  <pc:picChg chg="add mod ord">
            <ac:chgData name="Peter EDMUNDS (HAB)" userId="57fb2244-f77a-4291-bf83-84bcf6856161" providerId="ADAL" clId="{DB89AB8B-3AA7-4D3A-91C0-AD2B1E4544F7}" dt="2020-07-01T16:31:01.868" v="242" actId="167"/>
            <ac:picMkLst>
              <pc:docMk/>
              <pc:sldMasterMk cId="2603236934" sldId="2147483648"/>
              <pc:sldLayoutMk cId="1274842545" sldId="2147483671"/>
              <ac:picMk id="17" creationId="{2D53203E-9644-44DA-BFB7-300F9F84DE9B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02.945" v="291" actId="207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 or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8.594" v="78"/>
            <ac:spMkLst>
              <pc:docMk/>
              <pc:sldMasterMk cId="2603236934" sldId="2147483648"/>
              <pc:sldLayoutMk cId="2216631068" sldId="2147483672"/>
              <ac:spMk id="18" creationId="{5C3D0E15-F51D-42AC-8E8C-312A8BB0A705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3" creationId="{A2F38030-62FD-46DE-93A6-85F1E4CAEF2D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4" creationId="{E7A83436-0C8F-4553-8931-69DEE3B29488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5" creationId="{BB50D53C-AF79-4086-BEA2-A8B43C6F429A}"/>
            </ac:picMkLst>
          </pc:picChg>
          <pc:picChg chg="del">
            <ac:chgData name="Peter EDMUNDS (HAB)" userId="57fb2244-f77a-4291-bf83-84bcf6856161" providerId="ADAL" clId="{DB89AB8B-3AA7-4D3A-91C0-AD2B1E4544F7}" dt="2020-07-01T15:16:16.243" v="23" actId="478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add mod ord">
            <ac:chgData name="Peter EDMUNDS (HAB)" userId="57fb2244-f77a-4291-bf83-84bcf6856161" providerId="ADAL" clId="{DB89AB8B-3AA7-4D3A-91C0-AD2B1E4544F7}" dt="2020-07-01T16:31:10.326" v="246" actId="167"/>
            <ac:picMkLst>
              <pc:docMk/>
              <pc:sldMasterMk cId="2603236934" sldId="2147483648"/>
              <pc:sldLayoutMk cId="2216631068" sldId="2147483672"/>
              <ac:picMk id="20" creationId="{789D324B-BE7F-4773-8180-87FFE267BFD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12.257" v="293" actId="207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spChg chg="add mod">
            <ac:chgData name="Peter EDMUNDS (HAB)" userId="57fb2244-f77a-4291-bf83-84bcf6856161" providerId="ADAL" clId="{DB89AB8B-3AA7-4D3A-91C0-AD2B1E4544F7}" dt="2020-07-01T15:19:09.647" v="79"/>
            <ac:spMkLst>
              <pc:docMk/>
              <pc:sldMasterMk cId="2603236934" sldId="2147483648"/>
              <pc:sldLayoutMk cId="889580436" sldId="2147483673"/>
              <ac:spMk id="17" creationId="{7C3B9143-74D6-404B-A447-6C4BBF033590}"/>
            </ac:spMkLst>
          </pc:sp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3" creationId="{8D5C9229-6C1C-406A-9F58-CCC8D5F1E2D0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4" creationId="{4628FA7D-2C89-4BA1-A70B-6276F575A8E9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5" creationId="{00C0CF16-347D-4923-AE06-6852FCDA3105}"/>
            </ac:picMkLst>
          </pc:picChg>
          <pc:picChg chg="del">
            <ac:chgData name="Peter EDMUNDS (HAB)" userId="57fb2244-f77a-4291-bf83-84bcf6856161" providerId="ADAL" clId="{DB89AB8B-3AA7-4D3A-91C0-AD2B1E4544F7}" dt="2020-07-01T15:16:17.054" v="24" actId="478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  <pc:picChg chg="add mod ord">
            <ac:chgData name="Peter EDMUNDS (HAB)" userId="57fb2244-f77a-4291-bf83-84bcf6856161" providerId="ADAL" clId="{DB89AB8B-3AA7-4D3A-91C0-AD2B1E4544F7}" dt="2020-07-01T16:31:19.363" v="250" actId="167"/>
            <ac:picMkLst>
              <pc:docMk/>
              <pc:sldMasterMk cId="2603236934" sldId="2147483648"/>
              <pc:sldLayoutMk cId="889580436" sldId="2147483673"/>
              <ac:picMk id="20" creationId="{67A32BAF-34CF-4B1C-B13E-9C2D899CEB47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20.849" v="295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spChg chg="add mod">
            <ac:chgData name="Peter EDMUNDS (HAB)" userId="57fb2244-f77a-4291-bf83-84bcf6856161" providerId="ADAL" clId="{DB89AB8B-3AA7-4D3A-91C0-AD2B1E4544F7}" dt="2020-07-01T15:19:10.686" v="80"/>
            <ac:spMkLst>
              <pc:docMk/>
              <pc:sldMasterMk cId="2603236934" sldId="2147483648"/>
              <pc:sldLayoutMk cId="3699823584" sldId="2147483674"/>
              <ac:spMk id="17" creationId="{50618780-BAFF-49D1-B988-7168D906D70D}"/>
            </ac:spMkLst>
          </pc:sp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3" creationId="{CBC1297A-0614-4500-BC64-CC5F58E2D823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4" creationId="{37B1C33E-8A4F-4C64-A514-3C3357CCDEF8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5" creationId="{D5B17C06-DCB4-4EB8-846C-A3FD8C84A8CF}"/>
            </ac:picMkLst>
          </pc:picChg>
          <pc:picChg chg="del">
            <ac:chgData name="Peter EDMUNDS (HAB)" userId="57fb2244-f77a-4291-bf83-84bcf6856161" providerId="ADAL" clId="{DB89AB8B-3AA7-4D3A-91C0-AD2B1E4544F7}" dt="2020-07-01T15:16:17.817" v="25" actId="478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  <pc:picChg chg="add mod ord">
            <ac:chgData name="Peter EDMUNDS (HAB)" userId="57fb2244-f77a-4291-bf83-84bcf6856161" providerId="ADAL" clId="{DB89AB8B-3AA7-4D3A-91C0-AD2B1E4544F7}" dt="2020-07-01T16:31:23.584" v="252" actId="167"/>
            <ac:picMkLst>
              <pc:docMk/>
              <pc:sldMasterMk cId="2603236934" sldId="2147483648"/>
              <pc:sldLayoutMk cId="3699823584" sldId="2147483674"/>
              <ac:picMk id="20" creationId="{E5920625-E05B-45A3-985F-75007FCFBF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0.640" v="297" actId="207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1:30.640" v="297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spChg chg="add mod">
            <ac:chgData name="Peter EDMUNDS (HAB)" userId="57fb2244-f77a-4291-bf83-84bcf6856161" providerId="ADAL" clId="{DB89AB8B-3AA7-4D3A-91C0-AD2B1E4544F7}" dt="2020-07-01T15:19:11.784" v="81"/>
            <ac:spMkLst>
              <pc:docMk/>
              <pc:sldMasterMk cId="2603236934" sldId="2147483648"/>
              <pc:sldLayoutMk cId="1382493626" sldId="2147483675"/>
              <ac:spMk id="39" creationId="{70DAC767-4E43-4683-9F31-FD063B79254D}"/>
            </ac:spMkLst>
          </pc:sp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3" creationId="{46D16C2B-CFD2-4CCA-90F8-7239E8E2B9E9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4" creationId="{59023612-AC9F-4A81-BB95-5A3CA68C4C53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 (HAB)" userId="57fb2244-f77a-4291-bf83-84bcf6856161" providerId="ADAL" clId="{DB89AB8B-3AA7-4D3A-91C0-AD2B1E4544F7}" dt="2020-07-01T15:16:18.707" v="26" actId="478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 mod ord">
            <ac:chgData name="Peter EDMUNDS (HAB)" userId="57fb2244-f77a-4291-bf83-84bcf6856161" providerId="ADAL" clId="{DB89AB8B-3AA7-4D3A-91C0-AD2B1E4544F7}" dt="2020-07-01T16:31:28.901" v="254" actId="167"/>
            <ac:picMkLst>
              <pc:docMk/>
              <pc:sldMasterMk cId="2603236934" sldId="2147483648"/>
              <pc:sldLayoutMk cId="1382493626" sldId="2147483675"/>
              <ac:picMk id="45" creationId="{CB338A5C-A7A3-4423-B152-B3A1A1E2B45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8.883" v="299" actId="207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add mod">
            <ac:chgData name="Peter EDMUNDS (HAB)" userId="57fb2244-f77a-4291-bf83-84bcf6856161" providerId="ADAL" clId="{DB89AB8B-3AA7-4D3A-91C0-AD2B1E4544F7}" dt="2020-07-01T15:19:12.882" v="82"/>
            <ac:spMkLst>
              <pc:docMk/>
              <pc:sldMasterMk cId="2603236934" sldId="2147483648"/>
              <pc:sldLayoutMk cId="1253677990" sldId="2147483676"/>
              <ac:spMk id="13" creationId="{6E2FB686-3CD3-4AC8-B2E9-FD6EBFE0CAD6}"/>
            </ac:spMkLst>
          </pc:spChg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 (HAB)" userId="57fb2244-f77a-4291-bf83-84bcf6856161" providerId="ADAL" clId="{DB89AB8B-3AA7-4D3A-91C0-AD2B1E4544F7}" dt="2020-07-01T16:41:38.883" v="299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del">
            <ac:chgData name="Peter EDMUNDS (HAB)" userId="57fb2244-f77a-4291-bf83-84bcf6856161" providerId="ADAL" clId="{DB89AB8B-3AA7-4D3A-91C0-AD2B1E4544F7}" dt="2020-07-01T15:16:19.560" v="27" actId="478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</pc:sldLayoutChg>
        <pc:sldLayoutChg chg="modSp mod">
          <pc:chgData name="Peter EDMUNDS (HAB)" userId="57fb2244-f77a-4291-bf83-84bcf6856161" providerId="ADAL" clId="{DB89AB8B-3AA7-4D3A-91C0-AD2B1E4544F7}" dt="2020-07-01T15:15:52.968" v="9" actId="207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 (HAB)" userId="57fb2244-f77a-4291-bf83-84bcf6856161" providerId="ADAL" clId="{DB89AB8B-3AA7-4D3A-91C0-AD2B1E4544F7}" dt="2020-07-01T15:15:30.148" v="0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 (HAB)" userId="57fb2244-f77a-4291-bf83-84bcf6856161" providerId="ADAL" clId="{DB89AB8B-3AA7-4D3A-91C0-AD2B1E4544F7}" dt="2020-07-01T15:15:42.194" v="5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 (HAB)" userId="57fb2244-f77a-4291-bf83-84bcf6856161" providerId="ADAL" clId="{DB89AB8B-3AA7-4D3A-91C0-AD2B1E4544F7}" dt="2020-07-01T15:15:35.087" v="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 (HAB)" userId="57fb2244-f77a-4291-bf83-84bcf6856161" providerId="ADAL" clId="{DB89AB8B-3AA7-4D3A-91C0-AD2B1E4544F7}" dt="2020-07-01T15:15:39.027" v="4" actId="207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 (HAB)" userId="57fb2244-f77a-4291-bf83-84bcf6856161" providerId="ADAL" clId="{DB89AB8B-3AA7-4D3A-91C0-AD2B1E4544F7}" dt="2020-07-01T15:15:44.786" v="6" actId="208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 (HAB)" userId="57fb2244-f77a-4291-bf83-84bcf6856161" providerId="ADAL" clId="{DB89AB8B-3AA7-4D3A-91C0-AD2B1E4544F7}" dt="2020-07-01T15:15:48.710" v="7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44264908-F95A-4C76-A22E-9408576B97A9}"/>
    <pc:docChg chg="addSld modSld">
      <pc:chgData name="Peter EDMUNDS" userId="57fb2244-f77a-4291-bf83-84bcf6856161" providerId="ADAL" clId="{44264908-F95A-4C76-A22E-9408576B97A9}" dt="2020-07-15T21:02:46.286" v="0"/>
      <pc:docMkLst>
        <pc:docMk/>
      </pc:docMkLst>
      <pc:sldChg chg="add">
        <pc:chgData name="Peter EDMUNDS" userId="57fb2244-f77a-4291-bf83-84bcf6856161" providerId="ADAL" clId="{44264908-F95A-4C76-A22E-9408576B97A9}" dt="2020-07-15T21:02:46.286" v="0"/>
        <pc:sldMkLst>
          <pc:docMk/>
          <pc:sldMk cId="2207074353" sldId="397"/>
        </pc:sldMkLst>
      </pc:sldChg>
    </pc:docChg>
  </pc:docChgLst>
  <pc:docChgLst>
    <pc:chgData name="Peter EDMUNDS" userId="57fb2244-f77a-4291-bf83-84bcf6856161" providerId="ADAL" clId="{D97D8D4D-E026-4515-A213-914F7E2FF0D8}"/>
    <pc:docChg chg="undo custSel modMainMaster">
      <pc:chgData name="Peter EDMUNDS" userId="57fb2244-f77a-4291-bf83-84bcf6856161" providerId="ADAL" clId="{D97D8D4D-E026-4515-A213-914F7E2FF0D8}" dt="2020-06-30T12:21:57.667" v="243" actId="208"/>
      <pc:docMkLst>
        <pc:docMk/>
      </pc:docMkLst>
      <pc:sldMasterChg chg="modSldLayout">
        <pc:chgData name="Peter EDMUNDS" userId="57fb2244-f77a-4291-bf83-84bcf6856161" providerId="ADAL" clId="{D97D8D4D-E026-4515-A213-914F7E2FF0D8}" dt="2020-06-30T12:21:57.667" v="243" actId="208"/>
        <pc:sldMasterMkLst>
          <pc:docMk/>
          <pc:sldMasterMk cId="2603236934" sldId="2147483648"/>
        </pc:sldMasterMkLst>
        <pc:sldLayoutChg chg="addSp delSp modSp">
          <pc:chgData name="Peter EDMUNDS" userId="57fb2244-f77a-4291-bf83-84bcf6856161" providerId="ADAL" clId="{D97D8D4D-E026-4515-A213-914F7E2FF0D8}" dt="2020-06-30T11:59:50.466" v="61" actId="1076"/>
          <pc:sldLayoutMkLst>
            <pc:docMk/>
            <pc:sldMasterMk cId="2603236934" sldId="2147483648"/>
            <pc:sldLayoutMk cId="1181954189" sldId="2147483650"/>
          </pc:sldLayoutMkLst>
          <pc:spChg chg="mod">
            <ac:chgData name="Peter EDMUNDS" userId="57fb2244-f77a-4291-bf83-84bcf6856161" providerId="ADAL" clId="{D97D8D4D-E026-4515-A213-914F7E2FF0D8}" dt="2020-06-30T11:53:29.051" v="47" actId="208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" userId="57fb2244-f77a-4291-bf83-84bcf6856161" providerId="ADAL" clId="{D97D8D4D-E026-4515-A213-914F7E2FF0D8}" dt="2020-06-30T11:53:32.416" v="48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" userId="57fb2244-f77a-4291-bf83-84bcf6856161" providerId="ADAL" clId="{D97D8D4D-E026-4515-A213-914F7E2FF0D8}" dt="2020-06-30T11:53:37.382" v="49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" userId="57fb2244-f77a-4291-bf83-84bcf6856161" providerId="ADAL" clId="{D97D8D4D-E026-4515-A213-914F7E2FF0D8}" dt="2020-06-30T11:53:40.658" v="50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" userId="57fb2244-f77a-4291-bf83-84bcf6856161" providerId="ADAL" clId="{D97D8D4D-E026-4515-A213-914F7E2FF0D8}" dt="2020-06-30T11:54:44.652" v="5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" userId="57fb2244-f77a-4291-bf83-84bcf6856161" providerId="ADAL" clId="{D97D8D4D-E026-4515-A213-914F7E2FF0D8}" dt="2020-06-30T11:52:40.132" v="33" actId="208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" userId="57fb2244-f77a-4291-bf83-84bcf6856161" providerId="ADAL" clId="{D97D8D4D-E026-4515-A213-914F7E2FF0D8}" dt="2020-06-30T11:53:04.277" v="40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" userId="57fb2244-f77a-4291-bf83-84bcf6856161" providerId="ADAL" clId="{D97D8D4D-E026-4515-A213-914F7E2FF0D8}" dt="2020-06-30T11:52:59.478" v="39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" userId="57fb2244-f77a-4291-bf83-84bcf6856161" providerId="ADAL" clId="{D97D8D4D-E026-4515-A213-914F7E2FF0D8}" dt="2020-06-30T11:53:17.292" v="43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" userId="57fb2244-f77a-4291-bf83-84bcf6856161" providerId="ADAL" clId="{D97D8D4D-E026-4515-A213-914F7E2FF0D8}" dt="2020-06-30T11:59:13.480" v="56" actId="1076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" userId="57fb2244-f77a-4291-bf83-84bcf6856161" providerId="ADAL" clId="{D97D8D4D-E026-4515-A213-914F7E2FF0D8}" dt="2020-06-30T11:59:26.475" v="59" actId="1076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" userId="57fb2244-f77a-4291-bf83-84bcf6856161" providerId="ADAL" clId="{D97D8D4D-E026-4515-A213-914F7E2FF0D8}" dt="2020-06-30T11:59:32.461" v="60" actId="1076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" userId="57fb2244-f77a-4291-bf83-84bcf6856161" providerId="ADAL" clId="{D97D8D4D-E026-4515-A213-914F7E2FF0D8}" dt="2020-06-30T11:59:50.466" v="61" actId="1076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" userId="57fb2244-f77a-4291-bf83-84bcf6856161" providerId="ADAL" clId="{D97D8D4D-E026-4515-A213-914F7E2FF0D8}" dt="2020-06-30T11:59:08.198" v="55" actId="1076"/>
            <ac:spMkLst>
              <pc:docMk/>
              <pc:sldMasterMk cId="2603236934" sldId="2147483648"/>
              <pc:sldLayoutMk cId="1181954189" sldId="2147483650"/>
              <ac:spMk id="20" creationId="{8092FB7C-D3DB-4C72-A164-F8E3A4B25625}"/>
            </ac:spMkLst>
          </pc:spChg>
          <pc:spChg chg="mod">
            <ac:chgData name="Peter EDMUNDS" userId="57fb2244-f77a-4291-bf83-84bcf6856161" providerId="ADAL" clId="{D97D8D4D-E026-4515-A213-914F7E2FF0D8}" dt="2020-06-30T11:59:19.324" v="58" actId="1076"/>
            <ac:spMkLst>
              <pc:docMk/>
              <pc:sldMasterMk cId="2603236934" sldId="2147483648"/>
              <pc:sldLayoutMk cId="1181954189" sldId="2147483650"/>
              <ac:spMk id="21" creationId="{004836C7-8FBD-4766-B525-19A359800FA0}"/>
            </ac:spMkLst>
          </pc:spChg>
          <pc:spChg chg="mod">
            <ac:chgData name="Peter EDMUNDS" userId="57fb2244-f77a-4291-bf83-84bcf6856161" providerId="ADAL" clId="{D97D8D4D-E026-4515-A213-914F7E2FF0D8}" dt="2020-06-30T11:49:00.034" v="10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add del mod">
            <ac:chgData name="Peter EDMUNDS" userId="57fb2244-f77a-4291-bf83-84bcf6856161" providerId="ADAL" clId="{D97D8D4D-E026-4515-A213-914F7E2FF0D8}" dt="2020-06-30T11:49:01.523" v="11" actId="478"/>
            <ac:picMkLst>
              <pc:docMk/>
              <pc:sldMasterMk cId="2603236934" sldId="2147483648"/>
              <pc:sldLayoutMk cId="1181954189" sldId="2147483650"/>
              <ac:picMk id="2" creationId="{DBC17CE6-F00E-4744-9A6B-309365F47A49}"/>
            </ac:picMkLst>
          </pc:picChg>
          <pc:picChg chg="add del mod">
            <ac:chgData name="Peter EDMUNDS" userId="57fb2244-f77a-4291-bf83-84bcf6856161" providerId="ADAL" clId="{D97D8D4D-E026-4515-A213-914F7E2FF0D8}" dt="2020-06-30T11:51:01.538" v="22" actId="478"/>
            <ac:picMkLst>
              <pc:docMk/>
              <pc:sldMasterMk cId="2603236934" sldId="2147483648"/>
              <pc:sldLayoutMk cId="1181954189" sldId="2147483650"/>
              <ac:picMk id="4" creationId="{E5185796-8FA2-4F98-9ECE-F2AF73CBF175}"/>
            </ac:picMkLst>
          </pc:picChg>
          <pc:picChg chg="add mod">
            <ac:chgData name="Peter EDMUNDS" userId="57fb2244-f77a-4291-bf83-84bcf6856161" providerId="ADAL" clId="{D97D8D4D-E026-4515-A213-914F7E2FF0D8}" dt="2020-06-30T11:51:14.244" v="27" actId="1076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  <pc:picChg chg="del mod">
            <ac:chgData name="Peter EDMUNDS" userId="57fb2244-f77a-4291-bf83-84bcf6856161" providerId="ADAL" clId="{D97D8D4D-E026-4515-A213-914F7E2FF0D8}" dt="2020-06-30T11:46:36.902" v="1" actId="478"/>
            <ac:picMkLst>
              <pc:docMk/>
              <pc:sldMasterMk cId="2603236934" sldId="2147483648"/>
              <pc:sldLayoutMk cId="1181954189" sldId="2147483650"/>
              <ac:picMk id="28" creationId="{9F5DEAAD-0A65-4021-B78F-3A19AA82B696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22.622" v="138" actId="208"/>
          <pc:sldLayoutMkLst>
            <pc:docMk/>
            <pc:sldMasterMk cId="2603236934" sldId="2147483648"/>
            <pc:sldLayoutMk cId="1247809271" sldId="2147483660"/>
          </pc:sldLayoutMkLst>
          <pc:spChg chg="mod">
            <ac:chgData name="Peter EDMUNDS" userId="57fb2244-f77a-4291-bf83-84bcf6856161" providerId="ADAL" clId="{D97D8D4D-E026-4515-A213-914F7E2FF0D8}" dt="2020-06-30T12:05:06.359" v="133" actId="208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5:15.108" v="135" actId="208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5:17.864" v="136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5:20.433" v="137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5:22.622" v="138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58.949" v="117" actId="208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picChg chg="add">
            <ac:chgData name="Peter EDMUNDS" userId="57fb2244-f77a-4291-bf83-84bcf6856161" providerId="ADAL" clId="{D97D8D4D-E026-4515-A213-914F7E2FF0D8}" dt="2020-06-30T12:00:11.213" v="63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del">
            <ac:chgData name="Peter EDMUNDS" userId="57fb2244-f77a-4291-bf83-84bcf6856161" providerId="ADAL" clId="{D97D8D4D-E026-4515-A213-914F7E2FF0D8}" dt="2020-06-30T12:00:06.182" v="62" actId="478"/>
            <ac:picMkLst>
              <pc:docMk/>
              <pc:sldMasterMk cId="2603236934" sldId="2147483648"/>
              <pc:sldLayoutMk cId="1247809271" sldId="2147483660"/>
              <ac:picMk id="14" creationId="{BD8F1D76-42BD-4183-BFED-E728ECEB9CCC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41.696" v="144" actId="208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" userId="57fb2244-f77a-4291-bf83-84bcf6856161" providerId="ADAL" clId="{D97D8D4D-E026-4515-A213-914F7E2FF0D8}" dt="2020-06-30T12:05:33.787" v="140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5:37.060" v="142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5:39.573" v="143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5:41.696" v="14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5:31.456" v="139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04.426" v="118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add mod">
            <ac:chgData name="Peter EDMUNDS" userId="57fb2244-f77a-4291-bf83-84bcf6856161" providerId="ADAL" clId="{D97D8D4D-E026-4515-A213-914F7E2FF0D8}" dt="2020-06-30T12:00:14.624" v="67" actId="1035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del">
            <ac:chgData name="Peter EDMUNDS" userId="57fb2244-f77a-4291-bf83-84bcf6856161" providerId="ADAL" clId="{D97D8D4D-E026-4515-A213-914F7E2FF0D8}" dt="2020-06-30T12:00:12.663" v="64" actId="478"/>
            <ac:picMkLst>
              <pc:docMk/>
              <pc:sldMasterMk cId="2603236934" sldId="2147483648"/>
              <pc:sldLayoutMk cId="3686479584" sldId="2147483661"/>
              <ac:picMk id="15" creationId="{D36CE275-C02F-44FA-BD65-2CCDE6146D3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55.442" v="150" actId="208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" userId="57fb2244-f77a-4291-bf83-84bcf6856161" providerId="ADAL" clId="{D97D8D4D-E026-4515-A213-914F7E2FF0D8}" dt="2020-06-30T12:05:48.289" v="14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5:50.792" v="147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5:53.310" v="149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5:55.442" v="150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5:46.070" v="145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07.274" v="119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add">
            <ac:chgData name="Peter EDMUNDS" userId="57fb2244-f77a-4291-bf83-84bcf6856161" providerId="ADAL" clId="{D97D8D4D-E026-4515-A213-914F7E2FF0D8}" dt="2020-06-30T12:00:17.320" v="69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del">
            <ac:chgData name="Peter EDMUNDS" userId="57fb2244-f77a-4291-bf83-84bcf6856161" providerId="ADAL" clId="{D97D8D4D-E026-4515-A213-914F7E2FF0D8}" dt="2020-06-30T12:00:17.100" v="68" actId="478"/>
            <ac:picMkLst>
              <pc:docMk/>
              <pc:sldMasterMk cId="2603236934" sldId="2147483648"/>
              <pc:sldLayoutMk cId="1653136432" sldId="2147483662"/>
              <ac:picMk id="15" creationId="{BF039451-4584-446B-96D1-BC979D288802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6:19.598" v="156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" userId="57fb2244-f77a-4291-bf83-84bcf6856161" providerId="ADAL" clId="{D97D8D4D-E026-4515-A213-914F7E2FF0D8}" dt="2020-06-30T12:06:12.511" v="152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06:14.674" v="153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06:17.223" v="154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06:19.598" v="156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06:09.727" v="151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09.671" v="120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add">
            <ac:chgData name="Peter EDMUNDS" userId="57fb2244-f77a-4291-bf83-84bcf6856161" providerId="ADAL" clId="{D97D8D4D-E026-4515-A213-914F7E2FF0D8}" dt="2020-06-30T12:00:19.712" v="71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del">
            <ac:chgData name="Peter EDMUNDS" userId="57fb2244-f77a-4291-bf83-84bcf6856161" providerId="ADAL" clId="{D97D8D4D-E026-4515-A213-914F7E2FF0D8}" dt="2020-06-30T12:00:19.471" v="70" actId="478"/>
            <ac:picMkLst>
              <pc:docMk/>
              <pc:sldMasterMk cId="2603236934" sldId="2147483648"/>
              <pc:sldLayoutMk cId="3871895606" sldId="2147483663"/>
              <ac:picMk id="15" creationId="{640660DD-BF73-4E1E-9DC1-AF46F8412868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3:28.856" v="113" actId="208"/>
          <pc:sldLayoutMkLst>
            <pc:docMk/>
            <pc:sldMasterMk cId="2603236934" sldId="2147483648"/>
            <pc:sldLayoutMk cId="4260661887" sldId="2147483664"/>
          </pc:sldLayoutMkLst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4" creationId="{50670FC4-B1BE-4CCF-9111-CFE3D8CAE3EA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5" creationId="{753E6534-3074-4905-804D-B4C79367EED2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6" creationId="{F5D52918-9308-4B53-9A68-93D5A7D6638E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7" creationId="{67272191-372C-4A8E-9255-9A9D4B8B8774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26.081" v="112" actId="208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3:28.856" v="113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mod">
            <ac:chgData name="Peter EDMUNDS" userId="57fb2244-f77a-4291-bf83-84bcf6856161" providerId="ADAL" clId="{D97D8D4D-E026-4515-A213-914F7E2FF0D8}" dt="2020-06-30T11:51:34.800" v="30" actId="207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picChg chg="add">
            <ac:chgData name="Peter EDMUNDS" userId="57fb2244-f77a-4291-bf83-84bcf6856161" providerId="ADAL" clId="{D97D8D4D-E026-4515-A213-914F7E2FF0D8}" dt="2020-06-30T11:51:27.299" v="29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del">
            <ac:chgData name="Peter EDMUNDS" userId="57fb2244-f77a-4291-bf83-84bcf6856161" providerId="ADAL" clId="{D97D8D4D-E026-4515-A213-914F7E2FF0D8}" dt="2020-06-30T11:51:26.914" v="28" actId="478"/>
            <ac:picMkLst>
              <pc:docMk/>
              <pc:sldMasterMk cId="2603236934" sldId="2147483648"/>
              <pc:sldLayoutMk cId="4260661887" sldId="2147483664"/>
              <ac:picMk id="37" creationId="{67EAFAD3-7E4D-4EF7-9430-D1149F3B73E3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08:27.087" v="174" actId="208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" userId="57fb2244-f77a-4291-bf83-84bcf6856161" providerId="ADAL" clId="{D97D8D4D-E026-4515-A213-914F7E2FF0D8}" dt="2020-06-30T12:08:19.798" v="171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22.252" v="172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24.620" v="173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27.087" v="1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6:26.113" v="157" actId="20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8:07.199" v="169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08:17.230" v="170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12.300" v="121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" userId="57fb2244-f77a-4291-bf83-84bcf6856161" providerId="ADAL" clId="{D97D8D4D-E026-4515-A213-914F7E2FF0D8}" dt="2020-06-30T12:06:35.299" v="158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 mod">
            <ac:chgData name="Peter EDMUNDS" userId="57fb2244-f77a-4291-bf83-84bcf6856161" providerId="ADAL" clId="{D97D8D4D-E026-4515-A213-914F7E2FF0D8}" dt="2020-06-30T12:06:43.333" v="161" actId="478"/>
            <ac:picMkLst>
              <pc:docMk/>
              <pc:sldMasterMk cId="2603236934" sldId="2147483648"/>
              <pc:sldLayoutMk cId="337788936" sldId="2147483665"/>
              <ac:picMk id="3" creationId="{E5E0F8BD-C19C-452B-AF99-1507B17B63DF}"/>
            </ac:picMkLst>
          </pc:picChg>
          <pc:picChg chg="add mod">
            <ac:chgData name="Peter EDMUNDS" userId="57fb2244-f77a-4291-bf83-84bcf6856161" providerId="ADAL" clId="{D97D8D4D-E026-4515-A213-914F7E2FF0D8}" dt="2020-06-30T12:08:02.256" v="168" actId="1076"/>
            <ac:picMkLst>
              <pc:docMk/>
              <pc:sldMasterMk cId="2603236934" sldId="2147483648"/>
              <pc:sldLayoutMk cId="337788936" sldId="2147483665"/>
              <ac:picMk id="4" creationId="{78C2A1C1-7E1D-4621-916F-B85F8E7A9FAE}"/>
            </ac:picMkLst>
          </pc:picChg>
          <pc:picChg chg="add">
            <ac:chgData name="Peter EDMUNDS" userId="57fb2244-f77a-4291-bf83-84bcf6856161" providerId="ADAL" clId="{D97D8D4D-E026-4515-A213-914F7E2FF0D8}" dt="2020-06-30T12:00:22.218" v="73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del">
            <ac:chgData name="Peter EDMUNDS" userId="57fb2244-f77a-4291-bf83-84bcf6856161" providerId="ADAL" clId="{D97D8D4D-E026-4515-A213-914F7E2FF0D8}" dt="2020-06-30T12:00:21.989" v="72" actId="478"/>
            <ac:picMkLst>
              <pc:docMk/>
              <pc:sldMasterMk cId="2603236934" sldId="2147483648"/>
              <pc:sldLayoutMk cId="337788936" sldId="2147483665"/>
              <ac:picMk id="35" creationId="{A9BF43AC-82F8-47D1-89B9-2FB93A32B15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8:53.002" v="180" actId="208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" userId="57fb2244-f77a-4291-bf83-84bcf6856161" providerId="ADAL" clId="{D97D8D4D-E026-4515-A213-914F7E2FF0D8}" dt="2020-06-30T12:08:34.784" v="175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8:38.970" v="177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48.614" v="1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50.653" v="179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53.002" v="180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15.945" v="122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picChg chg="add">
            <ac:chgData name="Peter EDMUNDS" userId="57fb2244-f77a-4291-bf83-84bcf6856161" providerId="ADAL" clId="{D97D8D4D-E026-4515-A213-914F7E2FF0D8}" dt="2020-06-30T12:00:24.995" v="75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del">
            <ac:chgData name="Peter EDMUNDS" userId="57fb2244-f77a-4291-bf83-84bcf6856161" providerId="ADAL" clId="{D97D8D4D-E026-4515-A213-914F7E2FF0D8}" dt="2020-06-30T12:00:24.768" v="74" actId="478"/>
            <ac:picMkLst>
              <pc:docMk/>
              <pc:sldMasterMk cId="2603236934" sldId="2147483648"/>
              <pc:sldLayoutMk cId="3576618344" sldId="2147483666"/>
              <ac:picMk id="15" creationId="{1A8D09B7-7E22-45F5-98FB-C85D518678A1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15.301" v="186" actId="208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" userId="57fb2244-f77a-4291-bf83-84bcf6856161" providerId="ADAL" clId="{D97D8D4D-E026-4515-A213-914F7E2FF0D8}" dt="2020-06-30T12:09:08.221" v="182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9:10.517" v="184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9:12.652" v="185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9:15.301" v="186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9:05.587" v="181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19.617" v="123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add">
            <ac:chgData name="Peter EDMUNDS" userId="57fb2244-f77a-4291-bf83-84bcf6856161" providerId="ADAL" clId="{D97D8D4D-E026-4515-A213-914F7E2FF0D8}" dt="2020-06-30T12:00:28.912" v="77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del">
            <ac:chgData name="Peter EDMUNDS" userId="57fb2244-f77a-4291-bf83-84bcf6856161" providerId="ADAL" clId="{D97D8D4D-E026-4515-A213-914F7E2FF0D8}" dt="2020-06-30T12:00:28.669" v="76" actId="478"/>
            <ac:picMkLst>
              <pc:docMk/>
              <pc:sldMasterMk cId="2603236934" sldId="2147483648"/>
              <pc:sldLayoutMk cId="340964654" sldId="2147483667"/>
              <ac:picMk id="20" creationId="{914AC97D-2140-4712-B5EA-E85A6AA1B7EF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29.584" v="192" actId="208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" userId="57fb2244-f77a-4291-bf83-84bcf6856161" providerId="ADAL" clId="{D97D8D4D-E026-4515-A213-914F7E2FF0D8}" dt="2020-06-30T12:09:22.868" v="188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9:25.079" v="189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9:27.504" v="191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9:29.584" v="19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9:20.158" v="187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22.363" v="124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picChg chg="del">
            <ac:chgData name="Peter EDMUNDS" userId="57fb2244-f77a-4291-bf83-84bcf6856161" providerId="ADAL" clId="{D97D8D4D-E026-4515-A213-914F7E2FF0D8}" dt="2020-06-30T12:00:31.364" v="78" actId="478"/>
            <ac:picMkLst>
              <pc:docMk/>
              <pc:sldMasterMk cId="2603236934" sldId="2147483648"/>
              <pc:sldLayoutMk cId="3809377478" sldId="2147483668"/>
              <ac:picMk id="14" creationId="{0602AC53-6EF0-47BD-8B44-61FC446C088C}"/>
            </ac:picMkLst>
          </pc:picChg>
          <pc:picChg chg="add">
            <ac:chgData name="Peter EDMUNDS" userId="57fb2244-f77a-4291-bf83-84bcf6856161" providerId="ADAL" clId="{D97D8D4D-E026-4515-A213-914F7E2FF0D8}" dt="2020-06-30T12:00:31.614" v="79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19:17.261" v="198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" userId="57fb2244-f77a-4291-bf83-84bcf6856161" providerId="ADAL" clId="{D97D8D4D-E026-4515-A213-914F7E2FF0D8}" dt="2020-06-30T12:19:10.117" v="19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19:12.866" v="195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19:15.084" v="196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19:17.261" v="198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19:07.861" v="193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24.844" v="12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picChg chg="del">
            <ac:chgData name="Peter EDMUNDS" userId="57fb2244-f77a-4291-bf83-84bcf6856161" providerId="ADAL" clId="{D97D8D4D-E026-4515-A213-914F7E2FF0D8}" dt="2020-06-30T12:00:35.137" v="80" actId="478"/>
            <ac:picMkLst>
              <pc:docMk/>
              <pc:sldMasterMk cId="2603236934" sldId="2147483648"/>
              <pc:sldLayoutMk cId="2789086798" sldId="2147483669"/>
              <ac:picMk id="14" creationId="{465E4CF8-0AB0-40AC-BFD4-7505F02409A0}"/>
            </ac:picMkLst>
          </pc:picChg>
          <pc:picChg chg="add">
            <ac:chgData name="Peter EDMUNDS" userId="57fb2244-f77a-4291-bf83-84bcf6856161" providerId="ADAL" clId="{D97D8D4D-E026-4515-A213-914F7E2FF0D8}" dt="2020-06-30T12:00:35.353" v="81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19:58.593" v="210" actId="1076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19:33.663" v="203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19:31.578" v="202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19:24.485" v="199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19:29.129" v="201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19:27.469" v="200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28.497" v="126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graphicFrameChg chg="modGraphic">
            <ac:chgData name="Peter EDMUNDS" userId="57fb2244-f77a-4291-bf83-84bcf6856161" providerId="ADAL" clId="{D97D8D4D-E026-4515-A213-914F7E2FF0D8}" dt="2020-06-30T12:19:41.066" v="205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22" creationId="{38547CA7-2348-48E8-862B-0FC495B6010E}"/>
            </ac:picMkLst>
          </pc:picChg>
          <pc:picChg chg="del">
            <ac:chgData name="Peter EDMUNDS" userId="57fb2244-f77a-4291-bf83-84bcf6856161" providerId="ADAL" clId="{D97D8D4D-E026-4515-A213-914F7E2FF0D8}" dt="2020-06-30T12:00:38.664" v="82" actId="478"/>
            <ac:picMkLst>
              <pc:docMk/>
              <pc:sldMasterMk cId="2603236934" sldId="2147483648"/>
              <pc:sldLayoutMk cId="1205881852" sldId="2147483670"/>
              <ac:picMk id="35" creationId="{70FB0481-14F3-4E16-9FFC-1AF2B592D1A7}"/>
            </ac:picMkLst>
          </pc:picChg>
          <pc:picChg chg="add">
            <ac:chgData name="Peter EDMUNDS" userId="57fb2244-f77a-4291-bf83-84bcf6856161" providerId="ADAL" clId="{D97D8D4D-E026-4515-A213-914F7E2FF0D8}" dt="2020-06-30T12:00:38.887" v="83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">
            <ac:chgData name="Peter EDMUNDS" userId="57fb2244-f77a-4291-bf83-84bcf6856161" providerId="ADAL" clId="{D97D8D4D-E026-4515-A213-914F7E2FF0D8}" dt="2020-06-30T12:19:58.593" v="210" actId="1076"/>
            <ac:picMkLst>
              <pc:docMk/>
              <pc:sldMasterMk cId="2603236934" sldId="2147483648"/>
              <pc:sldLayoutMk cId="1205881852" sldId="2147483670"/>
              <ac:picMk id="38" creationId="{CC100E89-9FE1-40D6-8AB6-98CEF19C9435}"/>
            </ac:picMkLst>
          </pc:picChg>
          <pc:picChg chg="add mod">
            <ac:chgData name="Peter EDMUNDS" userId="57fb2244-f77a-4291-bf83-84bcf6856161" providerId="ADAL" clId="{D97D8D4D-E026-4515-A213-914F7E2FF0D8}" dt="2020-06-30T12:19:54.966" v="209" actId="1076"/>
            <ac:picMkLst>
              <pc:docMk/>
              <pc:sldMasterMk cId="2603236934" sldId="2147483648"/>
              <pc:sldLayoutMk cId="1205881852" sldId="2147483670"/>
              <ac:picMk id="39" creationId="{B1684B44-EE12-4EDA-8994-B977D9FF1F5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19.441" v="216" actId="208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" userId="57fb2244-f77a-4291-bf83-84bcf6856161" providerId="ADAL" clId="{D97D8D4D-E026-4515-A213-914F7E2FF0D8}" dt="2020-06-30T12:20:10.195" v="211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20:12.441" v="213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0:15.170" v="214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0:17.288" v="215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0:19.441" v="216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31.166" v="127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picChg chg="del">
            <ac:chgData name="Peter EDMUNDS" userId="57fb2244-f77a-4291-bf83-84bcf6856161" providerId="ADAL" clId="{D97D8D4D-E026-4515-A213-914F7E2FF0D8}" dt="2020-06-30T12:00:41.571" v="84" actId="478"/>
            <ac:picMkLst>
              <pc:docMk/>
              <pc:sldMasterMk cId="2603236934" sldId="2147483648"/>
              <pc:sldLayoutMk cId="1274842545" sldId="2147483671"/>
              <ac:picMk id="13" creationId="{976BB63E-7DB9-4EF5-9D92-DC85AE22386B}"/>
            </ac:picMkLst>
          </pc:picChg>
          <pc:picChg chg="add">
            <ac:chgData name="Peter EDMUNDS" userId="57fb2244-f77a-4291-bf83-84bcf6856161" providerId="ADAL" clId="{D97D8D4D-E026-4515-A213-914F7E2FF0D8}" dt="2020-06-30T12:00:41.777" v="85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33.603" v="222" actId="208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" userId="57fb2244-f77a-4291-bf83-84bcf6856161" providerId="ADAL" clId="{D97D8D4D-E026-4515-A213-914F7E2FF0D8}" dt="2020-06-30T12:20:26.164" v="218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20:28.727" v="220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20:31.048" v="221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20:33.603" v="222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20:23.672" v="217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34.769" v="128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add">
            <ac:chgData name="Peter EDMUNDS" userId="57fb2244-f77a-4291-bf83-84bcf6856161" providerId="ADAL" clId="{D97D8D4D-E026-4515-A213-914F7E2FF0D8}" dt="2020-06-30T12:00:44.402" v="87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del">
            <ac:chgData name="Peter EDMUNDS" userId="57fb2244-f77a-4291-bf83-84bcf6856161" providerId="ADAL" clId="{D97D8D4D-E026-4515-A213-914F7E2FF0D8}" dt="2020-06-30T12:00:44.152" v="86" actId="478"/>
            <ac:picMkLst>
              <pc:docMk/>
              <pc:sldMasterMk cId="2603236934" sldId="2147483648"/>
              <pc:sldLayoutMk cId="2216631068" sldId="2147483672"/>
              <ac:picMk id="20" creationId="{DEFEA2E2-8EE6-4684-BFEE-68D97002631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49.305" v="228" actId="208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" userId="57fb2244-f77a-4291-bf83-84bcf6856161" providerId="ADAL" clId="{D97D8D4D-E026-4515-A213-914F7E2FF0D8}" dt="2020-06-30T12:20:41.684" v="224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20:44.237" v="225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20:46.745" v="227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20:49.305" v="228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20:38.779" v="223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38.414" v="129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picChg chg="del">
            <ac:chgData name="Peter EDMUNDS" userId="57fb2244-f77a-4291-bf83-84bcf6856161" providerId="ADAL" clId="{D97D8D4D-E026-4515-A213-914F7E2FF0D8}" dt="2020-06-30T12:00:47.685" v="88" actId="478"/>
            <ac:picMkLst>
              <pc:docMk/>
              <pc:sldMasterMk cId="2603236934" sldId="2147483648"/>
              <pc:sldLayoutMk cId="889580436" sldId="2147483673"/>
              <ac:picMk id="17" creationId="{9180E619-D61E-4E80-B78F-D3F3B106BEBE}"/>
            </ac:picMkLst>
          </pc:picChg>
          <pc:picChg chg="add">
            <ac:chgData name="Peter EDMUNDS" userId="57fb2244-f77a-4291-bf83-84bcf6856161" providerId="ADAL" clId="{D97D8D4D-E026-4515-A213-914F7E2FF0D8}" dt="2020-06-30T12:00:47.904" v="89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06.762" v="234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" userId="57fb2244-f77a-4291-bf83-84bcf6856161" providerId="ADAL" clId="{D97D8D4D-E026-4515-A213-914F7E2FF0D8}" dt="2020-06-30T12:20:58.144" v="230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21:00.839" v="231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21:04.192" v="232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21:06.762" v="234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20:55.874" v="229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41.646" v="130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picChg chg="del">
            <ac:chgData name="Peter EDMUNDS" userId="57fb2244-f77a-4291-bf83-84bcf6856161" providerId="ADAL" clId="{D97D8D4D-E026-4515-A213-914F7E2FF0D8}" dt="2020-06-30T12:00:51.290" v="90" actId="478"/>
            <ac:picMkLst>
              <pc:docMk/>
              <pc:sldMasterMk cId="2603236934" sldId="2147483648"/>
              <pc:sldLayoutMk cId="3699823584" sldId="2147483674"/>
              <ac:picMk id="17" creationId="{4ECF0AB2-C58D-4812-B3BD-C67312E6F550}"/>
            </ac:picMkLst>
          </pc:picChg>
          <pc:picChg chg="add">
            <ac:chgData name="Peter EDMUNDS" userId="57fb2244-f77a-4291-bf83-84bcf6856161" providerId="ADAL" clId="{D97D8D4D-E026-4515-A213-914F7E2FF0D8}" dt="2020-06-30T12:00:51.512" v="91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21:43.935" v="240" actId="1076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44.883" v="131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graphicFrameChg chg="modGraphic">
            <ac:chgData name="Peter EDMUNDS" userId="57fb2244-f77a-4291-bf83-84bcf6856161" providerId="ADAL" clId="{D97D8D4D-E026-4515-A213-914F7E2FF0D8}" dt="2020-06-30T12:21:23.483" v="236" actId="14100"/>
            <ac:graphicFrameMkLst>
              <pc:docMk/>
              <pc:sldMasterMk cId="2603236934" sldId="2147483648"/>
              <pc:sldLayoutMk cId="1382493626" sldId="2147483675"/>
              <ac:graphicFrameMk id="33" creationId="{FB91CD4A-0BDA-4FB9-A6BE-3D83192EEC59}"/>
            </ac:graphicFrameMkLst>
          </pc:graphicFrame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2" creationId="{38547CA7-2348-48E8-862B-0FC495B6010E}"/>
            </ac:picMkLst>
          </pc:picChg>
          <pc:picChg chg="mod">
            <ac:chgData name="Peter EDMUNDS" userId="57fb2244-f77a-4291-bf83-84bcf6856161" providerId="ADAL" clId="{D97D8D4D-E026-4515-A213-914F7E2FF0D8}" dt="2020-06-30T12:21:19.612" v="235" actId="20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6" creationId="{8F4C72F4-D9E7-4974-AFE2-B575579DFB3C}"/>
            </ac:picMkLst>
          </pc:picChg>
          <pc:picChg chg="del">
            <ac:chgData name="Peter EDMUNDS" userId="57fb2244-f77a-4291-bf83-84bcf6856161" providerId="ADAL" clId="{D97D8D4D-E026-4515-A213-914F7E2FF0D8}" dt="2020-06-30T12:00:54.705" v="92" actId="478"/>
            <ac:picMkLst>
              <pc:docMk/>
              <pc:sldMasterMk cId="2603236934" sldId="2147483648"/>
              <pc:sldLayoutMk cId="1382493626" sldId="2147483675"/>
              <ac:picMk id="39" creationId="{ED4FF715-0428-471E-8064-EE01BFD48BA4}"/>
            </ac:picMkLst>
          </pc:picChg>
          <pc:picChg chg="add">
            <ac:chgData name="Peter EDMUNDS" userId="57fb2244-f77a-4291-bf83-84bcf6856161" providerId="ADAL" clId="{D97D8D4D-E026-4515-A213-914F7E2FF0D8}" dt="2020-06-30T12:00:54.929" v="93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2" creationId="{729D67D7-05F0-4715-98F5-04C9F64FEB46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3" creationId="{340D93ED-BE67-43C1-A56B-7413FAE3B00F}"/>
            </ac:picMkLst>
          </pc:picChg>
          <pc:picChg chg="add mod">
            <ac:chgData name="Peter EDMUNDS" userId="57fb2244-f77a-4291-bf83-84bcf6856161" providerId="ADAL" clId="{D97D8D4D-E026-4515-A213-914F7E2FF0D8}" dt="2020-06-30T12:21:43.935" v="240" actId="1076"/>
            <ac:picMkLst>
              <pc:docMk/>
              <pc:sldMasterMk cId="2603236934" sldId="2147483648"/>
              <pc:sldLayoutMk cId="1382493626" sldId="2147483675"/>
              <ac:picMk id="44" creationId="{0BEE4635-B9ED-492F-A678-7CFC13EF50F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57.667" v="243" actId="208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" userId="57fb2244-f77a-4291-bf83-84bcf6856161" providerId="ADAL" clId="{D97D8D4D-E026-4515-A213-914F7E2FF0D8}" dt="2020-06-30T12:21:57.667" v="243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20" creationId="{066F9A17-AA18-404B-A173-F060CF48E0B1}"/>
            </ac:spMkLst>
          </pc:spChg>
          <pc:spChg chg="mod">
            <ac:chgData name="Peter EDMUNDS" userId="57fb2244-f77a-4291-bf83-84bcf6856161" providerId="ADAL" clId="{D97D8D4D-E026-4515-A213-914F7E2FF0D8}" dt="2020-06-30T12:21:55.774" v="242" actId="1076"/>
            <ac:spMkLst>
              <pc:docMk/>
              <pc:sldMasterMk cId="2603236934" sldId="2147483648"/>
              <pc:sldLayoutMk cId="1253677990" sldId="2147483676"/>
              <ac:spMk id="21" creationId="{E02B69A6-F451-464F-B319-69B4EC890225}"/>
            </ac:spMkLst>
          </pc:spChg>
          <pc:spChg chg="mod">
            <ac:chgData name="Peter EDMUNDS" userId="57fb2244-f77a-4291-bf83-84bcf6856161" providerId="ADAL" clId="{D97D8D4D-E026-4515-A213-914F7E2FF0D8}" dt="2020-06-30T12:04:48.423" v="132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add">
            <ac:chgData name="Peter EDMUNDS" userId="57fb2244-f77a-4291-bf83-84bcf6856161" providerId="ADAL" clId="{D97D8D4D-E026-4515-A213-914F7E2FF0D8}" dt="2020-06-30T12:00:57.945" v="95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  <pc:picChg chg="del">
            <ac:chgData name="Peter EDMUNDS" userId="57fb2244-f77a-4291-bf83-84bcf6856161" providerId="ADAL" clId="{D97D8D4D-E026-4515-A213-914F7E2FF0D8}" dt="2020-06-30T12:00:57.665" v="94" actId="478"/>
            <ac:picMkLst>
              <pc:docMk/>
              <pc:sldMasterMk cId="2603236934" sldId="2147483648"/>
              <pc:sldLayoutMk cId="1253677990" sldId="2147483676"/>
              <ac:picMk id="23" creationId="{613CEB95-C533-468E-AB26-7DFE3F741A1D}"/>
            </ac:picMkLst>
          </pc:picChg>
        </pc:sldLayoutChg>
        <pc:sldLayoutChg chg="modSp">
          <pc:chgData name="Peter EDMUNDS" userId="57fb2244-f77a-4291-bf83-84bcf6856161" providerId="ADAL" clId="{D97D8D4D-E026-4515-A213-914F7E2FF0D8}" dt="2020-06-30T12:02:38.068" v="109" actId="208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" userId="57fb2244-f77a-4291-bf83-84bcf6856161" providerId="ADAL" clId="{D97D8D4D-E026-4515-A213-914F7E2FF0D8}" dt="2020-06-30T12:02:10.289" v="97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" userId="57fb2244-f77a-4291-bf83-84bcf6856161" providerId="ADAL" clId="{D97D8D4D-E026-4515-A213-914F7E2FF0D8}" dt="2020-06-30T12:02:17.197" v="99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" userId="57fb2244-f77a-4291-bf83-84bcf6856161" providerId="ADAL" clId="{D97D8D4D-E026-4515-A213-914F7E2FF0D8}" dt="2020-06-30T12:02:23.654" v="10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" userId="57fb2244-f77a-4291-bf83-84bcf6856161" providerId="ADAL" clId="{D97D8D4D-E026-4515-A213-914F7E2FF0D8}" dt="2020-06-30T12:02:20.650" v="101" actId="208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" userId="57fb2244-f77a-4291-bf83-84bcf6856161" providerId="ADAL" clId="{D97D8D4D-E026-4515-A213-914F7E2FF0D8}" dt="2020-06-30T12:02:30.553" v="106" actId="207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" userId="57fb2244-f77a-4291-bf83-84bcf6856161" providerId="ADAL" clId="{D97D8D4D-E026-4515-A213-914F7E2FF0D8}" dt="2020-06-30T12:02:38.068" v="109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" userId="57fb2244-f77a-4291-bf83-84bcf6856161" providerId="ADAL" clId="{D97D8D4D-E026-4515-A213-914F7E2FF0D8}" dt="2020-06-30T12:02:27.029" v="104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" userId="57fb2244-f77a-4291-bf83-84bcf6856161" providerId="ADAL" clId="{D97D8D4D-E026-4515-A213-914F7E2FF0D8}" dt="2020-06-30T12:02:35.021" v="108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10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slide" Target="../slides/slide1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" action="ppaction://noaction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28/07/2020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60" r:id="rId4"/>
    <p:sldLayoutId id="2147483661" r:id="rId5"/>
    <p:sldLayoutId id="2147483662" r:id="rId6"/>
    <p:sldLayoutId id="2147483663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8" r:id="rId20"/>
    <p:sldLayoutId id="2147483649" r:id="rId21"/>
    <p:sldLayoutId id="214748367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8A221-DE79-46C5-9695-27AD1ECE03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Students know the definition of potential difference &amp; the difference between series and parallel circuits.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ACE1F-95DB-468F-B17B-EE66AE11C8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The ideas taught in this lesson will expanded upon in the lesson on sensing circuits. 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C62DBF28-E493-4436-801E-C05AC9F1CF48}"/>
              </a:ext>
            </a:extLst>
          </p:cNvPr>
          <p:cNvSpPr txBox="1">
            <a:spLocks/>
          </p:cNvSpPr>
          <p:nvPr/>
        </p:nvSpPr>
        <p:spPr>
          <a:xfrm>
            <a:off x="5384800" y="218598"/>
            <a:ext cx="6688798" cy="3722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L1 Circuit symbols</a:t>
            </a:r>
          </a:p>
          <a:p>
            <a:r>
              <a:rPr lang="en-GB" dirty="0"/>
              <a:t>L2 Current &amp; charge</a:t>
            </a:r>
          </a:p>
          <a:p>
            <a:r>
              <a:rPr lang="en-GB" dirty="0"/>
              <a:t>L3 Potential difference</a:t>
            </a:r>
          </a:p>
          <a:p>
            <a:r>
              <a:rPr lang="en-GB" dirty="0"/>
              <a:t>L4 Resistance &amp; Ohm’s Law</a:t>
            </a:r>
          </a:p>
          <a:p>
            <a:r>
              <a:rPr lang="en-GB" dirty="0"/>
              <a:t>L5 Power &amp; energy</a:t>
            </a:r>
          </a:p>
          <a:p>
            <a:r>
              <a:rPr lang="en-GB" dirty="0"/>
              <a:t>L6 Electrical power</a:t>
            </a:r>
          </a:p>
          <a:p>
            <a:r>
              <a:rPr lang="en-GB" dirty="0"/>
              <a:t>L7 Current in series &amp; parallel</a:t>
            </a:r>
          </a:p>
          <a:p>
            <a:r>
              <a:rPr lang="en-GB" b="1" dirty="0"/>
              <a:t>L8 Potential difference in series &amp; parallel</a:t>
            </a:r>
          </a:p>
          <a:p>
            <a:r>
              <a:rPr lang="en-GB" dirty="0"/>
              <a:t>L9 Sensing circuits</a:t>
            </a:r>
          </a:p>
          <a:p>
            <a:r>
              <a:rPr lang="en-GB" dirty="0"/>
              <a:t>L10 Three pin plug</a:t>
            </a: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04D6B398-2D2E-47EB-BE9F-74C93A3AF2B9}"/>
              </a:ext>
            </a:extLst>
          </p:cNvPr>
          <p:cNvSpPr txBox="1">
            <a:spLocks/>
          </p:cNvSpPr>
          <p:nvPr/>
        </p:nvSpPr>
        <p:spPr>
          <a:xfrm>
            <a:off x="8667186" y="218598"/>
            <a:ext cx="3471658" cy="3722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L11 National Grid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698B733-1460-40D3-9D5A-A5DB53C72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60" y="388184"/>
            <a:ext cx="4257675" cy="24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247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D6AF04-4C79-4E8E-BF92-8C7E782B8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E1D79-4BEB-4B15-BFE2-34108EFD67E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50EEDD-39BA-4423-A632-47037613080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06C6EA-E7EF-4E2F-9FEE-551160695FD2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B7FFBF0-E3B7-426F-B134-418B56CEC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Potential difference in series &amp; parallel</a:t>
            </a:r>
          </a:p>
        </p:txBody>
      </p:sp>
    </p:spTree>
    <p:extLst>
      <p:ext uri="{BB962C8B-B14F-4D97-AF65-F5344CB8AC3E}">
        <p14:creationId xmlns:p14="http://schemas.microsoft.com/office/powerpoint/2010/main" val="2586332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707FF2-4F32-4EED-B216-8EDBE6A69A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Voltage</a:t>
            </a:r>
          </a:p>
          <a:p>
            <a:r>
              <a:rPr lang="en-GB" dirty="0"/>
              <a:t>Potential</a:t>
            </a:r>
          </a:p>
          <a:p>
            <a:r>
              <a:rPr lang="en-GB" dirty="0"/>
              <a:t>Difference</a:t>
            </a:r>
          </a:p>
          <a:p>
            <a:r>
              <a:rPr lang="en-GB" dirty="0"/>
              <a:t>Series</a:t>
            </a:r>
          </a:p>
          <a:p>
            <a:r>
              <a:rPr lang="en-GB" dirty="0"/>
              <a:t>Parallel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96CE6-3B8C-445E-953E-80870CEA9C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Recall</a:t>
            </a:r>
            <a:r>
              <a:rPr lang="en-GB" b="0" dirty="0"/>
              <a:t> that voltage is shared across components in a series circuit. 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0800F-1354-4201-8B9A-73E4015D99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Recall</a:t>
            </a:r>
            <a:r>
              <a:rPr lang="en-GB" b="0" dirty="0"/>
              <a:t> that voltage is equal in each path of a parallel circuit. 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89FD0-6A12-4934-92E2-363CC0AB2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Calculate</a:t>
            </a:r>
            <a:r>
              <a:rPr lang="en-GB" b="0" dirty="0"/>
              <a:t> voltage in series and parallel circuits. </a:t>
            </a:r>
            <a:r>
              <a:rPr lang="en-GB" dirty="0"/>
              <a:t> 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BF1979E-03AC-4E67-83D5-21A6E3C9B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231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D03BDEB-DAD5-4710-A37C-DF8EBB03CC28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6096000" cy="3057992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3600" dirty="0"/>
              <a:t>In a series circuit, the voltage supplied by the battery is </a:t>
            </a:r>
            <a:r>
              <a:rPr lang="en-GB" sz="3600" b="1" dirty="0"/>
              <a:t>shared</a:t>
            </a:r>
            <a:r>
              <a:rPr lang="en-GB" sz="3600" dirty="0"/>
              <a:t> by the components. So, the sum of the potential difference across the components equals the battery voltage</a:t>
            </a:r>
            <a:r>
              <a:rPr lang="en-GB" sz="4400" dirty="0"/>
              <a:t>. </a:t>
            </a:r>
            <a:endParaRPr lang="en-US" sz="6000" b="1" dirty="0">
              <a:solidFill>
                <a:srgbClr val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8E9309-CE0D-4A97-90DB-2EDFF46AE2E0}"/>
              </a:ext>
            </a:extLst>
          </p:cNvPr>
          <p:cNvSpPr/>
          <p:nvPr/>
        </p:nvSpPr>
        <p:spPr>
          <a:xfrm>
            <a:off x="6234878" y="2662890"/>
            <a:ext cx="5765370" cy="22467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1" dirty="0"/>
              <a:t>Stretch</a:t>
            </a:r>
          </a:p>
          <a:p>
            <a:endParaRPr lang="en-US" sz="2800" b="1" dirty="0"/>
          </a:p>
          <a:p>
            <a:r>
              <a:rPr lang="en-US" sz="2800" dirty="0"/>
              <a:t>Both of the lamps above have a resistance of 12 </a:t>
            </a:r>
            <a:r>
              <a:rPr lang="el-GR" sz="2800" dirty="0"/>
              <a:t>Ω</a:t>
            </a:r>
            <a:r>
              <a:rPr lang="en-GB" sz="2800" dirty="0"/>
              <a:t>. Calculate the current in the circuit. </a:t>
            </a:r>
            <a:endParaRPr lang="en-US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85B1FB-E1DF-482F-9B6D-346E41AB71D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934" y="0"/>
            <a:ext cx="4472066" cy="2353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311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D022F91-7858-4B85-8249-FE90D21CD74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6555783" cy="3006671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000" dirty="0"/>
              <a:t>In a parallel circuit, the potential difference across each bulb is the </a:t>
            </a:r>
            <a:r>
              <a:rPr lang="en-GB" sz="4000" b="1" dirty="0"/>
              <a:t>same</a:t>
            </a:r>
            <a:r>
              <a:rPr lang="en-GB" sz="4000" dirty="0"/>
              <a:t> as the potential difference across the battery.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4EC77E-6C28-4CB6-B690-A499E998DC32}"/>
              </a:ext>
            </a:extLst>
          </p:cNvPr>
          <p:cNvSpPr txBox="1"/>
          <p:nvPr/>
        </p:nvSpPr>
        <p:spPr>
          <a:xfrm>
            <a:off x="6841315" y="3117954"/>
            <a:ext cx="5337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Stretch:</a:t>
            </a:r>
            <a:r>
              <a:rPr lang="en-GB" sz="2400" dirty="0"/>
              <a:t> The current flowing through the battery is 0.2 A. Calculate the resistance of each of the bulbs.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54C6A9-EF3D-4281-B38D-51C68597EC4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833" y="0"/>
            <a:ext cx="2793167" cy="30066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C8CB9DF-5422-418D-B5E2-793FA4959899}"/>
              </a:ext>
            </a:extLst>
          </p:cNvPr>
          <p:cNvSpPr/>
          <p:nvPr/>
        </p:nvSpPr>
        <p:spPr>
          <a:xfrm>
            <a:off x="229891" y="3219009"/>
            <a:ext cx="5337488" cy="2445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means that all the bulbs have the same brightness, and they are brighter than the same number of bulbs in a series circuit. However, this also means that the battery will run down faster in a parallel circuit.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019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53DADCB-9A79-498B-BBBE-87EA20135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/>
              <a:t>STEP 1: </a:t>
            </a:r>
            <a:r>
              <a:rPr lang="en-GB" dirty="0"/>
              <a:t>Calculate the total resistance</a:t>
            </a:r>
          </a:p>
          <a:p>
            <a:pPr marL="0" indent="0">
              <a:buNone/>
            </a:pPr>
            <a:r>
              <a:rPr lang="en-GB" b="1" dirty="0"/>
              <a:t>R</a:t>
            </a:r>
            <a:r>
              <a:rPr lang="en-GB" b="1" baseline="-25000" dirty="0"/>
              <a:t>TOT</a:t>
            </a:r>
            <a:r>
              <a:rPr lang="en-GB" b="1" dirty="0"/>
              <a:t> = R</a:t>
            </a:r>
            <a:r>
              <a:rPr lang="en-GB" b="1" baseline="-25000" dirty="0"/>
              <a:t>1</a:t>
            </a:r>
            <a:r>
              <a:rPr lang="en-GB" b="1" dirty="0"/>
              <a:t> + R</a:t>
            </a:r>
            <a:r>
              <a:rPr lang="en-GB" b="1" baseline="-25000" dirty="0"/>
              <a:t>2 </a:t>
            </a:r>
            <a:r>
              <a:rPr lang="en-GB" b="1" dirty="0"/>
              <a:t>= 5 + 10 = 15 </a:t>
            </a:r>
            <a:r>
              <a:rPr lang="el-GR" b="1" dirty="0"/>
              <a:t>Ω</a:t>
            </a:r>
            <a:endParaRPr lang="en-GB" b="1" dirty="0"/>
          </a:p>
          <a:p>
            <a:pPr marL="0" indent="0">
              <a:buNone/>
            </a:pPr>
            <a:r>
              <a:rPr lang="en-GB" b="1" dirty="0"/>
              <a:t>STEP 2: </a:t>
            </a:r>
            <a:r>
              <a:rPr lang="en-GB" dirty="0"/>
              <a:t>Calculate the total current in the circuit</a:t>
            </a:r>
          </a:p>
          <a:p>
            <a:pPr marL="0" indent="0">
              <a:buNone/>
            </a:pPr>
            <a:r>
              <a:rPr lang="en-GB" b="1" dirty="0"/>
              <a:t>I = V ÷ R = 6 ÷ 15 = 0.4 A</a:t>
            </a:r>
          </a:p>
          <a:p>
            <a:pPr marL="0" indent="0">
              <a:buNone/>
            </a:pPr>
            <a:r>
              <a:rPr lang="en-GB" b="1" dirty="0"/>
              <a:t>STEP 3: </a:t>
            </a:r>
            <a:r>
              <a:rPr lang="en-GB" dirty="0"/>
              <a:t>Calculate the potential difference across both of the resistors</a:t>
            </a:r>
          </a:p>
          <a:p>
            <a:pPr marL="0" indent="0">
              <a:buNone/>
            </a:pPr>
            <a:r>
              <a:rPr lang="en-GB" b="1" dirty="0"/>
              <a:t>5 Ohm resistor: V = I × R = 0.4 × 5 = 2V</a:t>
            </a:r>
          </a:p>
          <a:p>
            <a:pPr marL="0" indent="0">
              <a:buNone/>
            </a:pPr>
            <a:r>
              <a:rPr lang="en-GB" b="1" dirty="0"/>
              <a:t>10 Ohm resistor: V = I × R = 0.4 × 10 = 4V</a:t>
            </a:r>
          </a:p>
          <a:p>
            <a:pPr marL="0" indent="0">
              <a:buNone/>
            </a:pPr>
            <a:r>
              <a:rPr lang="en-GB" dirty="0"/>
              <a:t>Note that these potential differences add up to give the total potential difference across the battery (6V).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0223E0C-4E0A-4682-80B7-E3846C012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21536"/>
            <a:ext cx="8799211" cy="912586"/>
          </a:xfrm>
        </p:spPr>
        <p:txBody>
          <a:bodyPr>
            <a:noAutofit/>
          </a:bodyPr>
          <a:lstStyle/>
          <a:p>
            <a:r>
              <a:rPr lang="en-GB" sz="3600" dirty="0"/>
              <a:t>Example question. What is the potential difference across each of these resistors?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748103-D5CF-433B-B3BA-1CF2269A0C1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463" y="-1"/>
            <a:ext cx="3752538" cy="248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443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1F24E6-D4BA-4A7D-94EE-7EEB71612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253330"/>
            <a:ext cx="7582464" cy="47241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dirty="0"/>
              <a:t>Complete the worksheet!</a:t>
            </a:r>
          </a:p>
          <a:p>
            <a:pPr marL="0" indent="0">
              <a:buNone/>
            </a:pPr>
            <a:endParaRPr lang="en-GB" sz="4800" dirty="0"/>
          </a:p>
          <a:p>
            <a:pPr marL="0" indent="0">
              <a:buNone/>
            </a:pPr>
            <a:endParaRPr lang="en-GB" sz="48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3E0DF62-1B1E-45AA-84DF-85B3DEA20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Worksheet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A0BF2B-5F40-4DDD-90B5-2B9F0EDCD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9422" y="0"/>
            <a:ext cx="4312578" cy="597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867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DF7EAA-641E-4137-9A19-B16A686A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Basic answers</a:t>
            </a:r>
          </a:p>
        </p:txBody>
      </p:sp>
      <p:pic>
        <p:nvPicPr>
          <p:cNvPr id="8" name="Picture 7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A2510121-C62C-4C44-8591-4C4A634BD4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FD067E5-D492-4C7B-BCD4-DA5FE8036B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049112"/>
            <a:ext cx="8476837" cy="489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620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DF7EAA-641E-4137-9A19-B16A686A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Medium answers</a:t>
            </a:r>
          </a:p>
        </p:txBody>
      </p:sp>
      <p:pic>
        <p:nvPicPr>
          <p:cNvPr id="7" name="Picture 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33DAED-628C-4AF6-A78B-E52B2C577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70FA3A9-0253-49E2-8E7B-5956FB04D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91" y="1049111"/>
            <a:ext cx="8376937" cy="487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835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DF7EAA-641E-4137-9A19-B16A686A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Medium answers</a:t>
            </a:r>
          </a:p>
        </p:txBody>
      </p:sp>
      <p:pic>
        <p:nvPicPr>
          <p:cNvPr id="7" name="Picture 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33DAED-628C-4AF6-A78B-E52B2C577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765FF7-ACDF-48D2-9AB8-CCC8914F36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7924800" cy="596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613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DF7EAA-641E-4137-9A19-B16A686A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Hard answers</a:t>
            </a:r>
          </a:p>
        </p:txBody>
      </p:sp>
      <p:pic>
        <p:nvPicPr>
          <p:cNvPr id="7" name="Picture 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33DAED-628C-4AF6-A78B-E52B2C577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0C27B4-C935-4274-B2C4-DE788AAA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92" y="1049112"/>
            <a:ext cx="8555055" cy="4981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952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B8C149-DA05-4043-BADE-C515DE6FE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253330"/>
            <a:ext cx="6199794" cy="47241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Exam question so exam conditions!</a:t>
            </a:r>
            <a:br>
              <a:rPr lang="en-GB" sz="4000" dirty="0"/>
            </a:br>
            <a:br>
              <a:rPr lang="en-GB" sz="4000" dirty="0"/>
            </a:br>
            <a:r>
              <a:rPr lang="en-GB" sz="4000" dirty="0"/>
              <a:t>You have 6 minutes.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002CE76-40B6-4621-8EB2-BEB6DB613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Struggle time!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100B02-D4E3-42DF-8D5A-943DCA4615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4971" y="0"/>
            <a:ext cx="5672457" cy="587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110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E0DE40-7EAD-4E37-869B-3778341DD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546CA229-BFC0-4B42-AF9A-79C3EC796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476486F-A540-429C-B8D7-5998FD0D7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0FA381-6098-4E5E-B94C-9F59505E42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40563"/>
            <a:ext cx="8934902" cy="553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072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E0DE40-7EAD-4E37-869B-3778341DD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546CA229-BFC0-4B42-AF9A-79C3EC796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2C877D7-18DA-45EC-A8B6-0EA5A563E8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8C7E76-1956-4F9F-AA3C-E5F0E96F9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744487" cy="4071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4709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D6554A2-3160-41FA-A550-63E01A4E85B1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d32fea1d-433a-4f6b-ae9e-963e4f75046e"/>
    <ds:schemaRef ds:uri="http://schemas.openxmlformats.org/package/2006/metadata/core-properties"/>
    <ds:schemaRef ds:uri="1826307f-9204-4318-84ec-843db0d8fa00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510</TotalTime>
  <Words>405</Words>
  <Application>Microsoft Office PowerPoint</Application>
  <PresentationFormat>Widescreen</PresentationFormat>
  <Paragraphs>46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Bauhaus 93</vt:lpstr>
      <vt:lpstr>Calibri</vt:lpstr>
      <vt:lpstr>Calibri Light</vt:lpstr>
      <vt:lpstr>Office Theme</vt:lpstr>
      <vt:lpstr>PowerPoint Presentation</vt:lpstr>
      <vt:lpstr>Potential difference in series &amp; parallel</vt:lpstr>
      <vt:lpstr>PowerPoint Presentation</vt:lpstr>
      <vt:lpstr>PowerPoint Presentation</vt:lpstr>
      <vt:lpstr>PowerPoint Presentation</vt:lpstr>
      <vt:lpstr>Example question. What is the potential difference across each of these resistors?</vt:lpstr>
      <vt:lpstr>Worksheet</vt:lpstr>
      <vt:lpstr>Basic answers</vt:lpstr>
      <vt:lpstr>Medium answers</vt:lpstr>
      <vt:lpstr>Medium answers</vt:lpstr>
      <vt:lpstr>Hard answers</vt:lpstr>
      <vt:lpstr>Struggle time!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Edmunds, Peter</cp:lastModifiedBy>
  <cp:revision>34</cp:revision>
  <dcterms:created xsi:type="dcterms:W3CDTF">2020-02-27T10:29:06Z</dcterms:created>
  <dcterms:modified xsi:type="dcterms:W3CDTF">2020-07-28T22:46:29Z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