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76" r:id="rId5"/>
    <p:sldId id="277" r:id="rId6"/>
    <p:sldId id="278" r:id="rId7"/>
    <p:sldId id="279" r:id="rId8"/>
    <p:sldId id="281" r:id="rId9"/>
    <p:sldId id="410" r:id="rId10"/>
    <p:sldId id="406" r:id="rId11"/>
    <p:sldId id="400" r:id="rId12"/>
    <p:sldId id="401" r:id="rId13"/>
    <p:sldId id="382" r:id="rId14"/>
    <p:sldId id="292" r:id="rId15"/>
    <p:sldId id="411" r:id="rId16"/>
    <p:sldId id="41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eter EDMUNDS (HAB)" initials="PE(" lastIdx="1" clrIdx="0">
    <p:extLst>
      <p:ext uri="{19B8F6BF-5375-455C-9EA6-DF929625EA0E}">
        <p15:presenceInfo xmlns:p15="http://schemas.microsoft.com/office/powerpoint/2012/main" userId="Peter EDMUNDS (HAB)"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2D3C"/>
    <a:srgbClr val="E133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264908-F95A-4C76-A22E-9408576B97A9}" v="1" dt="2020-07-15T21:02:46.290"/>
    <p1510:client id="{4F1290B8-E0C7-4D08-AD14-8BE58ACB6EC1}" v="2" dt="2020-07-15T21:39:03.785"/>
    <p1510:client id="{A93B996D-33A4-4A7D-A0BE-984773A46957}" v="4" dt="2020-07-15T21:48:40.787"/>
    <p1510:client id="{F3DB1A01-F33B-41C0-83A5-E31BDB896320}" v="4" dt="2020-07-15T21:23:49.77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442" autoAdjust="0"/>
    <p:restoredTop sz="94660"/>
  </p:normalViewPr>
  <p:slideViewPr>
    <p:cSldViewPr snapToGrid="0">
      <p:cViewPr varScale="1">
        <p:scale>
          <a:sx n="53" d="100"/>
          <a:sy n="53" d="100"/>
        </p:scale>
        <p:origin x="45" y="147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r EDMUNDS (HAB)" userId="57fb2244-f77a-4291-bf83-84bcf6856161" providerId="ADAL" clId="{DB89AB8B-3AA7-4D3A-91C0-AD2B1E4544F7}"/>
    <pc:docChg chg="undo custSel modMainMaster">
      <pc:chgData name="Peter EDMUNDS (HAB)" userId="57fb2244-f77a-4291-bf83-84bcf6856161" providerId="ADAL" clId="{DB89AB8B-3AA7-4D3A-91C0-AD2B1E4544F7}" dt="2020-07-01T16:41:38.883" v="299" actId="207"/>
      <pc:docMkLst>
        <pc:docMk/>
      </pc:docMkLst>
      <pc:sldMasterChg chg="modSldLayout">
        <pc:chgData name="Peter EDMUNDS (HAB)" userId="57fb2244-f77a-4291-bf83-84bcf6856161" providerId="ADAL" clId="{DB89AB8B-3AA7-4D3A-91C0-AD2B1E4544F7}" dt="2020-07-01T16:41:38.883" v="299" actId="207"/>
        <pc:sldMasterMkLst>
          <pc:docMk/>
          <pc:sldMasterMk cId="2603236934" sldId="2147483648"/>
        </pc:sldMasterMkLst>
        <pc:sldLayoutChg chg="addSp delSp modSp mod">
          <pc:chgData name="Peter EDMUNDS (HAB)" userId="57fb2244-f77a-4291-bf83-84bcf6856161" providerId="ADAL" clId="{DB89AB8B-3AA7-4D3A-91C0-AD2B1E4544F7}" dt="2020-07-01T15:20:02.875" v="93" actId="208"/>
          <pc:sldLayoutMkLst>
            <pc:docMk/>
            <pc:sldMasterMk cId="2603236934" sldId="2147483648"/>
            <pc:sldLayoutMk cId="1181954189" sldId="2147483650"/>
          </pc:sldLayoutMkLst>
          <pc:spChg chg="add mod">
            <ac:chgData name="Peter EDMUNDS (HAB)" userId="57fb2244-f77a-4291-bf83-84bcf6856161" providerId="ADAL" clId="{DB89AB8B-3AA7-4D3A-91C0-AD2B1E4544F7}" dt="2020-07-01T15:18:54.012" v="65" actId="1076"/>
            <ac:spMkLst>
              <pc:docMk/>
              <pc:sldMasterMk cId="2603236934" sldId="2147483648"/>
              <pc:sldLayoutMk cId="1181954189" sldId="2147483650"/>
              <ac:spMk id="2" creationId="{DA3DB44F-87D3-4E8A-81E3-E474681A16C4}"/>
            </ac:spMkLst>
          </pc:spChg>
          <pc:spChg chg="mod">
            <ac:chgData name="Peter EDMUNDS (HAB)" userId="57fb2244-f77a-4291-bf83-84bcf6856161" providerId="ADAL" clId="{DB89AB8B-3AA7-4D3A-91C0-AD2B1E4544F7}" dt="2020-07-01T15:19:56.623" v="91" actId="207"/>
            <ac:spMkLst>
              <pc:docMk/>
              <pc:sldMasterMk cId="2603236934" sldId="2147483648"/>
              <pc:sldLayoutMk cId="1181954189" sldId="2147483650"/>
              <ac:spMk id="7" creationId="{EF800E0C-4520-4D61-B97B-846CC00F2807}"/>
            </ac:spMkLst>
          </pc:spChg>
          <pc:spChg chg="mod">
            <ac:chgData name="Peter EDMUNDS (HAB)" userId="57fb2244-f77a-4291-bf83-84bcf6856161" providerId="ADAL" clId="{DB89AB8B-3AA7-4D3A-91C0-AD2B1E4544F7}" dt="2020-07-01T15:19:59.227" v="92" actId="208"/>
            <ac:spMkLst>
              <pc:docMk/>
              <pc:sldMasterMk cId="2603236934" sldId="2147483648"/>
              <pc:sldLayoutMk cId="1181954189" sldId="2147483650"/>
              <ac:spMk id="8" creationId="{5E268503-A08E-496A-806D-CE441E76005A}"/>
            </ac:spMkLst>
          </pc:spChg>
          <pc:spChg chg="mod">
            <ac:chgData name="Peter EDMUNDS (HAB)" userId="57fb2244-f77a-4291-bf83-84bcf6856161" providerId="ADAL" clId="{DB89AB8B-3AA7-4D3A-91C0-AD2B1E4544F7}" dt="2020-07-01T15:20:02.875" v="93" actId="208"/>
            <ac:spMkLst>
              <pc:docMk/>
              <pc:sldMasterMk cId="2603236934" sldId="2147483648"/>
              <pc:sldLayoutMk cId="1181954189" sldId="2147483650"/>
              <ac:spMk id="9" creationId="{64AB73D5-F6B9-4884-808F-1723F1FED97E}"/>
            </ac:spMkLst>
          </pc:spChg>
          <pc:spChg chg="mod">
            <ac:chgData name="Peter EDMUNDS (HAB)" userId="57fb2244-f77a-4291-bf83-84bcf6856161" providerId="ADAL" clId="{DB89AB8B-3AA7-4D3A-91C0-AD2B1E4544F7}" dt="2020-07-01T15:20:02.875" v="93" actId="208"/>
            <ac:spMkLst>
              <pc:docMk/>
              <pc:sldMasterMk cId="2603236934" sldId="2147483648"/>
              <pc:sldLayoutMk cId="1181954189" sldId="2147483650"/>
              <ac:spMk id="10" creationId="{739ED3E5-0569-444B-AC98-669827C4E83B}"/>
            </ac:spMkLst>
          </pc:spChg>
          <pc:spChg chg="mod">
            <ac:chgData name="Peter EDMUNDS (HAB)" userId="57fb2244-f77a-4291-bf83-84bcf6856161" providerId="ADAL" clId="{DB89AB8B-3AA7-4D3A-91C0-AD2B1E4544F7}" dt="2020-07-01T15:20:02.875" v="93" actId="208"/>
            <ac:spMkLst>
              <pc:docMk/>
              <pc:sldMasterMk cId="2603236934" sldId="2147483648"/>
              <pc:sldLayoutMk cId="1181954189" sldId="2147483650"/>
              <ac:spMk id="11" creationId="{E78C01C3-7EEC-445A-877E-FCDC2905DBB8}"/>
            </ac:spMkLst>
          </pc:spChg>
          <pc:spChg chg="mod">
            <ac:chgData name="Peter EDMUNDS (HAB)" userId="57fb2244-f77a-4291-bf83-84bcf6856161" providerId="ADAL" clId="{DB89AB8B-3AA7-4D3A-91C0-AD2B1E4544F7}" dt="2020-07-01T15:19:25.364" v="86" actId="207"/>
            <ac:spMkLst>
              <pc:docMk/>
              <pc:sldMasterMk cId="2603236934" sldId="2147483648"/>
              <pc:sldLayoutMk cId="1181954189" sldId="2147483650"/>
              <ac:spMk id="12" creationId="{09D869FA-2FDE-4C68-B53B-2AC11324B919}"/>
            </ac:spMkLst>
          </pc:spChg>
          <pc:spChg chg="mod">
            <ac:chgData name="Peter EDMUNDS (HAB)" userId="57fb2244-f77a-4291-bf83-84bcf6856161" providerId="ADAL" clId="{DB89AB8B-3AA7-4D3A-91C0-AD2B1E4544F7}" dt="2020-07-01T15:19:34.797" v="87" actId="208"/>
            <ac:spMkLst>
              <pc:docMk/>
              <pc:sldMasterMk cId="2603236934" sldId="2147483648"/>
              <pc:sldLayoutMk cId="1181954189" sldId="2147483650"/>
              <ac:spMk id="13" creationId="{7143DE02-551B-4DA1-9200-73B24E55C5AA}"/>
            </ac:spMkLst>
          </pc:spChg>
          <pc:spChg chg="mod">
            <ac:chgData name="Peter EDMUNDS (HAB)" userId="57fb2244-f77a-4291-bf83-84bcf6856161" providerId="ADAL" clId="{DB89AB8B-3AA7-4D3A-91C0-AD2B1E4544F7}" dt="2020-07-01T15:19:34.797" v="87" actId="208"/>
            <ac:spMkLst>
              <pc:docMk/>
              <pc:sldMasterMk cId="2603236934" sldId="2147483648"/>
              <pc:sldLayoutMk cId="1181954189" sldId="2147483650"/>
              <ac:spMk id="14" creationId="{B0BBCB77-B208-4CC0-9D7F-53759B546330}"/>
            </ac:spMkLst>
          </pc:spChg>
          <pc:spChg chg="mod">
            <ac:chgData name="Peter EDMUNDS (HAB)" userId="57fb2244-f77a-4291-bf83-84bcf6856161" providerId="ADAL" clId="{DB89AB8B-3AA7-4D3A-91C0-AD2B1E4544F7}" dt="2020-07-01T15:19:34.797" v="87" actId="208"/>
            <ac:spMkLst>
              <pc:docMk/>
              <pc:sldMasterMk cId="2603236934" sldId="2147483648"/>
              <pc:sldLayoutMk cId="1181954189" sldId="2147483650"/>
              <ac:spMk id="15" creationId="{B3709AB3-6F39-4FF0-93E0-19641FD17616}"/>
            </ac:spMkLst>
          </pc:spChg>
          <pc:spChg chg="mod">
            <ac:chgData name="Peter EDMUNDS (HAB)" userId="57fb2244-f77a-4291-bf83-84bcf6856161" providerId="ADAL" clId="{DB89AB8B-3AA7-4D3A-91C0-AD2B1E4544F7}" dt="2020-07-01T15:19:52.651" v="89" actId="207"/>
            <ac:spMkLst>
              <pc:docMk/>
              <pc:sldMasterMk cId="2603236934" sldId="2147483648"/>
              <pc:sldLayoutMk cId="1181954189" sldId="2147483650"/>
              <ac:spMk id="16" creationId="{84B53DBC-4EC7-479F-A633-06117D97EFF6}"/>
            </ac:spMkLst>
          </pc:spChg>
          <pc:spChg chg="mod">
            <ac:chgData name="Peter EDMUNDS (HAB)" userId="57fb2244-f77a-4291-bf83-84bcf6856161" providerId="ADAL" clId="{DB89AB8B-3AA7-4D3A-91C0-AD2B1E4544F7}" dt="2020-07-01T15:19:52.651" v="89" actId="207"/>
            <ac:spMkLst>
              <pc:docMk/>
              <pc:sldMasterMk cId="2603236934" sldId="2147483648"/>
              <pc:sldLayoutMk cId="1181954189" sldId="2147483650"/>
              <ac:spMk id="17" creationId="{A8F9586E-43FD-4B64-BD11-E7BD862520DF}"/>
            </ac:spMkLst>
          </pc:spChg>
          <pc:spChg chg="mod">
            <ac:chgData name="Peter EDMUNDS (HAB)" userId="57fb2244-f77a-4291-bf83-84bcf6856161" providerId="ADAL" clId="{DB89AB8B-3AA7-4D3A-91C0-AD2B1E4544F7}" dt="2020-07-01T15:19:52.651" v="89" actId="207"/>
            <ac:spMkLst>
              <pc:docMk/>
              <pc:sldMasterMk cId="2603236934" sldId="2147483648"/>
              <pc:sldLayoutMk cId="1181954189" sldId="2147483650"/>
              <ac:spMk id="18" creationId="{8F91774B-7713-46F5-95F3-7CD763E07F74}"/>
            </ac:spMkLst>
          </pc:spChg>
          <pc:spChg chg="mod">
            <ac:chgData name="Peter EDMUNDS (HAB)" userId="57fb2244-f77a-4291-bf83-84bcf6856161" providerId="ADAL" clId="{DB89AB8B-3AA7-4D3A-91C0-AD2B1E4544F7}" dt="2020-07-01T15:19:52.651" v="89" actId="207"/>
            <ac:spMkLst>
              <pc:docMk/>
              <pc:sldMasterMk cId="2603236934" sldId="2147483648"/>
              <pc:sldLayoutMk cId="1181954189" sldId="2147483650"/>
              <ac:spMk id="19" creationId="{88C99A90-C036-440A-A7BF-AEE73AB407A2}"/>
            </ac:spMkLst>
          </pc:spChg>
          <pc:spChg chg="mod">
            <ac:chgData name="Peter EDMUNDS (HAB)" userId="57fb2244-f77a-4291-bf83-84bcf6856161" providerId="ADAL" clId="{DB89AB8B-3AA7-4D3A-91C0-AD2B1E4544F7}" dt="2020-07-01T15:19:21.766" v="84" actId="207"/>
            <ac:spMkLst>
              <pc:docMk/>
              <pc:sldMasterMk cId="2603236934" sldId="2147483648"/>
              <pc:sldLayoutMk cId="1181954189" sldId="2147483650"/>
              <ac:spMk id="27" creationId="{1F7DB36C-3EF4-47D7-9744-469E74E812F4}"/>
            </ac:spMkLst>
          </pc:spChg>
          <pc:picChg chg="del">
            <ac:chgData name="Peter EDMUNDS (HAB)" userId="57fb2244-f77a-4291-bf83-84bcf6856161" providerId="ADAL" clId="{DB89AB8B-3AA7-4D3A-91C0-AD2B1E4544F7}" dt="2020-07-01T15:16:02.325" v="10" actId="478"/>
            <ac:picMkLst>
              <pc:docMk/>
              <pc:sldMasterMk cId="2603236934" sldId="2147483648"/>
              <pc:sldLayoutMk cId="1181954189" sldId="2147483650"/>
              <ac:picMk id="5" creationId="{135B07DB-C637-49DF-A9B2-D7ED5DAA292A}"/>
            </ac:picMkLst>
          </pc:picChg>
        </pc:sldLayoutChg>
        <pc:sldLayoutChg chg="addSp delSp modSp mod">
          <pc:chgData name="Peter EDMUNDS (HAB)" userId="57fb2244-f77a-4291-bf83-84bcf6856161" providerId="ADAL" clId="{DB89AB8B-3AA7-4D3A-91C0-AD2B1E4544F7}" dt="2020-07-01T16:32:51.455" v="263" actId="167"/>
          <pc:sldLayoutMkLst>
            <pc:docMk/>
            <pc:sldMasterMk cId="2603236934" sldId="2147483648"/>
            <pc:sldLayoutMk cId="1247809271" sldId="2147483660"/>
          </pc:sldLayoutMkLst>
          <pc:spChg chg="mod ord">
            <ac:chgData name="Peter EDMUNDS (HAB)" userId="57fb2244-f77a-4291-bf83-84bcf6856161" providerId="ADAL" clId="{DB89AB8B-3AA7-4D3A-91C0-AD2B1E4544F7}" dt="2020-07-01T16:32:46.739" v="262" actId="167"/>
            <ac:spMkLst>
              <pc:docMk/>
              <pc:sldMasterMk cId="2603236934" sldId="2147483648"/>
              <pc:sldLayoutMk cId="1247809271" sldId="2147483660"/>
              <ac:spMk id="4" creationId="{50670FC4-B1BE-4CCF-9111-CFE3D8CAE3EA}"/>
            </ac:spMkLst>
          </pc:spChg>
          <pc:spChg chg="mod">
            <ac:chgData name="Peter EDMUNDS (HAB)" userId="57fb2244-f77a-4291-bf83-84bcf6856161" providerId="ADAL" clId="{DB89AB8B-3AA7-4D3A-91C0-AD2B1E4544F7}" dt="2020-07-01T15:21:24.516" v="102" actId="207"/>
            <ac:spMkLst>
              <pc:docMk/>
              <pc:sldMasterMk cId="2603236934" sldId="2147483648"/>
              <pc:sldLayoutMk cId="1247809271" sldId="2147483660"/>
              <ac:spMk id="5" creationId="{753E6534-3074-4905-804D-B4C79367EED2}"/>
            </ac:spMkLst>
          </pc:spChg>
          <pc:spChg chg="mod">
            <ac:chgData name="Peter EDMUNDS (HAB)" userId="57fb2244-f77a-4291-bf83-84bcf6856161" providerId="ADAL" clId="{DB89AB8B-3AA7-4D3A-91C0-AD2B1E4544F7}" dt="2020-07-01T15:21:22.452" v="101" actId="208"/>
            <ac:spMkLst>
              <pc:docMk/>
              <pc:sldMasterMk cId="2603236934" sldId="2147483648"/>
              <pc:sldLayoutMk cId="1247809271" sldId="2147483660"/>
              <ac:spMk id="6" creationId="{F5D52918-9308-4B53-9A68-93D5A7D6638E}"/>
            </ac:spMkLst>
          </pc:spChg>
          <pc:spChg chg="mod">
            <ac:chgData name="Peter EDMUNDS (HAB)" userId="57fb2244-f77a-4291-bf83-84bcf6856161" providerId="ADAL" clId="{DB89AB8B-3AA7-4D3A-91C0-AD2B1E4544F7}" dt="2020-07-01T15:21:22.452" v="101" actId="208"/>
            <ac:spMkLst>
              <pc:docMk/>
              <pc:sldMasterMk cId="2603236934" sldId="2147483648"/>
              <pc:sldLayoutMk cId="1247809271" sldId="2147483660"/>
              <ac:spMk id="7" creationId="{67272191-372C-4A8E-9255-9A9D4B8B8774}"/>
            </ac:spMkLst>
          </pc:spChg>
          <pc:spChg chg="mod">
            <ac:chgData name="Peter EDMUNDS (HAB)" userId="57fb2244-f77a-4291-bf83-84bcf6856161" providerId="ADAL" clId="{DB89AB8B-3AA7-4D3A-91C0-AD2B1E4544F7}" dt="2020-07-01T15:21:22.452" v="101" actId="208"/>
            <ac:spMkLst>
              <pc:docMk/>
              <pc:sldMasterMk cId="2603236934" sldId="2147483648"/>
              <pc:sldLayoutMk cId="1247809271" sldId="2147483660"/>
              <ac:spMk id="8" creationId="{E8916B18-71F9-457D-A320-ABD75F26B5B5}"/>
            </ac:spMkLst>
          </pc:spChg>
          <pc:spChg chg="mod">
            <ac:chgData name="Peter EDMUNDS (HAB)" userId="57fb2244-f77a-4291-bf83-84bcf6856161" providerId="ADAL" clId="{DB89AB8B-3AA7-4D3A-91C0-AD2B1E4544F7}" dt="2020-07-01T15:21:18.013" v="99" actId="207"/>
            <ac:spMkLst>
              <pc:docMk/>
              <pc:sldMasterMk cId="2603236934" sldId="2147483648"/>
              <pc:sldLayoutMk cId="1247809271" sldId="2147483660"/>
              <ac:spMk id="13" creationId="{213A6664-0A7E-4ED6-8FBF-AF646F9F0609}"/>
            </ac:spMkLst>
          </pc:spChg>
          <pc:spChg chg="add mod">
            <ac:chgData name="Peter EDMUNDS (HAB)" userId="57fb2244-f77a-4291-bf83-84bcf6856161" providerId="ADAL" clId="{DB89AB8B-3AA7-4D3A-91C0-AD2B1E4544F7}" dt="2020-07-01T15:18:58.239" v="67"/>
            <ac:spMkLst>
              <pc:docMk/>
              <pc:sldMasterMk cId="2603236934" sldId="2147483648"/>
              <pc:sldLayoutMk cId="1247809271" sldId="2147483660"/>
              <ac:spMk id="14" creationId="{F9969509-B3BD-40E4-BA5E-2A5C777F2EE7}"/>
            </ac:spMkLst>
          </pc:spChg>
          <pc:picChg chg="del">
            <ac:chgData name="Peter EDMUNDS (HAB)" userId="57fb2244-f77a-4291-bf83-84bcf6856161" providerId="ADAL" clId="{DB89AB8B-3AA7-4D3A-91C0-AD2B1E4544F7}" dt="2020-07-01T16:26:55.102" v="195" actId="478"/>
            <ac:picMkLst>
              <pc:docMk/>
              <pc:sldMasterMk cId="2603236934" sldId="2147483648"/>
              <pc:sldLayoutMk cId="1247809271" sldId="2147483660"/>
              <ac:picMk id="9" creationId="{FA102A24-8706-41AC-ABD3-F0E80FA0B7AD}"/>
            </ac:picMkLst>
          </pc:picChg>
          <pc:picChg chg="del">
            <ac:chgData name="Peter EDMUNDS (HAB)" userId="57fb2244-f77a-4291-bf83-84bcf6856161" providerId="ADAL" clId="{DB89AB8B-3AA7-4D3A-91C0-AD2B1E4544F7}" dt="2020-07-01T15:16:05.919" v="12" actId="478"/>
            <ac:picMkLst>
              <pc:docMk/>
              <pc:sldMasterMk cId="2603236934" sldId="2147483648"/>
              <pc:sldLayoutMk cId="1247809271" sldId="2147483660"/>
              <ac:picMk id="12" creationId="{153C1A93-FD80-4782-936F-E011C1186773}"/>
            </ac:picMkLst>
          </pc:picChg>
          <pc:picChg chg="add mod ord modCrop">
            <ac:chgData name="Peter EDMUNDS (HAB)" userId="57fb2244-f77a-4291-bf83-84bcf6856161" providerId="ADAL" clId="{DB89AB8B-3AA7-4D3A-91C0-AD2B1E4544F7}" dt="2020-07-01T16:32:51.455" v="263" actId="167"/>
            <ac:picMkLst>
              <pc:docMk/>
              <pc:sldMasterMk cId="2603236934" sldId="2147483648"/>
              <pc:sldLayoutMk cId="1247809271" sldId="2147483660"/>
              <ac:picMk id="16" creationId="{37B8C738-CD6B-4C4D-959D-3EB977B8889F}"/>
            </ac:picMkLst>
          </pc:picChg>
        </pc:sldLayoutChg>
        <pc:sldLayoutChg chg="addSp delSp modSp mod">
          <pc:chgData name="Peter EDMUNDS (HAB)" userId="57fb2244-f77a-4291-bf83-84bcf6856161" providerId="ADAL" clId="{DB89AB8B-3AA7-4D3A-91C0-AD2B1E4544F7}" dt="2020-07-01T16:39:25.933" v="265" actId="207"/>
          <pc:sldLayoutMkLst>
            <pc:docMk/>
            <pc:sldMasterMk cId="2603236934" sldId="2147483648"/>
            <pc:sldLayoutMk cId="3686479584" sldId="2147483661"/>
          </pc:sldLayoutMkLst>
          <pc:spChg chg="mod">
            <ac:chgData name="Peter EDMUNDS (HAB)" userId="57fb2244-f77a-4291-bf83-84bcf6856161" providerId="ADAL" clId="{DB89AB8B-3AA7-4D3A-91C0-AD2B1E4544F7}" dt="2020-07-01T16:39:22.503" v="264" actId="208"/>
            <ac:spMkLst>
              <pc:docMk/>
              <pc:sldMasterMk cId="2603236934" sldId="2147483648"/>
              <pc:sldLayoutMk cId="3686479584" sldId="2147483661"/>
              <ac:spMk id="5" creationId="{674DAE1A-0CC0-43A5-B255-1FE7869D4297}"/>
            </ac:spMkLst>
          </pc:spChg>
          <pc:spChg chg="mod">
            <ac:chgData name="Peter EDMUNDS (HAB)" userId="57fb2244-f77a-4291-bf83-84bcf6856161" providerId="ADAL" clId="{DB89AB8B-3AA7-4D3A-91C0-AD2B1E4544F7}" dt="2020-07-01T16:39:25.933" v="265" actId="207"/>
            <ac:spMkLst>
              <pc:docMk/>
              <pc:sldMasterMk cId="2603236934" sldId="2147483648"/>
              <pc:sldLayoutMk cId="3686479584" sldId="2147483661"/>
              <ac:spMk id="6" creationId="{4A1AB901-BD08-4A90-8A37-1E8881BC335C}"/>
            </ac:spMkLst>
          </pc:spChg>
          <pc:spChg chg="mod">
            <ac:chgData name="Peter EDMUNDS (HAB)" userId="57fb2244-f77a-4291-bf83-84bcf6856161" providerId="ADAL" clId="{DB89AB8B-3AA7-4D3A-91C0-AD2B1E4544F7}" dt="2020-07-01T16:39:22.503" v="264" actId="208"/>
            <ac:spMkLst>
              <pc:docMk/>
              <pc:sldMasterMk cId="2603236934" sldId="2147483648"/>
              <pc:sldLayoutMk cId="3686479584" sldId="2147483661"/>
              <ac:spMk id="7" creationId="{B242F356-A348-4982-92EB-0DA040DFE888}"/>
            </ac:spMkLst>
          </pc:spChg>
          <pc:spChg chg="mod">
            <ac:chgData name="Peter EDMUNDS (HAB)" userId="57fb2244-f77a-4291-bf83-84bcf6856161" providerId="ADAL" clId="{DB89AB8B-3AA7-4D3A-91C0-AD2B1E4544F7}" dt="2020-07-01T16:39:22.503" v="264" actId="208"/>
            <ac:spMkLst>
              <pc:docMk/>
              <pc:sldMasterMk cId="2603236934" sldId="2147483648"/>
              <pc:sldLayoutMk cId="3686479584" sldId="2147483661"/>
              <ac:spMk id="8" creationId="{69347FDD-CB4A-4987-9D00-AB960D5C4E5C}"/>
            </ac:spMkLst>
          </pc:spChg>
          <pc:spChg chg="mod">
            <ac:chgData name="Peter EDMUNDS (HAB)" userId="57fb2244-f77a-4291-bf83-84bcf6856161" providerId="ADAL" clId="{DB89AB8B-3AA7-4D3A-91C0-AD2B1E4544F7}" dt="2020-07-01T16:39:22.503" v="264" actId="208"/>
            <ac:spMkLst>
              <pc:docMk/>
              <pc:sldMasterMk cId="2603236934" sldId="2147483648"/>
              <pc:sldLayoutMk cId="3686479584" sldId="2147483661"/>
              <ac:spMk id="9" creationId="{B1291035-4345-49B6-8034-E83C8CAB1FAD}"/>
            </ac:spMkLst>
          </pc:spChg>
          <pc:spChg chg="add mod">
            <ac:chgData name="Peter EDMUNDS (HAB)" userId="57fb2244-f77a-4291-bf83-84bcf6856161" providerId="ADAL" clId="{DB89AB8B-3AA7-4D3A-91C0-AD2B1E4544F7}" dt="2020-07-01T15:18:59.430" v="68"/>
            <ac:spMkLst>
              <pc:docMk/>
              <pc:sldMasterMk cId="2603236934" sldId="2147483648"/>
              <pc:sldLayoutMk cId="3686479584" sldId="2147483661"/>
              <ac:spMk id="13" creationId="{DAE4DBA4-DAC5-4039-9021-9DB3ADF2E450}"/>
            </ac:spMkLst>
          </pc:spChg>
          <pc:spChg chg="mod">
            <ac:chgData name="Peter EDMUNDS (HAB)" userId="57fb2244-f77a-4291-bf83-84bcf6856161" providerId="ADAL" clId="{DB89AB8B-3AA7-4D3A-91C0-AD2B1E4544F7}" dt="2020-07-01T16:39:25.933" v="265" actId="207"/>
            <ac:spMkLst>
              <pc:docMk/>
              <pc:sldMasterMk cId="2603236934" sldId="2147483648"/>
              <pc:sldLayoutMk cId="3686479584" sldId="2147483661"/>
              <ac:spMk id="14" creationId="{7E69E080-DD90-4F74-AA5C-36D62D05EFC9}"/>
            </ac:spMkLst>
          </pc:spChg>
          <pc:picChg chg="del">
            <ac:chgData name="Peter EDMUNDS (HAB)" userId="57fb2244-f77a-4291-bf83-84bcf6856161" providerId="ADAL" clId="{DB89AB8B-3AA7-4D3A-91C0-AD2B1E4544F7}" dt="2020-07-01T16:22:16.149" v="127" actId="478"/>
            <ac:picMkLst>
              <pc:docMk/>
              <pc:sldMasterMk cId="2603236934" sldId="2147483648"/>
              <pc:sldLayoutMk cId="3686479584" sldId="2147483661"/>
              <ac:picMk id="10" creationId="{F2EA71B0-FB73-4F4F-9908-693A1E0C8930}"/>
            </ac:picMkLst>
          </pc:picChg>
          <pc:picChg chg="del">
            <ac:chgData name="Peter EDMUNDS (HAB)" userId="57fb2244-f77a-4291-bf83-84bcf6856161" providerId="ADAL" clId="{DB89AB8B-3AA7-4D3A-91C0-AD2B1E4544F7}" dt="2020-07-01T15:16:07.310" v="13" actId="478"/>
            <ac:picMkLst>
              <pc:docMk/>
              <pc:sldMasterMk cId="2603236934" sldId="2147483648"/>
              <pc:sldLayoutMk cId="3686479584" sldId="2147483661"/>
              <ac:picMk id="12" creationId="{EF6EA49C-E5B1-4B46-8569-86D1F445DAB8}"/>
            </ac:picMkLst>
          </pc:picChg>
          <pc:picChg chg="add del mod">
            <ac:chgData name="Peter EDMUNDS (HAB)" userId="57fb2244-f77a-4291-bf83-84bcf6856161" providerId="ADAL" clId="{DB89AB8B-3AA7-4D3A-91C0-AD2B1E4544F7}" dt="2020-07-01T16:22:23.353" v="131" actId="478"/>
            <ac:picMkLst>
              <pc:docMk/>
              <pc:sldMasterMk cId="2603236934" sldId="2147483648"/>
              <pc:sldLayoutMk cId="3686479584" sldId="2147483661"/>
              <ac:picMk id="15" creationId="{95E82B4C-D559-4035-917F-C85131CAAE56}"/>
            </ac:picMkLst>
          </pc:picChg>
          <pc:picChg chg="add del mod">
            <ac:chgData name="Peter EDMUNDS (HAB)" userId="57fb2244-f77a-4291-bf83-84bcf6856161" providerId="ADAL" clId="{DB89AB8B-3AA7-4D3A-91C0-AD2B1E4544F7}" dt="2020-07-01T16:22:45.470" v="135"/>
            <ac:picMkLst>
              <pc:docMk/>
              <pc:sldMasterMk cId="2603236934" sldId="2147483648"/>
              <pc:sldLayoutMk cId="3686479584" sldId="2147483661"/>
              <ac:picMk id="17" creationId="{ABB633BF-EAFD-4DFC-8F7B-2068EAD6B7CD}"/>
            </ac:picMkLst>
          </pc:picChg>
          <pc:picChg chg="add del mod">
            <ac:chgData name="Peter EDMUNDS (HAB)" userId="57fb2244-f77a-4291-bf83-84bcf6856161" providerId="ADAL" clId="{DB89AB8B-3AA7-4D3A-91C0-AD2B1E4544F7}" dt="2020-07-01T16:23:01.613" v="138" actId="478"/>
            <ac:picMkLst>
              <pc:docMk/>
              <pc:sldMasterMk cId="2603236934" sldId="2147483648"/>
              <pc:sldLayoutMk cId="3686479584" sldId="2147483661"/>
              <ac:picMk id="18" creationId="{D8728A6A-8FD4-4A48-920F-9CCA2D81F085}"/>
            </ac:picMkLst>
          </pc:picChg>
          <pc:picChg chg="add del mod">
            <ac:chgData name="Peter EDMUNDS (HAB)" userId="57fb2244-f77a-4291-bf83-84bcf6856161" providerId="ADAL" clId="{DB89AB8B-3AA7-4D3A-91C0-AD2B1E4544F7}" dt="2020-07-01T16:23:33.020" v="141" actId="478"/>
            <ac:picMkLst>
              <pc:docMk/>
              <pc:sldMasterMk cId="2603236934" sldId="2147483648"/>
              <pc:sldLayoutMk cId="3686479584" sldId="2147483661"/>
              <ac:picMk id="19" creationId="{C3DD2FD9-A69E-48EA-A936-75BB5FA31B63}"/>
            </ac:picMkLst>
          </pc:picChg>
          <pc:picChg chg="add del mod">
            <ac:chgData name="Peter EDMUNDS (HAB)" userId="57fb2244-f77a-4291-bf83-84bcf6856161" providerId="ADAL" clId="{DB89AB8B-3AA7-4D3A-91C0-AD2B1E4544F7}" dt="2020-07-01T16:24:12.173" v="145" actId="478"/>
            <ac:picMkLst>
              <pc:docMk/>
              <pc:sldMasterMk cId="2603236934" sldId="2147483648"/>
              <pc:sldLayoutMk cId="3686479584" sldId="2147483661"/>
              <ac:picMk id="20" creationId="{EB264CC8-F664-42A5-BAE6-1991D4C3DDF4}"/>
            </ac:picMkLst>
          </pc:picChg>
          <pc:picChg chg="add mod ord modCrop">
            <ac:chgData name="Peter EDMUNDS (HAB)" userId="57fb2244-f77a-4291-bf83-84bcf6856161" providerId="ADAL" clId="{DB89AB8B-3AA7-4D3A-91C0-AD2B1E4544F7}" dt="2020-07-01T16:27:44.015" v="201" actId="167"/>
            <ac:picMkLst>
              <pc:docMk/>
              <pc:sldMasterMk cId="2603236934" sldId="2147483648"/>
              <pc:sldLayoutMk cId="3686479584" sldId="2147483661"/>
              <ac:picMk id="21" creationId="{71107FE8-8574-4693-AA38-C2B6E114F720}"/>
            </ac:picMkLst>
          </pc:picChg>
        </pc:sldLayoutChg>
        <pc:sldLayoutChg chg="addSp delSp modSp mod">
          <pc:chgData name="Peter EDMUNDS (HAB)" userId="57fb2244-f77a-4291-bf83-84bcf6856161" providerId="ADAL" clId="{DB89AB8B-3AA7-4D3A-91C0-AD2B1E4544F7}" dt="2020-07-01T16:39:35.941" v="267" actId="207"/>
          <pc:sldLayoutMkLst>
            <pc:docMk/>
            <pc:sldMasterMk cId="2603236934" sldId="2147483648"/>
            <pc:sldLayoutMk cId="1653136432" sldId="2147483662"/>
          </pc:sldLayoutMkLst>
          <pc:spChg chg="mod">
            <ac:chgData name="Peter EDMUNDS (HAB)" userId="57fb2244-f77a-4291-bf83-84bcf6856161" providerId="ADAL" clId="{DB89AB8B-3AA7-4D3A-91C0-AD2B1E4544F7}" dt="2020-07-01T16:39:32.593" v="266" actId="208"/>
            <ac:spMkLst>
              <pc:docMk/>
              <pc:sldMasterMk cId="2603236934" sldId="2147483648"/>
              <pc:sldLayoutMk cId="1653136432" sldId="2147483662"/>
              <ac:spMk id="5" creationId="{7986B3DB-F66E-4649-8DAE-977FA0BFD062}"/>
            </ac:spMkLst>
          </pc:spChg>
          <pc:spChg chg="mod">
            <ac:chgData name="Peter EDMUNDS (HAB)" userId="57fb2244-f77a-4291-bf83-84bcf6856161" providerId="ADAL" clId="{DB89AB8B-3AA7-4D3A-91C0-AD2B1E4544F7}" dt="2020-07-01T16:39:32.593" v="266" actId="208"/>
            <ac:spMkLst>
              <pc:docMk/>
              <pc:sldMasterMk cId="2603236934" sldId="2147483648"/>
              <pc:sldLayoutMk cId="1653136432" sldId="2147483662"/>
              <ac:spMk id="6" creationId="{197C638C-F41D-4B04-ABD7-6F8D71098089}"/>
            </ac:spMkLst>
          </pc:spChg>
          <pc:spChg chg="mod">
            <ac:chgData name="Peter EDMUNDS (HAB)" userId="57fb2244-f77a-4291-bf83-84bcf6856161" providerId="ADAL" clId="{DB89AB8B-3AA7-4D3A-91C0-AD2B1E4544F7}" dt="2020-07-01T16:39:35.941" v="267" actId="207"/>
            <ac:spMkLst>
              <pc:docMk/>
              <pc:sldMasterMk cId="2603236934" sldId="2147483648"/>
              <pc:sldLayoutMk cId="1653136432" sldId="2147483662"/>
              <ac:spMk id="7" creationId="{3D74E23C-1AAF-4626-84B9-BC8FC82DEFD3}"/>
            </ac:spMkLst>
          </pc:spChg>
          <pc:spChg chg="mod">
            <ac:chgData name="Peter EDMUNDS (HAB)" userId="57fb2244-f77a-4291-bf83-84bcf6856161" providerId="ADAL" clId="{DB89AB8B-3AA7-4D3A-91C0-AD2B1E4544F7}" dt="2020-07-01T16:39:32.593" v="266" actId="208"/>
            <ac:spMkLst>
              <pc:docMk/>
              <pc:sldMasterMk cId="2603236934" sldId="2147483648"/>
              <pc:sldLayoutMk cId="1653136432" sldId="2147483662"/>
              <ac:spMk id="8" creationId="{198A41D4-0A62-462C-B057-F92C270B8BE1}"/>
            </ac:spMkLst>
          </pc:spChg>
          <pc:spChg chg="mod">
            <ac:chgData name="Peter EDMUNDS (HAB)" userId="57fb2244-f77a-4291-bf83-84bcf6856161" providerId="ADAL" clId="{DB89AB8B-3AA7-4D3A-91C0-AD2B1E4544F7}" dt="2020-07-01T16:39:32.593" v="266" actId="208"/>
            <ac:spMkLst>
              <pc:docMk/>
              <pc:sldMasterMk cId="2603236934" sldId="2147483648"/>
              <pc:sldLayoutMk cId="1653136432" sldId="2147483662"/>
              <ac:spMk id="9" creationId="{6DB8BA89-5D51-4159-A869-2DDA01BFD983}"/>
            </ac:spMkLst>
          </pc:spChg>
          <pc:spChg chg="add mod">
            <ac:chgData name="Peter EDMUNDS (HAB)" userId="57fb2244-f77a-4291-bf83-84bcf6856161" providerId="ADAL" clId="{DB89AB8B-3AA7-4D3A-91C0-AD2B1E4544F7}" dt="2020-07-01T15:18:59.968" v="69"/>
            <ac:spMkLst>
              <pc:docMk/>
              <pc:sldMasterMk cId="2603236934" sldId="2147483648"/>
              <pc:sldLayoutMk cId="1653136432" sldId="2147483662"/>
              <ac:spMk id="13" creationId="{76B82BD7-90A4-4A43-8E7F-FD1177DB91F9}"/>
            </ac:spMkLst>
          </pc:spChg>
          <pc:spChg chg="mod">
            <ac:chgData name="Peter EDMUNDS (HAB)" userId="57fb2244-f77a-4291-bf83-84bcf6856161" providerId="ADAL" clId="{DB89AB8B-3AA7-4D3A-91C0-AD2B1E4544F7}" dt="2020-07-01T16:39:35.941" v="267" actId="207"/>
            <ac:spMkLst>
              <pc:docMk/>
              <pc:sldMasterMk cId="2603236934" sldId="2147483648"/>
              <pc:sldLayoutMk cId="1653136432" sldId="2147483662"/>
              <ac:spMk id="14" creationId="{2B2957C3-DF0D-46A4-A102-AD92A8BBAD7F}"/>
            </ac:spMkLst>
          </pc:spChg>
          <pc:picChg chg="del">
            <ac:chgData name="Peter EDMUNDS (HAB)" userId="57fb2244-f77a-4291-bf83-84bcf6856161" providerId="ADAL" clId="{DB89AB8B-3AA7-4D3A-91C0-AD2B1E4544F7}" dt="2020-07-01T16:26:08.665" v="182" actId="478"/>
            <ac:picMkLst>
              <pc:docMk/>
              <pc:sldMasterMk cId="2603236934" sldId="2147483648"/>
              <pc:sldLayoutMk cId="1653136432" sldId="2147483662"/>
              <ac:picMk id="10" creationId="{6D0F30E5-6815-4A3C-8D1F-EF45E9D8CA2D}"/>
            </ac:picMkLst>
          </pc:picChg>
          <pc:picChg chg="del">
            <ac:chgData name="Peter EDMUNDS (HAB)" userId="57fb2244-f77a-4291-bf83-84bcf6856161" providerId="ADAL" clId="{DB89AB8B-3AA7-4D3A-91C0-AD2B1E4544F7}" dt="2020-07-01T15:16:08.530" v="14" actId="478"/>
            <ac:picMkLst>
              <pc:docMk/>
              <pc:sldMasterMk cId="2603236934" sldId="2147483648"/>
              <pc:sldLayoutMk cId="1653136432" sldId="2147483662"/>
              <ac:picMk id="12" creationId="{F50A4281-A6DC-4C7B-91B4-A53C672674A8}"/>
            </ac:picMkLst>
          </pc:picChg>
          <pc:picChg chg="add mod ord modCrop">
            <ac:chgData name="Peter EDMUNDS (HAB)" userId="57fb2244-f77a-4291-bf83-84bcf6856161" providerId="ADAL" clId="{DB89AB8B-3AA7-4D3A-91C0-AD2B1E4544F7}" dt="2020-07-01T16:27:54.188" v="204" actId="167"/>
            <ac:picMkLst>
              <pc:docMk/>
              <pc:sldMasterMk cId="2603236934" sldId="2147483648"/>
              <pc:sldLayoutMk cId="1653136432" sldId="2147483662"/>
              <ac:picMk id="15" creationId="{BA4B8120-9FFB-42DD-A31C-F11BEF6C278E}"/>
            </ac:picMkLst>
          </pc:picChg>
        </pc:sldLayoutChg>
        <pc:sldLayoutChg chg="addSp delSp modSp mod">
          <pc:chgData name="Peter EDMUNDS (HAB)" userId="57fb2244-f77a-4291-bf83-84bcf6856161" providerId="ADAL" clId="{DB89AB8B-3AA7-4D3A-91C0-AD2B1E4544F7}" dt="2020-07-01T16:39:44.855" v="269" actId="207"/>
          <pc:sldLayoutMkLst>
            <pc:docMk/>
            <pc:sldMasterMk cId="2603236934" sldId="2147483648"/>
            <pc:sldLayoutMk cId="3871895606" sldId="2147483663"/>
          </pc:sldLayoutMkLst>
          <pc:spChg chg="mod">
            <ac:chgData name="Peter EDMUNDS (HAB)" userId="57fb2244-f77a-4291-bf83-84bcf6856161" providerId="ADAL" clId="{DB89AB8B-3AA7-4D3A-91C0-AD2B1E4544F7}" dt="2020-07-01T16:39:42.001" v="268" actId="208"/>
            <ac:spMkLst>
              <pc:docMk/>
              <pc:sldMasterMk cId="2603236934" sldId="2147483648"/>
              <pc:sldLayoutMk cId="3871895606" sldId="2147483663"/>
              <ac:spMk id="5" creationId="{FFFD9FC6-D0BB-45CB-AB94-44CB54B02CE5}"/>
            </ac:spMkLst>
          </pc:spChg>
          <pc:spChg chg="mod">
            <ac:chgData name="Peter EDMUNDS (HAB)" userId="57fb2244-f77a-4291-bf83-84bcf6856161" providerId="ADAL" clId="{DB89AB8B-3AA7-4D3A-91C0-AD2B1E4544F7}" dt="2020-07-01T16:39:42.001" v="268" actId="208"/>
            <ac:spMkLst>
              <pc:docMk/>
              <pc:sldMasterMk cId="2603236934" sldId="2147483648"/>
              <pc:sldLayoutMk cId="3871895606" sldId="2147483663"/>
              <ac:spMk id="6" creationId="{2A6B7DFB-3493-4763-86D6-FC1EABF8E201}"/>
            </ac:spMkLst>
          </pc:spChg>
          <pc:spChg chg="mod">
            <ac:chgData name="Peter EDMUNDS (HAB)" userId="57fb2244-f77a-4291-bf83-84bcf6856161" providerId="ADAL" clId="{DB89AB8B-3AA7-4D3A-91C0-AD2B1E4544F7}" dt="2020-07-01T16:39:42.001" v="268" actId="208"/>
            <ac:spMkLst>
              <pc:docMk/>
              <pc:sldMasterMk cId="2603236934" sldId="2147483648"/>
              <pc:sldLayoutMk cId="3871895606" sldId="2147483663"/>
              <ac:spMk id="7" creationId="{BC64F25B-2E13-4DC0-B429-4F235CC18101}"/>
            </ac:spMkLst>
          </pc:spChg>
          <pc:spChg chg="mod">
            <ac:chgData name="Peter EDMUNDS (HAB)" userId="57fb2244-f77a-4291-bf83-84bcf6856161" providerId="ADAL" clId="{DB89AB8B-3AA7-4D3A-91C0-AD2B1E4544F7}" dt="2020-07-01T16:39:44.855" v="269" actId="207"/>
            <ac:spMkLst>
              <pc:docMk/>
              <pc:sldMasterMk cId="2603236934" sldId="2147483648"/>
              <pc:sldLayoutMk cId="3871895606" sldId="2147483663"/>
              <ac:spMk id="8" creationId="{6F6A4F4E-3C6C-4F8F-9C65-EE89A368D0A4}"/>
            </ac:spMkLst>
          </pc:spChg>
          <pc:spChg chg="mod">
            <ac:chgData name="Peter EDMUNDS (HAB)" userId="57fb2244-f77a-4291-bf83-84bcf6856161" providerId="ADAL" clId="{DB89AB8B-3AA7-4D3A-91C0-AD2B1E4544F7}" dt="2020-07-01T16:39:42.001" v="268" actId="208"/>
            <ac:spMkLst>
              <pc:docMk/>
              <pc:sldMasterMk cId="2603236934" sldId="2147483648"/>
              <pc:sldLayoutMk cId="3871895606" sldId="2147483663"/>
              <ac:spMk id="9" creationId="{BF9993D6-540A-4A42-BA0A-804F85E72448}"/>
            </ac:spMkLst>
          </pc:spChg>
          <pc:spChg chg="add mod">
            <ac:chgData name="Peter EDMUNDS (HAB)" userId="57fb2244-f77a-4291-bf83-84bcf6856161" providerId="ADAL" clId="{DB89AB8B-3AA7-4D3A-91C0-AD2B1E4544F7}" dt="2020-07-01T15:19:01.107" v="70"/>
            <ac:spMkLst>
              <pc:docMk/>
              <pc:sldMasterMk cId="2603236934" sldId="2147483648"/>
              <pc:sldLayoutMk cId="3871895606" sldId="2147483663"/>
              <ac:spMk id="13" creationId="{7F504C20-B434-44AA-A8A8-42D78AD07C5F}"/>
            </ac:spMkLst>
          </pc:spChg>
          <pc:spChg chg="mod">
            <ac:chgData name="Peter EDMUNDS (HAB)" userId="57fb2244-f77a-4291-bf83-84bcf6856161" providerId="ADAL" clId="{DB89AB8B-3AA7-4D3A-91C0-AD2B1E4544F7}" dt="2020-07-01T16:39:44.855" v="269" actId="207"/>
            <ac:spMkLst>
              <pc:docMk/>
              <pc:sldMasterMk cId="2603236934" sldId="2147483648"/>
              <pc:sldLayoutMk cId="3871895606" sldId="2147483663"/>
              <ac:spMk id="14" creationId="{2EEB6042-05A0-4BB3-A021-5EEE730AD6F3}"/>
            </ac:spMkLst>
          </pc:spChg>
          <pc:picChg chg="del">
            <ac:chgData name="Peter EDMUNDS (HAB)" userId="57fb2244-f77a-4291-bf83-84bcf6856161" providerId="ADAL" clId="{DB89AB8B-3AA7-4D3A-91C0-AD2B1E4544F7}" dt="2020-07-01T16:26:10.378" v="183" actId="478"/>
            <ac:picMkLst>
              <pc:docMk/>
              <pc:sldMasterMk cId="2603236934" sldId="2147483648"/>
              <pc:sldLayoutMk cId="3871895606" sldId="2147483663"/>
              <ac:picMk id="10" creationId="{4F4AFB4D-E73F-4C28-82A6-2B76C2801BF8}"/>
            </ac:picMkLst>
          </pc:picChg>
          <pc:picChg chg="del">
            <ac:chgData name="Peter EDMUNDS (HAB)" userId="57fb2244-f77a-4291-bf83-84bcf6856161" providerId="ADAL" clId="{DB89AB8B-3AA7-4D3A-91C0-AD2B1E4544F7}" dt="2020-07-01T15:16:09.403" v="15" actId="478"/>
            <ac:picMkLst>
              <pc:docMk/>
              <pc:sldMasterMk cId="2603236934" sldId="2147483648"/>
              <pc:sldLayoutMk cId="3871895606" sldId="2147483663"/>
              <ac:picMk id="12" creationId="{2389D82F-A837-4FB5-B650-DBACC8773E04}"/>
            </ac:picMkLst>
          </pc:picChg>
          <pc:picChg chg="add mod ord modCrop">
            <ac:chgData name="Peter EDMUNDS (HAB)" userId="57fb2244-f77a-4291-bf83-84bcf6856161" providerId="ADAL" clId="{DB89AB8B-3AA7-4D3A-91C0-AD2B1E4544F7}" dt="2020-07-01T16:28:28.002" v="215" actId="167"/>
            <ac:picMkLst>
              <pc:docMk/>
              <pc:sldMasterMk cId="2603236934" sldId="2147483648"/>
              <pc:sldLayoutMk cId="3871895606" sldId="2147483663"/>
              <ac:picMk id="15" creationId="{8BF8777A-2092-4169-A50C-E690ABE95AF1}"/>
            </ac:picMkLst>
          </pc:picChg>
        </pc:sldLayoutChg>
        <pc:sldLayoutChg chg="addSp delSp modSp mod">
          <pc:chgData name="Peter EDMUNDS (HAB)" userId="57fb2244-f77a-4291-bf83-84bcf6856161" providerId="ADAL" clId="{DB89AB8B-3AA7-4D3A-91C0-AD2B1E4544F7}" dt="2020-07-01T16:27:20.169" v="196" actId="1076"/>
          <pc:sldLayoutMkLst>
            <pc:docMk/>
            <pc:sldMasterMk cId="2603236934" sldId="2147483648"/>
            <pc:sldLayoutMk cId="4260661887" sldId="2147483664"/>
          </pc:sldLayoutMkLst>
          <pc:spChg chg="mod">
            <ac:chgData name="Peter EDMUNDS (HAB)" userId="57fb2244-f77a-4291-bf83-84bcf6856161" providerId="ADAL" clId="{DB89AB8B-3AA7-4D3A-91C0-AD2B1E4544F7}" dt="2020-07-01T16:20:51.229" v="117" actId="1076"/>
            <ac:spMkLst>
              <pc:docMk/>
              <pc:sldMasterMk cId="2603236934" sldId="2147483648"/>
              <pc:sldLayoutMk cId="4260661887" sldId="2147483664"/>
              <ac:spMk id="9" creationId="{0B8ABD72-1160-4214-8734-C05D02D4BC8C}"/>
            </ac:spMkLst>
          </pc:spChg>
          <pc:spChg chg="mod">
            <ac:chgData name="Peter EDMUNDS (HAB)" userId="57fb2244-f77a-4291-bf83-84bcf6856161" providerId="ADAL" clId="{DB89AB8B-3AA7-4D3A-91C0-AD2B1E4544F7}" dt="2020-07-01T15:21:08.389" v="96" actId="208"/>
            <ac:spMkLst>
              <pc:docMk/>
              <pc:sldMasterMk cId="2603236934" sldId="2147483648"/>
              <pc:sldLayoutMk cId="4260661887" sldId="2147483664"/>
              <ac:spMk id="10" creationId="{426FE47C-5C79-4F2C-8688-CF56B191AAB5}"/>
            </ac:spMkLst>
          </pc:spChg>
          <pc:spChg chg="mod">
            <ac:chgData name="Peter EDMUNDS (HAB)" userId="57fb2244-f77a-4291-bf83-84bcf6856161" providerId="ADAL" clId="{DB89AB8B-3AA7-4D3A-91C0-AD2B1E4544F7}" dt="2020-07-01T15:21:10.789" v="97" actId="207"/>
            <ac:spMkLst>
              <pc:docMk/>
              <pc:sldMasterMk cId="2603236934" sldId="2147483648"/>
              <pc:sldLayoutMk cId="4260661887" sldId="2147483664"/>
              <ac:spMk id="24" creationId="{A9DCDE54-C459-4039-8CC6-0397C11B5FBA}"/>
            </ac:spMkLst>
          </pc:spChg>
          <pc:spChg chg="mod">
            <ac:chgData name="Peter EDMUNDS (HAB)" userId="57fb2244-f77a-4291-bf83-84bcf6856161" providerId="ADAL" clId="{DB89AB8B-3AA7-4D3A-91C0-AD2B1E4544F7}" dt="2020-07-01T15:21:08.389" v="96" actId="208"/>
            <ac:spMkLst>
              <pc:docMk/>
              <pc:sldMasterMk cId="2603236934" sldId="2147483648"/>
              <pc:sldLayoutMk cId="4260661887" sldId="2147483664"/>
              <ac:spMk id="25" creationId="{F2419EEE-76C6-4B76-B7D0-462D1D6CAB7B}"/>
            </ac:spMkLst>
          </pc:spChg>
          <pc:spChg chg="mod">
            <ac:chgData name="Peter EDMUNDS (HAB)" userId="57fb2244-f77a-4291-bf83-84bcf6856161" providerId="ADAL" clId="{DB89AB8B-3AA7-4D3A-91C0-AD2B1E4544F7}" dt="2020-07-01T15:21:08.389" v="96" actId="208"/>
            <ac:spMkLst>
              <pc:docMk/>
              <pc:sldMasterMk cId="2603236934" sldId="2147483648"/>
              <pc:sldLayoutMk cId="4260661887" sldId="2147483664"/>
              <ac:spMk id="27" creationId="{D09C4F33-6B2F-4E14-9FDF-7620CE6DD1E3}"/>
            </ac:spMkLst>
          </pc:spChg>
          <pc:spChg chg="mod">
            <ac:chgData name="Peter EDMUNDS (HAB)" userId="57fb2244-f77a-4291-bf83-84bcf6856161" providerId="ADAL" clId="{DB89AB8B-3AA7-4D3A-91C0-AD2B1E4544F7}" dt="2020-07-01T15:21:08.389" v="96" actId="208"/>
            <ac:spMkLst>
              <pc:docMk/>
              <pc:sldMasterMk cId="2603236934" sldId="2147483648"/>
              <pc:sldLayoutMk cId="4260661887" sldId="2147483664"/>
              <ac:spMk id="28" creationId="{1400294B-7594-4CDA-878F-0D7F778980C6}"/>
            </ac:spMkLst>
          </pc:spChg>
          <pc:spChg chg="mod">
            <ac:chgData name="Peter EDMUNDS (HAB)" userId="57fb2244-f77a-4291-bf83-84bcf6856161" providerId="ADAL" clId="{DB89AB8B-3AA7-4D3A-91C0-AD2B1E4544F7}" dt="2020-07-01T15:21:08.389" v="96" actId="208"/>
            <ac:spMkLst>
              <pc:docMk/>
              <pc:sldMasterMk cId="2603236934" sldId="2147483648"/>
              <pc:sldLayoutMk cId="4260661887" sldId="2147483664"/>
              <ac:spMk id="29" creationId="{FC64473F-D55D-41FC-AD60-7674044AA620}"/>
            </ac:spMkLst>
          </pc:spChg>
          <pc:spChg chg="add mod">
            <ac:chgData name="Peter EDMUNDS (HAB)" userId="57fb2244-f77a-4291-bf83-84bcf6856161" providerId="ADAL" clId="{DB89AB8B-3AA7-4D3A-91C0-AD2B1E4544F7}" dt="2020-07-01T15:18:56.701" v="66"/>
            <ac:spMkLst>
              <pc:docMk/>
              <pc:sldMasterMk cId="2603236934" sldId="2147483648"/>
              <pc:sldLayoutMk cId="4260661887" sldId="2147483664"/>
              <ac:spMk id="33" creationId="{6E635B4C-B5EF-4028-8B5E-A8CDA29D55F4}"/>
            </ac:spMkLst>
          </pc:spChg>
          <pc:spChg chg="mod">
            <ac:chgData name="Peter EDMUNDS (HAB)" userId="57fb2244-f77a-4291-bf83-84bcf6856161" providerId="ADAL" clId="{DB89AB8B-3AA7-4D3A-91C0-AD2B1E4544F7}" dt="2020-07-01T15:21:01.478" v="95" actId="208"/>
            <ac:spMkLst>
              <pc:docMk/>
              <pc:sldMasterMk cId="2603236934" sldId="2147483648"/>
              <pc:sldLayoutMk cId="4260661887" sldId="2147483664"/>
              <ac:spMk id="36" creationId="{373983B0-A700-4961-B5D7-DDB8B6A9E52F}"/>
            </ac:spMkLst>
          </pc:spChg>
          <pc:graphicFrameChg chg="mod">
            <ac:chgData name="Peter EDMUNDS (HAB)" userId="57fb2244-f77a-4291-bf83-84bcf6856161" providerId="ADAL" clId="{DB89AB8B-3AA7-4D3A-91C0-AD2B1E4544F7}" dt="2020-07-01T16:19:37.652" v="103" actId="1076"/>
            <ac:graphicFrameMkLst>
              <pc:docMk/>
              <pc:sldMasterMk cId="2603236934" sldId="2147483648"/>
              <pc:sldLayoutMk cId="4260661887" sldId="2147483664"/>
              <ac:graphicFrameMk id="17" creationId="{D16A4D10-E9E3-4CC8-886A-C1DEBEE0FB93}"/>
            </ac:graphicFrameMkLst>
          </pc:graphicFrameChg>
          <pc:picChg chg="del">
            <ac:chgData name="Peter EDMUNDS (HAB)" userId="57fb2244-f77a-4291-bf83-84bcf6856161" providerId="ADAL" clId="{DB89AB8B-3AA7-4D3A-91C0-AD2B1E4544F7}" dt="2020-07-01T16:19:55.438" v="104" actId="478"/>
            <ac:picMkLst>
              <pc:docMk/>
              <pc:sldMasterMk cId="2603236934" sldId="2147483648"/>
              <pc:sldLayoutMk cId="4260661887" sldId="2147483664"/>
              <ac:picMk id="11" creationId="{FF123D76-6BEF-40C8-9A4B-D11BC31F08A6}"/>
            </ac:picMkLst>
          </pc:picChg>
          <pc:picChg chg="del">
            <ac:chgData name="Peter EDMUNDS (HAB)" userId="57fb2244-f77a-4291-bf83-84bcf6856161" providerId="ADAL" clId="{DB89AB8B-3AA7-4D3A-91C0-AD2B1E4544F7}" dt="2020-07-01T16:20:09.618" v="109" actId="478"/>
            <ac:picMkLst>
              <pc:docMk/>
              <pc:sldMasterMk cId="2603236934" sldId="2147483648"/>
              <pc:sldLayoutMk cId="4260661887" sldId="2147483664"/>
              <ac:picMk id="12" creationId="{168889ED-E36D-4C48-A50E-C24FCBB65AAE}"/>
            </ac:picMkLst>
          </pc:picChg>
          <pc:picChg chg="del">
            <ac:chgData name="Peter EDMUNDS (HAB)" userId="57fb2244-f77a-4291-bf83-84bcf6856161" providerId="ADAL" clId="{DB89AB8B-3AA7-4D3A-91C0-AD2B1E4544F7}" dt="2020-07-01T16:20:27.914" v="111" actId="478"/>
            <ac:picMkLst>
              <pc:docMk/>
              <pc:sldMasterMk cId="2603236934" sldId="2147483648"/>
              <pc:sldLayoutMk cId="4260661887" sldId="2147483664"/>
              <ac:picMk id="13" creationId="{9F2D6FD4-9C5E-4373-99BA-88B995DBF47C}"/>
            </ac:picMkLst>
          </pc:picChg>
          <pc:picChg chg="del">
            <ac:chgData name="Peter EDMUNDS (HAB)" userId="57fb2244-f77a-4291-bf83-84bcf6856161" providerId="ADAL" clId="{DB89AB8B-3AA7-4D3A-91C0-AD2B1E4544F7}" dt="2020-07-01T16:20:09.618" v="109" actId="478"/>
            <ac:picMkLst>
              <pc:docMk/>
              <pc:sldMasterMk cId="2603236934" sldId="2147483648"/>
              <pc:sldLayoutMk cId="4260661887" sldId="2147483664"/>
              <ac:picMk id="14" creationId="{4F1EE3AB-22BA-448E-8BF1-4B0D7D5618FD}"/>
            </ac:picMkLst>
          </pc:picChg>
          <pc:picChg chg="del">
            <ac:chgData name="Peter EDMUNDS (HAB)" userId="57fb2244-f77a-4291-bf83-84bcf6856161" providerId="ADAL" clId="{DB89AB8B-3AA7-4D3A-91C0-AD2B1E4544F7}" dt="2020-07-01T16:20:27.914" v="111" actId="478"/>
            <ac:picMkLst>
              <pc:docMk/>
              <pc:sldMasterMk cId="2603236934" sldId="2147483648"/>
              <pc:sldLayoutMk cId="4260661887" sldId="2147483664"/>
              <ac:picMk id="15" creationId="{232931E3-7009-403D-B53A-B26E6E182DAE}"/>
            </ac:picMkLst>
          </pc:picChg>
          <pc:picChg chg="del">
            <ac:chgData name="Peter EDMUNDS (HAB)" userId="57fb2244-f77a-4291-bf83-84bcf6856161" providerId="ADAL" clId="{DB89AB8B-3AA7-4D3A-91C0-AD2B1E4544F7}" dt="2020-07-01T16:20:27.914" v="111" actId="478"/>
            <ac:picMkLst>
              <pc:docMk/>
              <pc:sldMasterMk cId="2603236934" sldId="2147483648"/>
              <pc:sldLayoutMk cId="4260661887" sldId="2147483664"/>
              <ac:picMk id="16" creationId="{CFE49FDB-688F-4FC9-B683-5954281DF8C3}"/>
            </ac:picMkLst>
          </pc:picChg>
          <pc:picChg chg="del">
            <ac:chgData name="Peter EDMUNDS (HAB)" userId="57fb2244-f77a-4291-bf83-84bcf6856161" providerId="ADAL" clId="{DB89AB8B-3AA7-4D3A-91C0-AD2B1E4544F7}" dt="2020-07-01T15:16:03.981" v="11" actId="478"/>
            <ac:picMkLst>
              <pc:docMk/>
              <pc:sldMasterMk cId="2603236934" sldId="2147483648"/>
              <pc:sldLayoutMk cId="4260661887" sldId="2147483664"/>
              <ac:picMk id="23" creationId="{C6E3F6B0-AEDD-4EF9-A321-13B0547739D1}"/>
            </ac:picMkLst>
          </pc:picChg>
          <pc:picChg chg="add del mod modCrop">
            <ac:chgData name="Peter EDMUNDS (HAB)" userId="57fb2244-f77a-4291-bf83-84bcf6856161" providerId="ADAL" clId="{DB89AB8B-3AA7-4D3A-91C0-AD2B1E4544F7}" dt="2020-07-01T16:20:27.914" v="111" actId="478"/>
            <ac:picMkLst>
              <pc:docMk/>
              <pc:sldMasterMk cId="2603236934" sldId="2147483648"/>
              <pc:sldLayoutMk cId="4260661887" sldId="2147483664"/>
              <ac:picMk id="34" creationId="{7785B417-0332-4C65-9794-4A053B05A9BB}"/>
            </ac:picMkLst>
          </pc:picChg>
          <pc:picChg chg="add del mod">
            <ac:chgData name="Peter EDMUNDS (HAB)" userId="57fb2244-f77a-4291-bf83-84bcf6856161" providerId="ADAL" clId="{DB89AB8B-3AA7-4D3A-91C0-AD2B1E4544F7}" dt="2020-07-01T16:20:27.914" v="111" actId="478"/>
            <ac:picMkLst>
              <pc:docMk/>
              <pc:sldMasterMk cId="2603236934" sldId="2147483648"/>
              <pc:sldLayoutMk cId="4260661887" sldId="2147483664"/>
              <ac:picMk id="35" creationId="{05A262B2-4080-49AB-9C5D-4A3185B152F8}"/>
            </ac:picMkLst>
          </pc:picChg>
          <pc:picChg chg="add del mod">
            <ac:chgData name="Peter EDMUNDS (HAB)" userId="57fb2244-f77a-4291-bf83-84bcf6856161" providerId="ADAL" clId="{DB89AB8B-3AA7-4D3A-91C0-AD2B1E4544F7}" dt="2020-07-01T16:20:58.203" v="120" actId="478"/>
            <ac:picMkLst>
              <pc:docMk/>
              <pc:sldMasterMk cId="2603236934" sldId="2147483648"/>
              <pc:sldLayoutMk cId="4260661887" sldId="2147483664"/>
              <ac:picMk id="37" creationId="{C33762E8-D172-4A66-96CC-1A86FD68BDAA}"/>
            </ac:picMkLst>
          </pc:picChg>
          <pc:picChg chg="add del mod">
            <ac:chgData name="Peter EDMUNDS (HAB)" userId="57fb2244-f77a-4291-bf83-84bcf6856161" providerId="ADAL" clId="{DB89AB8B-3AA7-4D3A-91C0-AD2B1E4544F7}" dt="2020-07-01T16:20:58.203" v="120" actId="478"/>
            <ac:picMkLst>
              <pc:docMk/>
              <pc:sldMasterMk cId="2603236934" sldId="2147483648"/>
              <pc:sldLayoutMk cId="4260661887" sldId="2147483664"/>
              <ac:picMk id="39" creationId="{76F438AB-2663-4B8E-B330-AE28796E5FB4}"/>
            </ac:picMkLst>
          </pc:picChg>
          <pc:picChg chg="add del mod">
            <ac:chgData name="Peter EDMUNDS (HAB)" userId="57fb2244-f77a-4291-bf83-84bcf6856161" providerId="ADAL" clId="{DB89AB8B-3AA7-4D3A-91C0-AD2B1E4544F7}" dt="2020-07-01T16:20:58.203" v="120" actId="478"/>
            <ac:picMkLst>
              <pc:docMk/>
              <pc:sldMasterMk cId="2603236934" sldId="2147483648"/>
              <pc:sldLayoutMk cId="4260661887" sldId="2147483664"/>
              <ac:picMk id="40" creationId="{3021E627-A113-4303-AE3F-204E854ABA9E}"/>
            </ac:picMkLst>
          </pc:picChg>
          <pc:picChg chg="add mod">
            <ac:chgData name="Peter EDMUNDS (HAB)" userId="57fb2244-f77a-4291-bf83-84bcf6856161" providerId="ADAL" clId="{DB89AB8B-3AA7-4D3A-91C0-AD2B1E4544F7}" dt="2020-07-01T16:27:20.169" v="196" actId="1076"/>
            <ac:picMkLst>
              <pc:docMk/>
              <pc:sldMasterMk cId="2603236934" sldId="2147483648"/>
              <pc:sldLayoutMk cId="4260661887" sldId="2147483664"/>
              <ac:picMk id="41" creationId="{858C4B53-0E8C-4030-89C8-D66D17115DDE}"/>
            </ac:picMkLst>
          </pc:picChg>
          <pc:picChg chg="add mod">
            <ac:chgData name="Peter EDMUNDS (HAB)" userId="57fb2244-f77a-4291-bf83-84bcf6856161" providerId="ADAL" clId="{DB89AB8B-3AA7-4D3A-91C0-AD2B1E4544F7}" dt="2020-07-01T16:21:16.118" v="124" actId="1076"/>
            <ac:picMkLst>
              <pc:docMk/>
              <pc:sldMasterMk cId="2603236934" sldId="2147483648"/>
              <pc:sldLayoutMk cId="4260661887" sldId="2147483664"/>
              <ac:picMk id="42" creationId="{7FB3D662-7B60-4F7C-B4FD-BE723C600660}"/>
            </ac:picMkLst>
          </pc:picChg>
          <pc:picChg chg="add mod">
            <ac:chgData name="Peter EDMUNDS (HAB)" userId="57fb2244-f77a-4291-bf83-84bcf6856161" providerId="ADAL" clId="{DB89AB8B-3AA7-4D3A-91C0-AD2B1E4544F7}" dt="2020-07-01T16:21:28.776" v="126" actId="1076"/>
            <ac:picMkLst>
              <pc:docMk/>
              <pc:sldMasterMk cId="2603236934" sldId="2147483648"/>
              <pc:sldLayoutMk cId="4260661887" sldId="2147483664"/>
              <ac:picMk id="43" creationId="{E6D0F5DD-B759-4D7E-A785-A1442AC9505E}"/>
            </ac:picMkLst>
          </pc:picChg>
        </pc:sldLayoutChg>
        <pc:sldLayoutChg chg="addSp delSp modSp mod">
          <pc:chgData name="Peter EDMUNDS (HAB)" userId="57fb2244-f77a-4291-bf83-84bcf6856161" providerId="ADAL" clId="{DB89AB8B-3AA7-4D3A-91C0-AD2B1E4544F7}" dt="2020-07-01T16:39:56.399" v="275" actId="207"/>
          <pc:sldLayoutMkLst>
            <pc:docMk/>
            <pc:sldMasterMk cId="2603236934" sldId="2147483648"/>
            <pc:sldLayoutMk cId="337788936" sldId="2147483665"/>
          </pc:sldLayoutMkLst>
          <pc:spChg chg="mod">
            <ac:chgData name="Peter EDMUNDS (HAB)" userId="57fb2244-f77a-4291-bf83-84bcf6856161" providerId="ADAL" clId="{DB89AB8B-3AA7-4D3A-91C0-AD2B1E4544F7}" dt="2020-07-01T16:39:54.385" v="274" actId="208"/>
            <ac:spMkLst>
              <pc:docMk/>
              <pc:sldMasterMk cId="2603236934" sldId="2147483648"/>
              <pc:sldLayoutMk cId="337788936" sldId="2147483665"/>
              <ac:spMk id="5" creationId="{753E6534-3074-4905-804D-B4C79367EED2}"/>
            </ac:spMkLst>
          </pc:spChg>
          <pc:spChg chg="mod">
            <ac:chgData name="Peter EDMUNDS (HAB)" userId="57fb2244-f77a-4291-bf83-84bcf6856161" providerId="ADAL" clId="{DB89AB8B-3AA7-4D3A-91C0-AD2B1E4544F7}" dt="2020-07-01T16:39:54.385" v="274" actId="208"/>
            <ac:spMkLst>
              <pc:docMk/>
              <pc:sldMasterMk cId="2603236934" sldId="2147483648"/>
              <pc:sldLayoutMk cId="337788936" sldId="2147483665"/>
              <ac:spMk id="6" creationId="{F5D52918-9308-4B53-9A68-93D5A7D6638E}"/>
            </ac:spMkLst>
          </pc:spChg>
          <pc:spChg chg="mod">
            <ac:chgData name="Peter EDMUNDS (HAB)" userId="57fb2244-f77a-4291-bf83-84bcf6856161" providerId="ADAL" clId="{DB89AB8B-3AA7-4D3A-91C0-AD2B1E4544F7}" dt="2020-07-01T16:39:54.385" v="274" actId="208"/>
            <ac:spMkLst>
              <pc:docMk/>
              <pc:sldMasterMk cId="2603236934" sldId="2147483648"/>
              <pc:sldLayoutMk cId="337788936" sldId="2147483665"/>
              <ac:spMk id="7" creationId="{67272191-372C-4A8E-9255-9A9D4B8B8774}"/>
            </ac:spMkLst>
          </pc:spChg>
          <pc:spChg chg="add del mod">
            <ac:chgData name="Peter EDMUNDS (HAB)" userId="57fb2244-f77a-4291-bf83-84bcf6856161" providerId="ADAL" clId="{DB89AB8B-3AA7-4D3A-91C0-AD2B1E4544F7}" dt="2020-07-01T16:39:54.385" v="274" actId="208"/>
            <ac:spMkLst>
              <pc:docMk/>
              <pc:sldMasterMk cId="2603236934" sldId="2147483648"/>
              <pc:sldLayoutMk cId="337788936" sldId="2147483665"/>
              <ac:spMk id="8" creationId="{E8916B18-71F9-457D-A320-ABD75F26B5B5}"/>
            </ac:spMkLst>
          </pc:spChg>
          <pc:spChg chg="del">
            <ac:chgData name="Peter EDMUNDS (HAB)" userId="57fb2244-f77a-4291-bf83-84bcf6856161" providerId="ADAL" clId="{DB89AB8B-3AA7-4D3A-91C0-AD2B1E4544F7}" dt="2020-07-01T16:31:51.242" v="257" actId="478"/>
            <ac:spMkLst>
              <pc:docMk/>
              <pc:sldMasterMk cId="2603236934" sldId="2147483648"/>
              <pc:sldLayoutMk cId="337788936" sldId="2147483665"/>
              <ac:spMk id="9" creationId="{0B8ABD72-1160-4214-8734-C05D02D4BC8C}"/>
            </ac:spMkLst>
          </pc:spChg>
          <pc:spChg chg="add del mod">
            <ac:chgData name="Peter EDMUNDS (HAB)" userId="57fb2244-f77a-4291-bf83-84bcf6856161" providerId="ADAL" clId="{DB89AB8B-3AA7-4D3A-91C0-AD2B1E4544F7}" dt="2020-07-01T16:39:54.385" v="274" actId="208"/>
            <ac:spMkLst>
              <pc:docMk/>
              <pc:sldMasterMk cId="2603236934" sldId="2147483648"/>
              <pc:sldLayoutMk cId="337788936" sldId="2147483665"/>
              <ac:spMk id="10" creationId="{426FE47C-5C79-4F2C-8688-CF56B191AAB5}"/>
            </ac:spMkLst>
          </pc:spChg>
          <pc:spChg chg="mod ord">
            <ac:chgData name="Peter EDMUNDS (HAB)" userId="57fb2244-f77a-4291-bf83-84bcf6856161" providerId="ADAL" clId="{DB89AB8B-3AA7-4D3A-91C0-AD2B1E4544F7}" dt="2020-07-01T16:39:54.385" v="274" actId="208"/>
            <ac:spMkLst>
              <pc:docMk/>
              <pc:sldMasterMk cId="2603236934" sldId="2147483648"/>
              <pc:sldLayoutMk cId="337788936" sldId="2147483665"/>
              <ac:spMk id="18" creationId="{240E8016-F92A-48AB-A65A-AD06BB3807E7}"/>
            </ac:spMkLst>
          </pc:spChg>
          <pc:spChg chg="add mod">
            <ac:chgData name="Peter EDMUNDS (HAB)" userId="57fb2244-f77a-4291-bf83-84bcf6856161" providerId="ADAL" clId="{DB89AB8B-3AA7-4D3A-91C0-AD2B1E4544F7}" dt="2020-07-01T15:19:01.727" v="71"/>
            <ac:spMkLst>
              <pc:docMk/>
              <pc:sldMasterMk cId="2603236934" sldId="2147483648"/>
              <pc:sldLayoutMk cId="337788936" sldId="2147483665"/>
              <ac:spMk id="32" creationId="{F3CFF897-9093-4488-94B0-6C469AF34E56}"/>
            </ac:spMkLst>
          </pc:spChg>
          <pc:spChg chg="add del mod">
            <ac:chgData name="Peter EDMUNDS (HAB)" userId="57fb2244-f77a-4291-bf83-84bcf6856161" providerId="ADAL" clId="{DB89AB8B-3AA7-4D3A-91C0-AD2B1E4544F7}" dt="2020-07-01T16:39:56.399" v="275" actId="207"/>
            <ac:spMkLst>
              <pc:docMk/>
              <pc:sldMasterMk cId="2603236934" sldId="2147483648"/>
              <pc:sldLayoutMk cId="337788936" sldId="2147483665"/>
              <ac:spMk id="34" creationId="{DC27C9C8-682F-4BC0-B144-1201069291F1}"/>
            </ac:spMkLst>
          </pc:spChg>
          <pc:graphicFrameChg chg="mod">
            <ac:chgData name="Peter EDMUNDS (HAB)" userId="57fb2244-f77a-4291-bf83-84bcf6856161" providerId="ADAL" clId="{DB89AB8B-3AA7-4D3A-91C0-AD2B1E4544F7}" dt="2020-07-01T16:31:45.275" v="256" actId="1076"/>
            <ac:graphicFrameMkLst>
              <pc:docMk/>
              <pc:sldMasterMk cId="2603236934" sldId="2147483648"/>
              <pc:sldLayoutMk cId="337788936" sldId="2147483665"/>
              <ac:graphicFrameMk id="26" creationId="{80194498-A804-4908-A0CB-047B235E53ED}"/>
            </ac:graphicFrameMkLst>
          </pc:graphicFrameChg>
          <pc:picChg chg="del">
            <ac:chgData name="Peter EDMUNDS (HAB)" userId="57fb2244-f77a-4291-bf83-84bcf6856161" providerId="ADAL" clId="{DB89AB8B-3AA7-4D3A-91C0-AD2B1E4544F7}" dt="2020-07-01T16:26:11.865" v="184" actId="478"/>
            <ac:picMkLst>
              <pc:docMk/>
              <pc:sldMasterMk cId="2603236934" sldId="2147483648"/>
              <pc:sldLayoutMk cId="337788936" sldId="2147483665"/>
              <ac:picMk id="19" creationId="{26B4549F-EA6B-45E9-B2F3-E76F71959C91}"/>
            </ac:picMkLst>
          </pc:picChg>
          <pc:picChg chg="del">
            <ac:chgData name="Peter EDMUNDS (HAB)" userId="57fb2244-f77a-4291-bf83-84bcf6856161" providerId="ADAL" clId="{DB89AB8B-3AA7-4D3A-91C0-AD2B1E4544F7}" dt="2020-07-01T16:31:51.242" v="257" actId="478"/>
            <ac:picMkLst>
              <pc:docMk/>
              <pc:sldMasterMk cId="2603236934" sldId="2147483648"/>
              <pc:sldLayoutMk cId="337788936" sldId="2147483665"/>
              <ac:picMk id="20" creationId="{4948F027-B247-43E5-B0ED-9ED9558413A9}"/>
            </ac:picMkLst>
          </pc:picChg>
          <pc:picChg chg="del">
            <ac:chgData name="Peter EDMUNDS (HAB)" userId="57fb2244-f77a-4291-bf83-84bcf6856161" providerId="ADAL" clId="{DB89AB8B-3AA7-4D3A-91C0-AD2B1E4544F7}" dt="2020-07-01T16:31:51.242" v="257" actId="478"/>
            <ac:picMkLst>
              <pc:docMk/>
              <pc:sldMasterMk cId="2603236934" sldId="2147483648"/>
              <pc:sldLayoutMk cId="337788936" sldId="2147483665"/>
              <ac:picMk id="21" creationId="{EB419C3B-61D8-4095-9C70-E01B20DFDC83}"/>
            </ac:picMkLst>
          </pc:picChg>
          <pc:picChg chg="del">
            <ac:chgData name="Peter EDMUNDS (HAB)" userId="57fb2244-f77a-4291-bf83-84bcf6856161" providerId="ADAL" clId="{DB89AB8B-3AA7-4D3A-91C0-AD2B1E4544F7}" dt="2020-07-01T16:31:51.242" v="257" actId="478"/>
            <ac:picMkLst>
              <pc:docMk/>
              <pc:sldMasterMk cId="2603236934" sldId="2147483648"/>
              <pc:sldLayoutMk cId="337788936" sldId="2147483665"/>
              <ac:picMk id="22" creationId="{4ECA14C9-2732-4458-88C9-F8896E63EB8E}"/>
            </ac:picMkLst>
          </pc:picChg>
          <pc:picChg chg="del">
            <ac:chgData name="Peter EDMUNDS (HAB)" userId="57fb2244-f77a-4291-bf83-84bcf6856161" providerId="ADAL" clId="{DB89AB8B-3AA7-4D3A-91C0-AD2B1E4544F7}" dt="2020-07-01T16:31:51.242" v="257" actId="478"/>
            <ac:picMkLst>
              <pc:docMk/>
              <pc:sldMasterMk cId="2603236934" sldId="2147483648"/>
              <pc:sldLayoutMk cId="337788936" sldId="2147483665"/>
              <ac:picMk id="23" creationId="{C4D99F84-1B4B-4418-AD06-7BF464E1347D}"/>
            </ac:picMkLst>
          </pc:picChg>
          <pc:picChg chg="del">
            <ac:chgData name="Peter EDMUNDS (HAB)" userId="57fb2244-f77a-4291-bf83-84bcf6856161" providerId="ADAL" clId="{DB89AB8B-3AA7-4D3A-91C0-AD2B1E4544F7}" dt="2020-07-01T16:31:51.242" v="257" actId="478"/>
            <ac:picMkLst>
              <pc:docMk/>
              <pc:sldMasterMk cId="2603236934" sldId="2147483648"/>
              <pc:sldLayoutMk cId="337788936" sldId="2147483665"/>
              <ac:picMk id="24" creationId="{A4A53463-3C3E-4F9A-9F09-176DFDA0D5CC}"/>
            </ac:picMkLst>
          </pc:picChg>
          <pc:picChg chg="del">
            <ac:chgData name="Peter EDMUNDS (HAB)" userId="57fb2244-f77a-4291-bf83-84bcf6856161" providerId="ADAL" clId="{DB89AB8B-3AA7-4D3A-91C0-AD2B1E4544F7}" dt="2020-07-01T16:31:51.242" v="257" actId="478"/>
            <ac:picMkLst>
              <pc:docMk/>
              <pc:sldMasterMk cId="2603236934" sldId="2147483648"/>
              <pc:sldLayoutMk cId="337788936" sldId="2147483665"/>
              <ac:picMk id="25" creationId="{70092396-D9BB-44AF-9101-56501E1C549C}"/>
            </ac:picMkLst>
          </pc:picChg>
          <pc:picChg chg="del">
            <ac:chgData name="Peter EDMUNDS (HAB)" userId="57fb2244-f77a-4291-bf83-84bcf6856161" providerId="ADAL" clId="{DB89AB8B-3AA7-4D3A-91C0-AD2B1E4544F7}" dt="2020-07-01T15:16:10.342" v="16" actId="478"/>
            <ac:picMkLst>
              <pc:docMk/>
              <pc:sldMasterMk cId="2603236934" sldId="2147483648"/>
              <pc:sldLayoutMk cId="337788936" sldId="2147483665"/>
              <ac:picMk id="31" creationId="{70B3FF87-40E7-47CD-9B14-CECF377E46F9}"/>
            </ac:picMkLst>
          </pc:picChg>
          <pc:picChg chg="add del mod modCrop">
            <ac:chgData name="Peter EDMUNDS (HAB)" userId="57fb2244-f77a-4291-bf83-84bcf6856161" providerId="ADAL" clId="{DB89AB8B-3AA7-4D3A-91C0-AD2B1E4544F7}" dt="2020-07-01T16:28:22.929" v="212"/>
            <ac:picMkLst>
              <pc:docMk/>
              <pc:sldMasterMk cId="2603236934" sldId="2147483648"/>
              <pc:sldLayoutMk cId="337788936" sldId="2147483665"/>
              <ac:picMk id="33" creationId="{75ED3BAA-F1EB-4C2A-A415-64DAE94C9E1A}"/>
            </ac:picMkLst>
          </pc:picChg>
          <pc:picChg chg="add mod ord modCrop">
            <ac:chgData name="Peter EDMUNDS (HAB)" userId="57fb2244-f77a-4291-bf83-84bcf6856161" providerId="ADAL" clId="{DB89AB8B-3AA7-4D3A-91C0-AD2B1E4544F7}" dt="2020-07-01T16:28:54.893" v="218" actId="167"/>
            <ac:picMkLst>
              <pc:docMk/>
              <pc:sldMasterMk cId="2603236934" sldId="2147483648"/>
              <pc:sldLayoutMk cId="337788936" sldId="2147483665"/>
              <ac:picMk id="35" creationId="{4E5AAE81-7A15-49FD-A46B-B49E6C0D86ED}"/>
            </ac:picMkLst>
          </pc:picChg>
          <pc:picChg chg="add mod">
            <ac:chgData name="Peter EDMUNDS (HAB)" userId="57fb2244-f77a-4291-bf83-84bcf6856161" providerId="ADAL" clId="{DB89AB8B-3AA7-4D3A-91C0-AD2B1E4544F7}" dt="2020-07-01T16:31:52.692" v="258"/>
            <ac:picMkLst>
              <pc:docMk/>
              <pc:sldMasterMk cId="2603236934" sldId="2147483648"/>
              <pc:sldLayoutMk cId="337788936" sldId="2147483665"/>
              <ac:picMk id="37" creationId="{9C8BA970-5327-40D7-9CA4-DFD2FF400622}"/>
            </ac:picMkLst>
          </pc:picChg>
          <pc:picChg chg="add mod">
            <ac:chgData name="Peter EDMUNDS (HAB)" userId="57fb2244-f77a-4291-bf83-84bcf6856161" providerId="ADAL" clId="{DB89AB8B-3AA7-4D3A-91C0-AD2B1E4544F7}" dt="2020-07-01T16:31:52.692" v="258"/>
            <ac:picMkLst>
              <pc:docMk/>
              <pc:sldMasterMk cId="2603236934" sldId="2147483648"/>
              <pc:sldLayoutMk cId="337788936" sldId="2147483665"/>
              <ac:picMk id="38" creationId="{C5FFD830-1081-484A-931C-963ADAC13674}"/>
            </ac:picMkLst>
          </pc:picChg>
          <pc:picChg chg="add mod">
            <ac:chgData name="Peter EDMUNDS (HAB)" userId="57fb2244-f77a-4291-bf83-84bcf6856161" providerId="ADAL" clId="{DB89AB8B-3AA7-4D3A-91C0-AD2B1E4544F7}" dt="2020-07-01T16:31:52.692" v="258"/>
            <ac:picMkLst>
              <pc:docMk/>
              <pc:sldMasterMk cId="2603236934" sldId="2147483648"/>
              <pc:sldLayoutMk cId="337788936" sldId="2147483665"/>
              <ac:picMk id="39" creationId="{6978BCBD-336B-469A-8D81-2FD12F391718}"/>
            </ac:picMkLst>
          </pc:picChg>
        </pc:sldLayoutChg>
        <pc:sldLayoutChg chg="addSp delSp modSp mod">
          <pc:chgData name="Peter EDMUNDS (HAB)" userId="57fb2244-f77a-4291-bf83-84bcf6856161" providerId="ADAL" clId="{DB89AB8B-3AA7-4D3A-91C0-AD2B1E4544F7}" dt="2020-07-01T16:40:06.862" v="279" actId="207"/>
          <pc:sldLayoutMkLst>
            <pc:docMk/>
            <pc:sldMasterMk cId="2603236934" sldId="2147483648"/>
            <pc:sldLayoutMk cId="3576618344" sldId="2147483666"/>
          </pc:sldLayoutMkLst>
          <pc:spChg chg="mod">
            <ac:chgData name="Peter EDMUNDS (HAB)" userId="57fb2244-f77a-4291-bf83-84bcf6856161" providerId="ADAL" clId="{DB89AB8B-3AA7-4D3A-91C0-AD2B1E4544F7}" dt="2020-07-01T16:40:03.994" v="278" actId="208"/>
            <ac:spMkLst>
              <pc:docMk/>
              <pc:sldMasterMk cId="2603236934" sldId="2147483648"/>
              <pc:sldLayoutMk cId="3576618344" sldId="2147483666"/>
              <ac:spMk id="4" creationId="{50670FC4-B1BE-4CCF-9111-CFE3D8CAE3EA}"/>
            </ac:spMkLst>
          </pc:spChg>
          <pc:spChg chg="mod">
            <ac:chgData name="Peter EDMUNDS (HAB)" userId="57fb2244-f77a-4291-bf83-84bcf6856161" providerId="ADAL" clId="{DB89AB8B-3AA7-4D3A-91C0-AD2B1E4544F7}" dt="2020-07-01T16:40:06.862" v="279" actId="207"/>
            <ac:spMkLst>
              <pc:docMk/>
              <pc:sldMasterMk cId="2603236934" sldId="2147483648"/>
              <pc:sldLayoutMk cId="3576618344" sldId="2147483666"/>
              <ac:spMk id="5" creationId="{753E6534-3074-4905-804D-B4C79367EED2}"/>
            </ac:spMkLst>
          </pc:spChg>
          <pc:spChg chg="mod">
            <ac:chgData name="Peter EDMUNDS (HAB)" userId="57fb2244-f77a-4291-bf83-84bcf6856161" providerId="ADAL" clId="{DB89AB8B-3AA7-4D3A-91C0-AD2B1E4544F7}" dt="2020-07-01T16:40:03.994" v="278" actId="208"/>
            <ac:spMkLst>
              <pc:docMk/>
              <pc:sldMasterMk cId="2603236934" sldId="2147483648"/>
              <pc:sldLayoutMk cId="3576618344" sldId="2147483666"/>
              <ac:spMk id="6" creationId="{F5D52918-9308-4B53-9A68-93D5A7D6638E}"/>
            </ac:spMkLst>
          </pc:spChg>
          <pc:spChg chg="mod">
            <ac:chgData name="Peter EDMUNDS (HAB)" userId="57fb2244-f77a-4291-bf83-84bcf6856161" providerId="ADAL" clId="{DB89AB8B-3AA7-4D3A-91C0-AD2B1E4544F7}" dt="2020-07-01T16:40:03.994" v="278" actId="208"/>
            <ac:spMkLst>
              <pc:docMk/>
              <pc:sldMasterMk cId="2603236934" sldId="2147483648"/>
              <pc:sldLayoutMk cId="3576618344" sldId="2147483666"/>
              <ac:spMk id="7" creationId="{67272191-372C-4A8E-9255-9A9D4B8B8774}"/>
            </ac:spMkLst>
          </pc:spChg>
          <pc:spChg chg="mod">
            <ac:chgData name="Peter EDMUNDS (HAB)" userId="57fb2244-f77a-4291-bf83-84bcf6856161" providerId="ADAL" clId="{DB89AB8B-3AA7-4D3A-91C0-AD2B1E4544F7}" dt="2020-07-01T16:40:03.994" v="278" actId="208"/>
            <ac:spMkLst>
              <pc:docMk/>
              <pc:sldMasterMk cId="2603236934" sldId="2147483648"/>
              <pc:sldLayoutMk cId="3576618344" sldId="2147483666"/>
              <ac:spMk id="8" creationId="{E8916B18-71F9-457D-A320-ABD75F26B5B5}"/>
            </ac:spMkLst>
          </pc:spChg>
          <pc:spChg chg="mod">
            <ac:chgData name="Peter EDMUNDS (HAB)" userId="57fb2244-f77a-4291-bf83-84bcf6856161" providerId="ADAL" clId="{DB89AB8B-3AA7-4D3A-91C0-AD2B1E4544F7}" dt="2020-07-01T16:40:06.862" v="279" actId="207"/>
            <ac:spMkLst>
              <pc:docMk/>
              <pc:sldMasterMk cId="2603236934" sldId="2147483648"/>
              <pc:sldLayoutMk cId="3576618344" sldId="2147483666"/>
              <ac:spMk id="14" creationId="{DB1AB753-76D1-4B80-8D10-77AF61A191B0}"/>
            </ac:spMkLst>
          </pc:spChg>
          <pc:spChg chg="add mod">
            <ac:chgData name="Peter EDMUNDS (HAB)" userId="57fb2244-f77a-4291-bf83-84bcf6856161" providerId="ADAL" clId="{DB89AB8B-3AA7-4D3A-91C0-AD2B1E4544F7}" dt="2020-07-01T15:19:02.869" v="72"/>
            <ac:spMkLst>
              <pc:docMk/>
              <pc:sldMasterMk cId="2603236934" sldId="2147483648"/>
              <pc:sldLayoutMk cId="3576618344" sldId="2147483666"/>
              <ac:spMk id="15" creationId="{5499F77C-FC6D-4507-A622-26E758511EF0}"/>
            </ac:spMkLst>
          </pc:spChg>
          <pc:picChg chg="del">
            <ac:chgData name="Peter EDMUNDS (HAB)" userId="57fb2244-f77a-4291-bf83-84bcf6856161" providerId="ADAL" clId="{DB89AB8B-3AA7-4D3A-91C0-AD2B1E4544F7}" dt="2020-07-01T16:26:15.248" v="185" actId="478"/>
            <ac:picMkLst>
              <pc:docMk/>
              <pc:sldMasterMk cId="2603236934" sldId="2147483648"/>
              <pc:sldLayoutMk cId="3576618344" sldId="2147483666"/>
              <ac:picMk id="9" creationId="{FA102A24-8706-41AC-ABD3-F0E80FA0B7AD}"/>
            </ac:picMkLst>
          </pc:picChg>
          <pc:picChg chg="del">
            <ac:chgData name="Peter EDMUNDS (HAB)" userId="57fb2244-f77a-4291-bf83-84bcf6856161" providerId="ADAL" clId="{DB89AB8B-3AA7-4D3A-91C0-AD2B1E4544F7}" dt="2020-07-01T16:26:15.248" v="185" actId="478"/>
            <ac:picMkLst>
              <pc:docMk/>
              <pc:sldMasterMk cId="2603236934" sldId="2147483648"/>
              <pc:sldLayoutMk cId="3576618344" sldId="2147483666"/>
              <ac:picMk id="10" creationId="{5E47C425-60C1-43A5-8F3F-5E2BA8358450}"/>
            </ac:picMkLst>
          </pc:picChg>
          <pc:picChg chg="del">
            <ac:chgData name="Peter EDMUNDS (HAB)" userId="57fb2244-f77a-4291-bf83-84bcf6856161" providerId="ADAL" clId="{DB89AB8B-3AA7-4D3A-91C0-AD2B1E4544F7}" dt="2020-07-01T15:16:11.280" v="17" actId="478"/>
            <ac:picMkLst>
              <pc:docMk/>
              <pc:sldMasterMk cId="2603236934" sldId="2147483648"/>
              <pc:sldLayoutMk cId="3576618344" sldId="2147483666"/>
              <ac:picMk id="13" creationId="{469CE504-6A87-4AE2-B621-84E139E9DA58}"/>
            </ac:picMkLst>
          </pc:picChg>
          <pc:picChg chg="add mod ord modCrop">
            <ac:chgData name="Peter EDMUNDS (HAB)" userId="57fb2244-f77a-4291-bf83-84bcf6856161" providerId="ADAL" clId="{DB89AB8B-3AA7-4D3A-91C0-AD2B1E4544F7}" dt="2020-07-01T16:29:08.234" v="221" actId="167"/>
            <ac:picMkLst>
              <pc:docMk/>
              <pc:sldMasterMk cId="2603236934" sldId="2147483648"/>
              <pc:sldLayoutMk cId="3576618344" sldId="2147483666"/>
              <ac:picMk id="17" creationId="{EE8106F5-E54C-47ED-9D46-EA4DD4D57AD6}"/>
            </ac:picMkLst>
          </pc:picChg>
        </pc:sldLayoutChg>
        <pc:sldLayoutChg chg="addSp delSp modSp mod">
          <pc:chgData name="Peter EDMUNDS (HAB)" userId="57fb2244-f77a-4291-bf83-84bcf6856161" providerId="ADAL" clId="{DB89AB8B-3AA7-4D3A-91C0-AD2B1E4544F7}" dt="2020-07-01T16:40:15.802" v="281" actId="207"/>
          <pc:sldLayoutMkLst>
            <pc:docMk/>
            <pc:sldMasterMk cId="2603236934" sldId="2147483648"/>
            <pc:sldLayoutMk cId="340964654" sldId="2147483667"/>
          </pc:sldLayoutMkLst>
          <pc:spChg chg="mod">
            <ac:chgData name="Peter EDMUNDS (HAB)" userId="57fb2244-f77a-4291-bf83-84bcf6856161" providerId="ADAL" clId="{DB89AB8B-3AA7-4D3A-91C0-AD2B1E4544F7}" dt="2020-07-01T16:40:12.886" v="280" actId="208"/>
            <ac:spMkLst>
              <pc:docMk/>
              <pc:sldMasterMk cId="2603236934" sldId="2147483648"/>
              <pc:sldLayoutMk cId="340964654" sldId="2147483667"/>
              <ac:spMk id="5" creationId="{674DAE1A-0CC0-43A5-B255-1FE7869D4297}"/>
            </ac:spMkLst>
          </pc:spChg>
          <pc:spChg chg="mod">
            <ac:chgData name="Peter EDMUNDS (HAB)" userId="57fb2244-f77a-4291-bf83-84bcf6856161" providerId="ADAL" clId="{DB89AB8B-3AA7-4D3A-91C0-AD2B1E4544F7}" dt="2020-07-01T16:40:15.802" v="281" actId="207"/>
            <ac:spMkLst>
              <pc:docMk/>
              <pc:sldMasterMk cId="2603236934" sldId="2147483648"/>
              <pc:sldLayoutMk cId="340964654" sldId="2147483667"/>
              <ac:spMk id="6" creationId="{4A1AB901-BD08-4A90-8A37-1E8881BC335C}"/>
            </ac:spMkLst>
          </pc:spChg>
          <pc:spChg chg="mod">
            <ac:chgData name="Peter EDMUNDS (HAB)" userId="57fb2244-f77a-4291-bf83-84bcf6856161" providerId="ADAL" clId="{DB89AB8B-3AA7-4D3A-91C0-AD2B1E4544F7}" dt="2020-07-01T16:40:12.886" v="280" actId="208"/>
            <ac:spMkLst>
              <pc:docMk/>
              <pc:sldMasterMk cId="2603236934" sldId="2147483648"/>
              <pc:sldLayoutMk cId="340964654" sldId="2147483667"/>
              <ac:spMk id="7" creationId="{B242F356-A348-4982-92EB-0DA040DFE888}"/>
            </ac:spMkLst>
          </pc:spChg>
          <pc:spChg chg="mod">
            <ac:chgData name="Peter EDMUNDS (HAB)" userId="57fb2244-f77a-4291-bf83-84bcf6856161" providerId="ADAL" clId="{DB89AB8B-3AA7-4D3A-91C0-AD2B1E4544F7}" dt="2020-07-01T16:40:12.886" v="280" actId="208"/>
            <ac:spMkLst>
              <pc:docMk/>
              <pc:sldMasterMk cId="2603236934" sldId="2147483648"/>
              <pc:sldLayoutMk cId="340964654" sldId="2147483667"/>
              <ac:spMk id="8" creationId="{69347FDD-CB4A-4987-9D00-AB960D5C4E5C}"/>
            </ac:spMkLst>
          </pc:spChg>
          <pc:spChg chg="mod">
            <ac:chgData name="Peter EDMUNDS (HAB)" userId="57fb2244-f77a-4291-bf83-84bcf6856161" providerId="ADAL" clId="{DB89AB8B-3AA7-4D3A-91C0-AD2B1E4544F7}" dt="2020-07-01T16:40:12.886" v="280" actId="208"/>
            <ac:spMkLst>
              <pc:docMk/>
              <pc:sldMasterMk cId="2603236934" sldId="2147483648"/>
              <pc:sldLayoutMk cId="340964654" sldId="2147483667"/>
              <ac:spMk id="9" creationId="{B1291035-4345-49B6-8034-E83C8CAB1FAD}"/>
            </ac:spMkLst>
          </pc:spChg>
          <pc:spChg chg="add mod">
            <ac:chgData name="Peter EDMUNDS (HAB)" userId="57fb2244-f77a-4291-bf83-84bcf6856161" providerId="ADAL" clId="{DB89AB8B-3AA7-4D3A-91C0-AD2B1E4544F7}" dt="2020-07-01T15:19:03.407" v="73"/>
            <ac:spMkLst>
              <pc:docMk/>
              <pc:sldMasterMk cId="2603236934" sldId="2147483648"/>
              <pc:sldLayoutMk cId="340964654" sldId="2147483667"/>
              <ac:spMk id="14" creationId="{EF4355FE-AC48-4F20-9FBA-65504E21530F}"/>
            </ac:spMkLst>
          </pc:spChg>
          <pc:spChg chg="mod">
            <ac:chgData name="Peter EDMUNDS (HAB)" userId="57fb2244-f77a-4291-bf83-84bcf6856161" providerId="ADAL" clId="{DB89AB8B-3AA7-4D3A-91C0-AD2B1E4544F7}" dt="2020-07-01T16:40:15.802" v="281" actId="207"/>
            <ac:spMkLst>
              <pc:docMk/>
              <pc:sldMasterMk cId="2603236934" sldId="2147483648"/>
              <pc:sldLayoutMk cId="340964654" sldId="2147483667"/>
              <ac:spMk id="19" creationId="{E72D1C6C-5EB2-45A7-A174-C441ABC34F58}"/>
            </ac:spMkLst>
          </pc:spChg>
          <pc:picChg chg="del">
            <ac:chgData name="Peter EDMUNDS (HAB)" userId="57fb2244-f77a-4291-bf83-84bcf6856161" providerId="ADAL" clId="{DB89AB8B-3AA7-4D3A-91C0-AD2B1E4544F7}" dt="2020-07-01T16:26:17.931" v="186" actId="478"/>
            <ac:picMkLst>
              <pc:docMk/>
              <pc:sldMasterMk cId="2603236934" sldId="2147483648"/>
              <pc:sldLayoutMk cId="340964654" sldId="2147483667"/>
              <ac:picMk id="11" creationId="{0F4BA228-143A-4949-964F-7D43E270E13E}"/>
            </ac:picMkLst>
          </pc:picChg>
          <pc:picChg chg="del">
            <ac:chgData name="Peter EDMUNDS (HAB)" userId="57fb2244-f77a-4291-bf83-84bcf6856161" providerId="ADAL" clId="{DB89AB8B-3AA7-4D3A-91C0-AD2B1E4544F7}" dt="2020-07-01T16:26:17.931" v="186" actId="478"/>
            <ac:picMkLst>
              <pc:docMk/>
              <pc:sldMasterMk cId="2603236934" sldId="2147483648"/>
              <pc:sldLayoutMk cId="340964654" sldId="2147483667"/>
              <ac:picMk id="12" creationId="{5AD73AE3-FFE9-4EA7-A99A-B05EC47AF38B}"/>
            </ac:picMkLst>
          </pc:picChg>
          <pc:picChg chg="del">
            <ac:chgData name="Peter EDMUNDS (HAB)" userId="57fb2244-f77a-4291-bf83-84bcf6856161" providerId="ADAL" clId="{DB89AB8B-3AA7-4D3A-91C0-AD2B1E4544F7}" dt="2020-07-01T15:16:12.106" v="18" actId="478"/>
            <ac:picMkLst>
              <pc:docMk/>
              <pc:sldMasterMk cId="2603236934" sldId="2147483648"/>
              <pc:sldLayoutMk cId="340964654" sldId="2147483667"/>
              <ac:picMk id="13" creationId="{8C40C961-939E-4775-A013-DCEDC777E7D6}"/>
            </ac:picMkLst>
          </pc:picChg>
          <pc:picChg chg="add mod ord modCrop">
            <ac:chgData name="Peter EDMUNDS (HAB)" userId="57fb2244-f77a-4291-bf83-84bcf6856161" providerId="ADAL" clId="{DB89AB8B-3AA7-4D3A-91C0-AD2B1E4544F7}" dt="2020-07-01T16:29:19.997" v="224" actId="167"/>
            <ac:picMkLst>
              <pc:docMk/>
              <pc:sldMasterMk cId="2603236934" sldId="2147483648"/>
              <pc:sldLayoutMk cId="340964654" sldId="2147483667"/>
              <ac:picMk id="15" creationId="{58E768DB-07C2-4447-A1C6-D20B6662FDF3}"/>
            </ac:picMkLst>
          </pc:picChg>
        </pc:sldLayoutChg>
        <pc:sldLayoutChg chg="addSp delSp modSp mod">
          <pc:chgData name="Peter EDMUNDS (HAB)" userId="57fb2244-f77a-4291-bf83-84bcf6856161" providerId="ADAL" clId="{DB89AB8B-3AA7-4D3A-91C0-AD2B1E4544F7}" dt="2020-07-01T16:40:25.149" v="283" actId="207"/>
          <pc:sldLayoutMkLst>
            <pc:docMk/>
            <pc:sldMasterMk cId="2603236934" sldId="2147483648"/>
            <pc:sldLayoutMk cId="3809377478" sldId="2147483668"/>
          </pc:sldLayoutMkLst>
          <pc:spChg chg="mod">
            <ac:chgData name="Peter EDMUNDS (HAB)" userId="57fb2244-f77a-4291-bf83-84bcf6856161" providerId="ADAL" clId="{DB89AB8B-3AA7-4D3A-91C0-AD2B1E4544F7}" dt="2020-07-01T16:40:21.827" v="282" actId="208"/>
            <ac:spMkLst>
              <pc:docMk/>
              <pc:sldMasterMk cId="2603236934" sldId="2147483648"/>
              <pc:sldLayoutMk cId="3809377478" sldId="2147483668"/>
              <ac:spMk id="5" creationId="{7986B3DB-F66E-4649-8DAE-977FA0BFD062}"/>
            </ac:spMkLst>
          </pc:spChg>
          <pc:spChg chg="mod">
            <ac:chgData name="Peter EDMUNDS (HAB)" userId="57fb2244-f77a-4291-bf83-84bcf6856161" providerId="ADAL" clId="{DB89AB8B-3AA7-4D3A-91C0-AD2B1E4544F7}" dt="2020-07-01T16:40:21.827" v="282" actId="208"/>
            <ac:spMkLst>
              <pc:docMk/>
              <pc:sldMasterMk cId="2603236934" sldId="2147483648"/>
              <pc:sldLayoutMk cId="3809377478" sldId="2147483668"/>
              <ac:spMk id="6" creationId="{197C638C-F41D-4B04-ABD7-6F8D71098089}"/>
            </ac:spMkLst>
          </pc:spChg>
          <pc:spChg chg="mod">
            <ac:chgData name="Peter EDMUNDS (HAB)" userId="57fb2244-f77a-4291-bf83-84bcf6856161" providerId="ADAL" clId="{DB89AB8B-3AA7-4D3A-91C0-AD2B1E4544F7}" dt="2020-07-01T16:40:25.149" v="283" actId="207"/>
            <ac:spMkLst>
              <pc:docMk/>
              <pc:sldMasterMk cId="2603236934" sldId="2147483648"/>
              <pc:sldLayoutMk cId="3809377478" sldId="2147483668"/>
              <ac:spMk id="7" creationId="{3D74E23C-1AAF-4626-84B9-BC8FC82DEFD3}"/>
            </ac:spMkLst>
          </pc:spChg>
          <pc:spChg chg="mod">
            <ac:chgData name="Peter EDMUNDS (HAB)" userId="57fb2244-f77a-4291-bf83-84bcf6856161" providerId="ADAL" clId="{DB89AB8B-3AA7-4D3A-91C0-AD2B1E4544F7}" dt="2020-07-01T16:40:21.827" v="282" actId="208"/>
            <ac:spMkLst>
              <pc:docMk/>
              <pc:sldMasterMk cId="2603236934" sldId="2147483648"/>
              <pc:sldLayoutMk cId="3809377478" sldId="2147483668"/>
              <ac:spMk id="8" creationId="{198A41D4-0A62-462C-B057-F92C270B8BE1}"/>
            </ac:spMkLst>
          </pc:spChg>
          <pc:spChg chg="mod ord">
            <ac:chgData name="Peter EDMUNDS (HAB)" userId="57fb2244-f77a-4291-bf83-84bcf6856161" providerId="ADAL" clId="{DB89AB8B-3AA7-4D3A-91C0-AD2B1E4544F7}" dt="2020-07-01T16:40:21.827" v="282" actId="208"/>
            <ac:spMkLst>
              <pc:docMk/>
              <pc:sldMasterMk cId="2603236934" sldId="2147483648"/>
              <pc:sldLayoutMk cId="3809377478" sldId="2147483668"/>
              <ac:spMk id="9" creationId="{6DB8BA89-5D51-4159-A869-2DDA01BFD983}"/>
            </ac:spMkLst>
          </pc:spChg>
          <pc:spChg chg="mod">
            <ac:chgData name="Peter EDMUNDS (HAB)" userId="57fb2244-f77a-4291-bf83-84bcf6856161" providerId="ADAL" clId="{DB89AB8B-3AA7-4D3A-91C0-AD2B1E4544F7}" dt="2020-07-01T16:40:25.149" v="283" actId="207"/>
            <ac:spMkLst>
              <pc:docMk/>
              <pc:sldMasterMk cId="2603236934" sldId="2147483648"/>
              <pc:sldLayoutMk cId="3809377478" sldId="2147483668"/>
              <ac:spMk id="13" creationId="{78D057FF-9E1F-4CAA-9F23-C6C57AA38A56}"/>
            </ac:spMkLst>
          </pc:spChg>
          <pc:spChg chg="add mod">
            <ac:chgData name="Peter EDMUNDS (HAB)" userId="57fb2244-f77a-4291-bf83-84bcf6856161" providerId="ADAL" clId="{DB89AB8B-3AA7-4D3A-91C0-AD2B1E4544F7}" dt="2020-07-01T15:19:04.711" v="74"/>
            <ac:spMkLst>
              <pc:docMk/>
              <pc:sldMasterMk cId="2603236934" sldId="2147483648"/>
              <pc:sldLayoutMk cId="3809377478" sldId="2147483668"/>
              <ac:spMk id="14" creationId="{AE72BC2A-2F0A-470A-95EF-AD9E305A71EA}"/>
            </ac:spMkLst>
          </pc:spChg>
          <pc:picChg chg="del">
            <ac:chgData name="Peter EDMUNDS (HAB)" userId="57fb2244-f77a-4291-bf83-84bcf6856161" providerId="ADAL" clId="{DB89AB8B-3AA7-4D3A-91C0-AD2B1E4544F7}" dt="2020-07-01T16:26:20.367" v="187" actId="478"/>
            <ac:picMkLst>
              <pc:docMk/>
              <pc:sldMasterMk cId="2603236934" sldId="2147483648"/>
              <pc:sldLayoutMk cId="3809377478" sldId="2147483668"/>
              <ac:picMk id="11" creationId="{0C896B58-FC58-4764-8B3D-9DC336C3BD5C}"/>
            </ac:picMkLst>
          </pc:picChg>
          <pc:picChg chg="del">
            <ac:chgData name="Peter EDMUNDS (HAB)" userId="57fb2244-f77a-4291-bf83-84bcf6856161" providerId="ADAL" clId="{DB89AB8B-3AA7-4D3A-91C0-AD2B1E4544F7}" dt="2020-07-01T16:26:20.367" v="187" actId="478"/>
            <ac:picMkLst>
              <pc:docMk/>
              <pc:sldMasterMk cId="2603236934" sldId="2147483648"/>
              <pc:sldLayoutMk cId="3809377478" sldId="2147483668"/>
              <ac:picMk id="12" creationId="{4881E10D-158A-49DF-80BF-C264FC5E044C}"/>
            </ac:picMkLst>
          </pc:picChg>
          <pc:picChg chg="del">
            <ac:chgData name="Peter EDMUNDS (HAB)" userId="57fb2244-f77a-4291-bf83-84bcf6856161" providerId="ADAL" clId="{DB89AB8B-3AA7-4D3A-91C0-AD2B1E4544F7}" dt="2020-07-01T15:16:12.918" v="19" actId="478"/>
            <ac:picMkLst>
              <pc:docMk/>
              <pc:sldMasterMk cId="2603236934" sldId="2147483648"/>
              <pc:sldLayoutMk cId="3809377478" sldId="2147483668"/>
              <ac:picMk id="16" creationId="{D37768A3-9FDA-43BA-B840-B3876F23B7F5}"/>
            </ac:picMkLst>
          </pc:picChg>
          <pc:picChg chg="add mod ord modCrop">
            <ac:chgData name="Peter EDMUNDS (HAB)" userId="57fb2244-f77a-4291-bf83-84bcf6856161" providerId="ADAL" clId="{DB89AB8B-3AA7-4D3A-91C0-AD2B1E4544F7}" dt="2020-07-01T16:29:34.009" v="228" actId="167"/>
            <ac:picMkLst>
              <pc:docMk/>
              <pc:sldMasterMk cId="2603236934" sldId="2147483648"/>
              <pc:sldLayoutMk cId="3809377478" sldId="2147483668"/>
              <ac:picMk id="17" creationId="{D8C8A584-A855-49DB-B7E1-56623AE833A8}"/>
            </ac:picMkLst>
          </pc:picChg>
        </pc:sldLayoutChg>
        <pc:sldLayoutChg chg="addSp delSp modSp mod">
          <pc:chgData name="Peter EDMUNDS (HAB)" userId="57fb2244-f77a-4291-bf83-84bcf6856161" providerId="ADAL" clId="{DB89AB8B-3AA7-4D3A-91C0-AD2B1E4544F7}" dt="2020-07-01T16:40:34.808" v="285" actId="207"/>
          <pc:sldLayoutMkLst>
            <pc:docMk/>
            <pc:sldMasterMk cId="2603236934" sldId="2147483648"/>
            <pc:sldLayoutMk cId="2789086798" sldId="2147483669"/>
          </pc:sldLayoutMkLst>
          <pc:spChg chg="mod">
            <ac:chgData name="Peter EDMUNDS (HAB)" userId="57fb2244-f77a-4291-bf83-84bcf6856161" providerId="ADAL" clId="{DB89AB8B-3AA7-4D3A-91C0-AD2B1E4544F7}" dt="2020-07-01T16:40:31.581" v="284" actId="208"/>
            <ac:spMkLst>
              <pc:docMk/>
              <pc:sldMasterMk cId="2603236934" sldId="2147483648"/>
              <pc:sldLayoutMk cId="2789086798" sldId="2147483669"/>
              <ac:spMk id="5" creationId="{FFFD9FC6-D0BB-45CB-AB94-44CB54B02CE5}"/>
            </ac:spMkLst>
          </pc:spChg>
          <pc:spChg chg="mod">
            <ac:chgData name="Peter EDMUNDS (HAB)" userId="57fb2244-f77a-4291-bf83-84bcf6856161" providerId="ADAL" clId="{DB89AB8B-3AA7-4D3A-91C0-AD2B1E4544F7}" dt="2020-07-01T16:40:31.581" v="284" actId="208"/>
            <ac:spMkLst>
              <pc:docMk/>
              <pc:sldMasterMk cId="2603236934" sldId="2147483648"/>
              <pc:sldLayoutMk cId="2789086798" sldId="2147483669"/>
              <ac:spMk id="6" creationId="{2A6B7DFB-3493-4763-86D6-FC1EABF8E201}"/>
            </ac:spMkLst>
          </pc:spChg>
          <pc:spChg chg="mod">
            <ac:chgData name="Peter EDMUNDS (HAB)" userId="57fb2244-f77a-4291-bf83-84bcf6856161" providerId="ADAL" clId="{DB89AB8B-3AA7-4D3A-91C0-AD2B1E4544F7}" dt="2020-07-01T16:40:31.581" v="284" actId="208"/>
            <ac:spMkLst>
              <pc:docMk/>
              <pc:sldMasterMk cId="2603236934" sldId="2147483648"/>
              <pc:sldLayoutMk cId="2789086798" sldId="2147483669"/>
              <ac:spMk id="7" creationId="{BC64F25B-2E13-4DC0-B429-4F235CC18101}"/>
            </ac:spMkLst>
          </pc:spChg>
          <pc:spChg chg="mod">
            <ac:chgData name="Peter EDMUNDS (HAB)" userId="57fb2244-f77a-4291-bf83-84bcf6856161" providerId="ADAL" clId="{DB89AB8B-3AA7-4D3A-91C0-AD2B1E4544F7}" dt="2020-07-01T16:40:34.808" v="285" actId="207"/>
            <ac:spMkLst>
              <pc:docMk/>
              <pc:sldMasterMk cId="2603236934" sldId="2147483648"/>
              <pc:sldLayoutMk cId="2789086798" sldId="2147483669"/>
              <ac:spMk id="8" creationId="{6F6A4F4E-3C6C-4F8F-9C65-EE89A368D0A4}"/>
            </ac:spMkLst>
          </pc:spChg>
          <pc:spChg chg="mod">
            <ac:chgData name="Peter EDMUNDS (HAB)" userId="57fb2244-f77a-4291-bf83-84bcf6856161" providerId="ADAL" clId="{DB89AB8B-3AA7-4D3A-91C0-AD2B1E4544F7}" dt="2020-07-01T16:40:31.581" v="284" actId="208"/>
            <ac:spMkLst>
              <pc:docMk/>
              <pc:sldMasterMk cId="2603236934" sldId="2147483648"/>
              <pc:sldLayoutMk cId="2789086798" sldId="2147483669"/>
              <ac:spMk id="9" creationId="{BF9993D6-540A-4A42-BA0A-804F85E72448}"/>
            </ac:spMkLst>
          </pc:spChg>
          <pc:spChg chg="mod">
            <ac:chgData name="Peter EDMUNDS (HAB)" userId="57fb2244-f77a-4291-bf83-84bcf6856161" providerId="ADAL" clId="{DB89AB8B-3AA7-4D3A-91C0-AD2B1E4544F7}" dt="2020-07-01T16:40:34.808" v="285" actId="207"/>
            <ac:spMkLst>
              <pc:docMk/>
              <pc:sldMasterMk cId="2603236934" sldId="2147483648"/>
              <pc:sldLayoutMk cId="2789086798" sldId="2147483669"/>
              <ac:spMk id="13" creationId="{38B57F84-8421-4E9C-8C4A-B3B7727A2D5E}"/>
            </ac:spMkLst>
          </pc:spChg>
          <pc:spChg chg="add mod">
            <ac:chgData name="Peter EDMUNDS (HAB)" userId="57fb2244-f77a-4291-bf83-84bcf6856161" providerId="ADAL" clId="{DB89AB8B-3AA7-4D3A-91C0-AD2B1E4544F7}" dt="2020-07-01T15:19:06.072" v="75"/>
            <ac:spMkLst>
              <pc:docMk/>
              <pc:sldMasterMk cId="2603236934" sldId="2147483648"/>
              <pc:sldLayoutMk cId="2789086798" sldId="2147483669"/>
              <ac:spMk id="14" creationId="{307872AB-A70F-4C5B-A340-C29573003B24}"/>
            </ac:spMkLst>
          </pc:spChg>
          <pc:picChg chg="del">
            <ac:chgData name="Peter EDMUNDS (HAB)" userId="57fb2244-f77a-4291-bf83-84bcf6856161" providerId="ADAL" clId="{DB89AB8B-3AA7-4D3A-91C0-AD2B1E4544F7}" dt="2020-07-01T16:26:23.031" v="188" actId="478"/>
            <ac:picMkLst>
              <pc:docMk/>
              <pc:sldMasterMk cId="2603236934" sldId="2147483648"/>
              <pc:sldLayoutMk cId="2789086798" sldId="2147483669"/>
              <ac:picMk id="11" creationId="{E6BC7B35-907E-4EB6-A883-D417F9D33C41}"/>
            </ac:picMkLst>
          </pc:picChg>
          <pc:picChg chg="del">
            <ac:chgData name="Peter EDMUNDS (HAB)" userId="57fb2244-f77a-4291-bf83-84bcf6856161" providerId="ADAL" clId="{DB89AB8B-3AA7-4D3A-91C0-AD2B1E4544F7}" dt="2020-07-01T16:26:23.031" v="188" actId="478"/>
            <ac:picMkLst>
              <pc:docMk/>
              <pc:sldMasterMk cId="2603236934" sldId="2147483648"/>
              <pc:sldLayoutMk cId="2789086798" sldId="2147483669"/>
              <ac:picMk id="12" creationId="{DFE39A8C-6A80-4ECA-9580-6E858FBAFCB8}"/>
            </ac:picMkLst>
          </pc:picChg>
          <pc:picChg chg="del">
            <ac:chgData name="Peter EDMUNDS (HAB)" userId="57fb2244-f77a-4291-bf83-84bcf6856161" providerId="ADAL" clId="{DB89AB8B-3AA7-4D3A-91C0-AD2B1E4544F7}" dt="2020-07-01T15:16:13.750" v="20" actId="478"/>
            <ac:picMkLst>
              <pc:docMk/>
              <pc:sldMasterMk cId="2603236934" sldId="2147483648"/>
              <pc:sldLayoutMk cId="2789086798" sldId="2147483669"/>
              <ac:picMk id="16" creationId="{6278DC92-CE88-47A9-9BA1-5DFFFBE8C735}"/>
            </ac:picMkLst>
          </pc:picChg>
          <pc:picChg chg="add mod ord modCrop">
            <ac:chgData name="Peter EDMUNDS (HAB)" userId="57fb2244-f77a-4291-bf83-84bcf6856161" providerId="ADAL" clId="{DB89AB8B-3AA7-4D3A-91C0-AD2B1E4544F7}" dt="2020-07-01T16:29:44.305" v="231" actId="167"/>
            <ac:picMkLst>
              <pc:docMk/>
              <pc:sldMasterMk cId="2603236934" sldId="2147483648"/>
              <pc:sldLayoutMk cId="2789086798" sldId="2147483669"/>
              <ac:picMk id="17" creationId="{B2440F31-A1B2-49C5-B9AD-8BC3C56335D4}"/>
            </ac:picMkLst>
          </pc:picChg>
        </pc:sldLayoutChg>
        <pc:sldLayoutChg chg="addSp delSp modSp mod">
          <pc:chgData name="Peter EDMUNDS (HAB)" userId="57fb2244-f77a-4291-bf83-84bcf6856161" providerId="ADAL" clId="{DB89AB8B-3AA7-4D3A-91C0-AD2B1E4544F7}" dt="2020-07-01T16:40:44.923" v="287" actId="207"/>
          <pc:sldLayoutMkLst>
            <pc:docMk/>
            <pc:sldMasterMk cId="2603236934" sldId="2147483648"/>
            <pc:sldLayoutMk cId="1205881852" sldId="2147483670"/>
          </pc:sldLayoutMkLst>
          <pc:spChg chg="mod">
            <ac:chgData name="Peter EDMUNDS (HAB)" userId="57fb2244-f77a-4291-bf83-84bcf6856161" providerId="ADAL" clId="{DB89AB8B-3AA7-4D3A-91C0-AD2B1E4544F7}" dt="2020-07-01T16:40:42.128" v="286" actId="208"/>
            <ac:spMkLst>
              <pc:docMk/>
              <pc:sldMasterMk cId="2603236934" sldId="2147483648"/>
              <pc:sldLayoutMk cId="1205881852" sldId="2147483670"/>
              <ac:spMk id="5" creationId="{753E6534-3074-4905-804D-B4C79367EED2}"/>
            </ac:spMkLst>
          </pc:spChg>
          <pc:spChg chg="mod">
            <ac:chgData name="Peter EDMUNDS (HAB)" userId="57fb2244-f77a-4291-bf83-84bcf6856161" providerId="ADAL" clId="{DB89AB8B-3AA7-4D3A-91C0-AD2B1E4544F7}" dt="2020-07-01T16:40:42.128" v="286" actId="208"/>
            <ac:spMkLst>
              <pc:docMk/>
              <pc:sldMasterMk cId="2603236934" sldId="2147483648"/>
              <pc:sldLayoutMk cId="1205881852" sldId="2147483670"/>
              <ac:spMk id="6" creationId="{F5D52918-9308-4B53-9A68-93D5A7D6638E}"/>
            </ac:spMkLst>
          </pc:spChg>
          <pc:spChg chg="mod">
            <ac:chgData name="Peter EDMUNDS (HAB)" userId="57fb2244-f77a-4291-bf83-84bcf6856161" providerId="ADAL" clId="{DB89AB8B-3AA7-4D3A-91C0-AD2B1E4544F7}" dt="2020-07-01T16:40:42.128" v="286" actId="208"/>
            <ac:spMkLst>
              <pc:docMk/>
              <pc:sldMasterMk cId="2603236934" sldId="2147483648"/>
              <pc:sldLayoutMk cId="1205881852" sldId="2147483670"/>
              <ac:spMk id="7" creationId="{67272191-372C-4A8E-9255-9A9D4B8B8774}"/>
            </ac:spMkLst>
          </pc:spChg>
          <pc:spChg chg="mod">
            <ac:chgData name="Peter EDMUNDS (HAB)" userId="57fb2244-f77a-4291-bf83-84bcf6856161" providerId="ADAL" clId="{DB89AB8B-3AA7-4D3A-91C0-AD2B1E4544F7}" dt="2020-07-01T16:40:42.128" v="286" actId="208"/>
            <ac:spMkLst>
              <pc:docMk/>
              <pc:sldMasterMk cId="2603236934" sldId="2147483648"/>
              <pc:sldLayoutMk cId="1205881852" sldId="2147483670"/>
              <ac:spMk id="8" creationId="{E8916B18-71F9-457D-A320-ABD75F26B5B5}"/>
            </ac:spMkLst>
          </pc:spChg>
          <pc:spChg chg="mod">
            <ac:chgData name="Peter EDMUNDS (HAB)" userId="57fb2244-f77a-4291-bf83-84bcf6856161" providerId="ADAL" clId="{DB89AB8B-3AA7-4D3A-91C0-AD2B1E4544F7}" dt="2020-07-01T16:40:42.128" v="286" actId="208"/>
            <ac:spMkLst>
              <pc:docMk/>
              <pc:sldMasterMk cId="2603236934" sldId="2147483648"/>
              <pc:sldLayoutMk cId="1205881852" sldId="2147483670"/>
              <ac:spMk id="9" creationId="{0B8ABD72-1160-4214-8734-C05D02D4BC8C}"/>
            </ac:spMkLst>
          </pc:spChg>
          <pc:spChg chg="mod">
            <ac:chgData name="Peter EDMUNDS (HAB)" userId="57fb2244-f77a-4291-bf83-84bcf6856161" providerId="ADAL" clId="{DB89AB8B-3AA7-4D3A-91C0-AD2B1E4544F7}" dt="2020-07-01T16:40:42.128" v="286" actId="208"/>
            <ac:spMkLst>
              <pc:docMk/>
              <pc:sldMasterMk cId="2603236934" sldId="2147483648"/>
              <pc:sldLayoutMk cId="1205881852" sldId="2147483670"/>
              <ac:spMk id="10" creationId="{426FE47C-5C79-4F2C-8688-CF56B191AAB5}"/>
            </ac:spMkLst>
          </pc:spChg>
          <pc:spChg chg="mod">
            <ac:chgData name="Peter EDMUNDS (HAB)" userId="57fb2244-f77a-4291-bf83-84bcf6856161" providerId="ADAL" clId="{DB89AB8B-3AA7-4D3A-91C0-AD2B1E4544F7}" dt="2020-07-01T16:40:42.128" v="286" actId="208"/>
            <ac:spMkLst>
              <pc:docMk/>
              <pc:sldMasterMk cId="2603236934" sldId="2147483648"/>
              <pc:sldLayoutMk cId="1205881852" sldId="2147483670"/>
              <ac:spMk id="18" creationId="{240E8016-F92A-48AB-A65A-AD06BB3807E7}"/>
            </ac:spMkLst>
          </pc:spChg>
          <pc:spChg chg="mod">
            <ac:chgData name="Peter EDMUNDS (HAB)" userId="57fb2244-f77a-4291-bf83-84bcf6856161" providerId="ADAL" clId="{DB89AB8B-3AA7-4D3A-91C0-AD2B1E4544F7}" dt="2020-07-01T16:40:44.923" v="287" actId="207"/>
            <ac:spMkLst>
              <pc:docMk/>
              <pc:sldMasterMk cId="2603236934" sldId="2147483648"/>
              <pc:sldLayoutMk cId="1205881852" sldId="2147483670"/>
              <ac:spMk id="34" creationId="{F4B1BEB5-7C6D-426D-AAD8-46728AA61C18}"/>
            </ac:spMkLst>
          </pc:spChg>
          <pc:spChg chg="add mod">
            <ac:chgData name="Peter EDMUNDS (HAB)" userId="57fb2244-f77a-4291-bf83-84bcf6856161" providerId="ADAL" clId="{DB89AB8B-3AA7-4D3A-91C0-AD2B1E4544F7}" dt="2020-07-01T15:19:06.617" v="76"/>
            <ac:spMkLst>
              <pc:docMk/>
              <pc:sldMasterMk cId="2603236934" sldId="2147483648"/>
              <pc:sldLayoutMk cId="1205881852" sldId="2147483670"/>
              <ac:spMk id="35" creationId="{E8FDB55E-0603-4985-B6B5-69D2FA8B5AD3}"/>
            </ac:spMkLst>
          </pc:spChg>
          <pc:graphicFrameChg chg="mod modGraphic">
            <ac:chgData name="Peter EDMUNDS (HAB)" userId="57fb2244-f77a-4291-bf83-84bcf6856161" providerId="ADAL" clId="{DB89AB8B-3AA7-4D3A-91C0-AD2B1E4544F7}" dt="2020-07-01T16:31:59.447" v="259" actId="14100"/>
            <ac:graphicFrameMkLst>
              <pc:docMk/>
              <pc:sldMasterMk cId="2603236934" sldId="2147483648"/>
              <pc:sldLayoutMk cId="1205881852" sldId="2147483670"/>
              <ac:graphicFrameMk id="29" creationId="{ADD0508A-39E5-48ED-8CA8-2653D72971C0}"/>
            </ac:graphicFrameMkLst>
          </pc:graphicFrameChg>
          <pc:picChg chg="del">
            <ac:chgData name="Peter EDMUNDS (HAB)" userId="57fb2244-f77a-4291-bf83-84bcf6856161" providerId="ADAL" clId="{DB89AB8B-3AA7-4D3A-91C0-AD2B1E4544F7}" dt="2020-07-01T16:26:25.677" v="189" actId="478"/>
            <ac:picMkLst>
              <pc:docMk/>
              <pc:sldMasterMk cId="2603236934" sldId="2147483648"/>
              <pc:sldLayoutMk cId="1205881852" sldId="2147483670"/>
              <ac:picMk id="20" creationId="{5F637348-1547-47EE-9F35-EBEED7D04856}"/>
            </ac:picMkLst>
          </pc:picChg>
          <pc:picChg chg="del">
            <ac:chgData name="Peter EDMUNDS (HAB)" userId="57fb2244-f77a-4291-bf83-84bcf6856161" providerId="ADAL" clId="{DB89AB8B-3AA7-4D3A-91C0-AD2B1E4544F7}" dt="2020-07-01T16:26:25.677" v="189" actId="478"/>
            <ac:picMkLst>
              <pc:docMk/>
              <pc:sldMasterMk cId="2603236934" sldId="2147483648"/>
              <pc:sldLayoutMk cId="1205881852" sldId="2147483670"/>
              <ac:picMk id="21" creationId="{9D30C5E4-78FB-43EA-9FCC-5A0C01CDCAD9}"/>
            </ac:picMkLst>
          </pc:picChg>
          <pc:picChg chg="del">
            <ac:chgData name="Peter EDMUNDS (HAB)" userId="57fb2244-f77a-4291-bf83-84bcf6856161" providerId="ADAL" clId="{DB89AB8B-3AA7-4D3A-91C0-AD2B1E4544F7}" dt="2020-07-01T16:32:05.183" v="260" actId="478"/>
            <ac:picMkLst>
              <pc:docMk/>
              <pc:sldMasterMk cId="2603236934" sldId="2147483648"/>
              <pc:sldLayoutMk cId="1205881852" sldId="2147483670"/>
              <ac:picMk id="23" creationId="{0366A66C-229E-467B-BF89-DB66FBCA0F20}"/>
            </ac:picMkLst>
          </pc:picChg>
          <pc:picChg chg="del">
            <ac:chgData name="Peter EDMUNDS (HAB)" userId="57fb2244-f77a-4291-bf83-84bcf6856161" providerId="ADAL" clId="{DB89AB8B-3AA7-4D3A-91C0-AD2B1E4544F7}" dt="2020-07-01T16:32:05.183" v="260" actId="478"/>
            <ac:picMkLst>
              <pc:docMk/>
              <pc:sldMasterMk cId="2603236934" sldId="2147483648"/>
              <pc:sldLayoutMk cId="1205881852" sldId="2147483670"/>
              <ac:picMk id="24" creationId="{D00F63F3-A42C-47BC-AE01-319377855420}"/>
            </ac:picMkLst>
          </pc:picChg>
          <pc:picChg chg="del">
            <ac:chgData name="Peter EDMUNDS (HAB)" userId="57fb2244-f77a-4291-bf83-84bcf6856161" providerId="ADAL" clId="{DB89AB8B-3AA7-4D3A-91C0-AD2B1E4544F7}" dt="2020-07-01T16:32:05.183" v="260" actId="478"/>
            <ac:picMkLst>
              <pc:docMk/>
              <pc:sldMasterMk cId="2603236934" sldId="2147483648"/>
              <pc:sldLayoutMk cId="1205881852" sldId="2147483670"/>
              <ac:picMk id="25" creationId="{46D4F27E-68C2-488C-BC48-23FBA261592D}"/>
            </ac:picMkLst>
          </pc:picChg>
          <pc:picChg chg="del">
            <ac:chgData name="Peter EDMUNDS (HAB)" userId="57fb2244-f77a-4291-bf83-84bcf6856161" providerId="ADAL" clId="{DB89AB8B-3AA7-4D3A-91C0-AD2B1E4544F7}" dt="2020-07-01T16:32:05.183" v="260" actId="478"/>
            <ac:picMkLst>
              <pc:docMk/>
              <pc:sldMasterMk cId="2603236934" sldId="2147483648"/>
              <pc:sldLayoutMk cId="1205881852" sldId="2147483670"/>
              <ac:picMk id="26" creationId="{26FA0DDE-B867-46C0-841E-1112DBE8A26A}"/>
            </ac:picMkLst>
          </pc:picChg>
          <pc:picChg chg="del">
            <ac:chgData name="Peter EDMUNDS (HAB)" userId="57fb2244-f77a-4291-bf83-84bcf6856161" providerId="ADAL" clId="{DB89AB8B-3AA7-4D3A-91C0-AD2B1E4544F7}" dt="2020-07-01T16:32:05.183" v="260" actId="478"/>
            <ac:picMkLst>
              <pc:docMk/>
              <pc:sldMasterMk cId="2603236934" sldId="2147483648"/>
              <pc:sldLayoutMk cId="1205881852" sldId="2147483670"/>
              <ac:picMk id="27" creationId="{CA3ACD97-7FAF-4C1F-ABB1-A47B7B1B4A17}"/>
            </ac:picMkLst>
          </pc:picChg>
          <pc:picChg chg="del">
            <ac:chgData name="Peter EDMUNDS (HAB)" userId="57fb2244-f77a-4291-bf83-84bcf6856161" providerId="ADAL" clId="{DB89AB8B-3AA7-4D3A-91C0-AD2B1E4544F7}" dt="2020-07-01T16:32:05.183" v="260" actId="478"/>
            <ac:picMkLst>
              <pc:docMk/>
              <pc:sldMasterMk cId="2603236934" sldId="2147483648"/>
              <pc:sldLayoutMk cId="1205881852" sldId="2147483670"/>
              <ac:picMk id="28" creationId="{F0DFAB92-49F7-4775-AE0C-831DAD9DBDE8}"/>
            </ac:picMkLst>
          </pc:picChg>
          <pc:picChg chg="del">
            <ac:chgData name="Peter EDMUNDS (HAB)" userId="57fb2244-f77a-4291-bf83-84bcf6856161" providerId="ADAL" clId="{DB89AB8B-3AA7-4D3A-91C0-AD2B1E4544F7}" dt="2020-07-01T15:16:14.522" v="21" actId="478"/>
            <ac:picMkLst>
              <pc:docMk/>
              <pc:sldMasterMk cId="2603236934" sldId="2147483648"/>
              <pc:sldLayoutMk cId="1205881852" sldId="2147483670"/>
              <ac:picMk id="37" creationId="{4DA37EC0-A9DD-430B-8482-DDD1B53859EA}"/>
            </ac:picMkLst>
          </pc:picChg>
          <pc:picChg chg="add mod ord modCrop">
            <ac:chgData name="Peter EDMUNDS (HAB)" userId="57fb2244-f77a-4291-bf83-84bcf6856161" providerId="ADAL" clId="{DB89AB8B-3AA7-4D3A-91C0-AD2B1E4544F7}" dt="2020-07-01T16:30:50.252" v="240" actId="167"/>
            <ac:picMkLst>
              <pc:docMk/>
              <pc:sldMasterMk cId="2603236934" sldId="2147483648"/>
              <pc:sldLayoutMk cId="1205881852" sldId="2147483670"/>
              <ac:picMk id="40" creationId="{3B1E0AEE-538B-47D4-8277-C5671EF5AD3D}"/>
            </ac:picMkLst>
          </pc:picChg>
          <pc:picChg chg="add mod">
            <ac:chgData name="Peter EDMUNDS (HAB)" userId="57fb2244-f77a-4291-bf83-84bcf6856161" providerId="ADAL" clId="{DB89AB8B-3AA7-4D3A-91C0-AD2B1E4544F7}" dt="2020-07-01T16:32:07.950" v="261"/>
            <ac:picMkLst>
              <pc:docMk/>
              <pc:sldMasterMk cId="2603236934" sldId="2147483648"/>
              <pc:sldLayoutMk cId="1205881852" sldId="2147483670"/>
              <ac:picMk id="41" creationId="{931539EE-F529-4C3E-BAC0-644F72C8CC73}"/>
            </ac:picMkLst>
          </pc:picChg>
          <pc:picChg chg="add mod">
            <ac:chgData name="Peter EDMUNDS (HAB)" userId="57fb2244-f77a-4291-bf83-84bcf6856161" providerId="ADAL" clId="{DB89AB8B-3AA7-4D3A-91C0-AD2B1E4544F7}" dt="2020-07-01T16:32:07.950" v="261"/>
            <ac:picMkLst>
              <pc:docMk/>
              <pc:sldMasterMk cId="2603236934" sldId="2147483648"/>
              <pc:sldLayoutMk cId="1205881852" sldId="2147483670"/>
              <ac:picMk id="42" creationId="{C6A5D169-02FF-441B-B616-9CC15A9C1240}"/>
            </ac:picMkLst>
          </pc:picChg>
          <pc:picChg chg="add mod">
            <ac:chgData name="Peter EDMUNDS (HAB)" userId="57fb2244-f77a-4291-bf83-84bcf6856161" providerId="ADAL" clId="{DB89AB8B-3AA7-4D3A-91C0-AD2B1E4544F7}" dt="2020-07-01T16:32:07.950" v="261"/>
            <ac:picMkLst>
              <pc:docMk/>
              <pc:sldMasterMk cId="2603236934" sldId="2147483648"/>
              <pc:sldLayoutMk cId="1205881852" sldId="2147483670"/>
              <ac:picMk id="43" creationId="{977F3A1C-4235-494D-BAA9-4D2861709053}"/>
            </ac:picMkLst>
          </pc:picChg>
        </pc:sldLayoutChg>
        <pc:sldLayoutChg chg="addSp delSp modSp mod">
          <pc:chgData name="Peter EDMUNDS (HAB)" userId="57fb2244-f77a-4291-bf83-84bcf6856161" providerId="ADAL" clId="{DB89AB8B-3AA7-4D3A-91C0-AD2B1E4544F7}" dt="2020-07-01T16:40:54.415" v="289" actId="207"/>
          <pc:sldLayoutMkLst>
            <pc:docMk/>
            <pc:sldMasterMk cId="2603236934" sldId="2147483648"/>
            <pc:sldLayoutMk cId="1274842545" sldId="2147483671"/>
          </pc:sldLayoutMkLst>
          <pc:spChg chg="mod">
            <ac:chgData name="Peter EDMUNDS (HAB)" userId="57fb2244-f77a-4291-bf83-84bcf6856161" providerId="ADAL" clId="{DB89AB8B-3AA7-4D3A-91C0-AD2B1E4544F7}" dt="2020-07-01T16:40:51.702" v="288" actId="208"/>
            <ac:spMkLst>
              <pc:docMk/>
              <pc:sldMasterMk cId="2603236934" sldId="2147483648"/>
              <pc:sldLayoutMk cId="1274842545" sldId="2147483671"/>
              <ac:spMk id="4" creationId="{50670FC4-B1BE-4CCF-9111-CFE3D8CAE3EA}"/>
            </ac:spMkLst>
          </pc:spChg>
          <pc:spChg chg="mod">
            <ac:chgData name="Peter EDMUNDS (HAB)" userId="57fb2244-f77a-4291-bf83-84bcf6856161" providerId="ADAL" clId="{DB89AB8B-3AA7-4D3A-91C0-AD2B1E4544F7}" dt="2020-07-01T16:40:54.415" v="289" actId="207"/>
            <ac:spMkLst>
              <pc:docMk/>
              <pc:sldMasterMk cId="2603236934" sldId="2147483648"/>
              <pc:sldLayoutMk cId="1274842545" sldId="2147483671"/>
              <ac:spMk id="5" creationId="{753E6534-3074-4905-804D-B4C79367EED2}"/>
            </ac:spMkLst>
          </pc:spChg>
          <pc:spChg chg="mod">
            <ac:chgData name="Peter EDMUNDS (HAB)" userId="57fb2244-f77a-4291-bf83-84bcf6856161" providerId="ADAL" clId="{DB89AB8B-3AA7-4D3A-91C0-AD2B1E4544F7}" dt="2020-07-01T16:40:51.702" v="288" actId="208"/>
            <ac:spMkLst>
              <pc:docMk/>
              <pc:sldMasterMk cId="2603236934" sldId="2147483648"/>
              <pc:sldLayoutMk cId="1274842545" sldId="2147483671"/>
              <ac:spMk id="6" creationId="{F5D52918-9308-4B53-9A68-93D5A7D6638E}"/>
            </ac:spMkLst>
          </pc:spChg>
          <pc:spChg chg="mod">
            <ac:chgData name="Peter EDMUNDS (HAB)" userId="57fb2244-f77a-4291-bf83-84bcf6856161" providerId="ADAL" clId="{DB89AB8B-3AA7-4D3A-91C0-AD2B1E4544F7}" dt="2020-07-01T16:40:51.702" v="288" actId="208"/>
            <ac:spMkLst>
              <pc:docMk/>
              <pc:sldMasterMk cId="2603236934" sldId="2147483648"/>
              <pc:sldLayoutMk cId="1274842545" sldId="2147483671"/>
              <ac:spMk id="7" creationId="{67272191-372C-4A8E-9255-9A9D4B8B8774}"/>
            </ac:spMkLst>
          </pc:spChg>
          <pc:spChg chg="mod">
            <ac:chgData name="Peter EDMUNDS (HAB)" userId="57fb2244-f77a-4291-bf83-84bcf6856161" providerId="ADAL" clId="{DB89AB8B-3AA7-4D3A-91C0-AD2B1E4544F7}" dt="2020-07-01T16:40:51.702" v="288" actId="208"/>
            <ac:spMkLst>
              <pc:docMk/>
              <pc:sldMasterMk cId="2603236934" sldId="2147483648"/>
              <pc:sldLayoutMk cId="1274842545" sldId="2147483671"/>
              <ac:spMk id="8" creationId="{E8916B18-71F9-457D-A320-ABD75F26B5B5}"/>
            </ac:spMkLst>
          </pc:spChg>
          <pc:spChg chg="mod">
            <ac:chgData name="Peter EDMUNDS (HAB)" userId="57fb2244-f77a-4291-bf83-84bcf6856161" providerId="ADAL" clId="{DB89AB8B-3AA7-4D3A-91C0-AD2B1E4544F7}" dt="2020-07-01T16:40:54.415" v="289" actId="207"/>
            <ac:spMkLst>
              <pc:docMk/>
              <pc:sldMasterMk cId="2603236934" sldId="2147483648"/>
              <pc:sldLayoutMk cId="1274842545" sldId="2147483671"/>
              <ac:spMk id="12" creationId="{3C6F3AE3-6072-44F3-A9F7-725E17F702DB}"/>
            </ac:spMkLst>
          </pc:spChg>
          <pc:spChg chg="add mod">
            <ac:chgData name="Peter EDMUNDS (HAB)" userId="57fb2244-f77a-4291-bf83-84bcf6856161" providerId="ADAL" clId="{DB89AB8B-3AA7-4D3A-91C0-AD2B1E4544F7}" dt="2020-07-01T15:19:07.718" v="77"/>
            <ac:spMkLst>
              <pc:docMk/>
              <pc:sldMasterMk cId="2603236934" sldId="2147483648"/>
              <pc:sldLayoutMk cId="1274842545" sldId="2147483671"/>
              <ac:spMk id="16" creationId="{4A038DD0-E8C2-4F21-94BC-0C0F54A3FA9A}"/>
            </ac:spMkLst>
          </pc:spChg>
          <pc:picChg chg="del">
            <ac:chgData name="Peter EDMUNDS (HAB)" userId="57fb2244-f77a-4291-bf83-84bcf6856161" providerId="ADAL" clId="{DB89AB8B-3AA7-4D3A-91C0-AD2B1E4544F7}" dt="2020-07-01T16:26:28.761" v="190" actId="478"/>
            <ac:picMkLst>
              <pc:docMk/>
              <pc:sldMasterMk cId="2603236934" sldId="2147483648"/>
              <pc:sldLayoutMk cId="1274842545" sldId="2147483671"/>
              <ac:picMk id="9" creationId="{FA102A24-8706-41AC-ABD3-F0E80FA0B7AD}"/>
            </ac:picMkLst>
          </pc:picChg>
          <pc:picChg chg="del">
            <ac:chgData name="Peter EDMUNDS (HAB)" userId="57fb2244-f77a-4291-bf83-84bcf6856161" providerId="ADAL" clId="{DB89AB8B-3AA7-4D3A-91C0-AD2B1E4544F7}" dt="2020-07-01T16:26:28.761" v="190" actId="478"/>
            <ac:picMkLst>
              <pc:docMk/>
              <pc:sldMasterMk cId="2603236934" sldId="2147483648"/>
              <pc:sldLayoutMk cId="1274842545" sldId="2147483671"/>
              <ac:picMk id="10" creationId="{5E47C425-60C1-43A5-8F3F-5E2BA8358450}"/>
            </ac:picMkLst>
          </pc:picChg>
          <pc:picChg chg="del">
            <ac:chgData name="Peter EDMUNDS (HAB)" userId="57fb2244-f77a-4291-bf83-84bcf6856161" providerId="ADAL" clId="{DB89AB8B-3AA7-4D3A-91C0-AD2B1E4544F7}" dt="2020-07-01T16:26:28.761" v="190" actId="478"/>
            <ac:picMkLst>
              <pc:docMk/>
              <pc:sldMasterMk cId="2603236934" sldId="2147483648"/>
              <pc:sldLayoutMk cId="1274842545" sldId="2147483671"/>
              <ac:picMk id="11" creationId="{F4425839-3862-43C1-BA87-C52AF9F91827}"/>
            </ac:picMkLst>
          </pc:picChg>
          <pc:picChg chg="del">
            <ac:chgData name="Peter EDMUNDS (HAB)" userId="57fb2244-f77a-4291-bf83-84bcf6856161" providerId="ADAL" clId="{DB89AB8B-3AA7-4D3A-91C0-AD2B1E4544F7}" dt="2020-07-01T15:16:15.261" v="22" actId="478"/>
            <ac:picMkLst>
              <pc:docMk/>
              <pc:sldMasterMk cId="2603236934" sldId="2147483648"/>
              <pc:sldLayoutMk cId="1274842545" sldId="2147483671"/>
              <ac:picMk id="15" creationId="{1C97ADBA-3D51-4793-AFCD-2B2D05642B2D}"/>
            </ac:picMkLst>
          </pc:picChg>
          <pc:picChg chg="add mod ord">
            <ac:chgData name="Peter EDMUNDS (HAB)" userId="57fb2244-f77a-4291-bf83-84bcf6856161" providerId="ADAL" clId="{DB89AB8B-3AA7-4D3A-91C0-AD2B1E4544F7}" dt="2020-07-01T16:31:01.868" v="242" actId="167"/>
            <ac:picMkLst>
              <pc:docMk/>
              <pc:sldMasterMk cId="2603236934" sldId="2147483648"/>
              <pc:sldLayoutMk cId="1274842545" sldId="2147483671"/>
              <ac:picMk id="17" creationId="{2D53203E-9644-44DA-BFB7-300F9F84DE9B}"/>
            </ac:picMkLst>
          </pc:picChg>
        </pc:sldLayoutChg>
        <pc:sldLayoutChg chg="addSp delSp modSp mod">
          <pc:chgData name="Peter EDMUNDS (HAB)" userId="57fb2244-f77a-4291-bf83-84bcf6856161" providerId="ADAL" clId="{DB89AB8B-3AA7-4D3A-91C0-AD2B1E4544F7}" dt="2020-07-01T16:41:02.945" v="291" actId="207"/>
          <pc:sldLayoutMkLst>
            <pc:docMk/>
            <pc:sldMasterMk cId="2603236934" sldId="2147483648"/>
            <pc:sldLayoutMk cId="2216631068" sldId="2147483672"/>
          </pc:sldLayoutMkLst>
          <pc:spChg chg="mod">
            <ac:chgData name="Peter EDMUNDS (HAB)" userId="57fb2244-f77a-4291-bf83-84bcf6856161" providerId="ADAL" clId="{DB89AB8B-3AA7-4D3A-91C0-AD2B1E4544F7}" dt="2020-07-01T16:41:00.404" v="290" actId="208"/>
            <ac:spMkLst>
              <pc:docMk/>
              <pc:sldMasterMk cId="2603236934" sldId="2147483648"/>
              <pc:sldLayoutMk cId="2216631068" sldId="2147483672"/>
              <ac:spMk id="5" creationId="{674DAE1A-0CC0-43A5-B255-1FE7869D4297}"/>
            </ac:spMkLst>
          </pc:spChg>
          <pc:spChg chg="mod">
            <ac:chgData name="Peter EDMUNDS (HAB)" userId="57fb2244-f77a-4291-bf83-84bcf6856161" providerId="ADAL" clId="{DB89AB8B-3AA7-4D3A-91C0-AD2B1E4544F7}" dt="2020-07-01T16:41:02.945" v="291" actId="207"/>
            <ac:spMkLst>
              <pc:docMk/>
              <pc:sldMasterMk cId="2603236934" sldId="2147483648"/>
              <pc:sldLayoutMk cId="2216631068" sldId="2147483672"/>
              <ac:spMk id="6" creationId="{4A1AB901-BD08-4A90-8A37-1E8881BC335C}"/>
            </ac:spMkLst>
          </pc:spChg>
          <pc:spChg chg="mod">
            <ac:chgData name="Peter EDMUNDS (HAB)" userId="57fb2244-f77a-4291-bf83-84bcf6856161" providerId="ADAL" clId="{DB89AB8B-3AA7-4D3A-91C0-AD2B1E4544F7}" dt="2020-07-01T16:41:00.404" v="290" actId="208"/>
            <ac:spMkLst>
              <pc:docMk/>
              <pc:sldMasterMk cId="2603236934" sldId="2147483648"/>
              <pc:sldLayoutMk cId="2216631068" sldId="2147483672"/>
              <ac:spMk id="7" creationId="{B242F356-A348-4982-92EB-0DA040DFE888}"/>
            </ac:spMkLst>
          </pc:spChg>
          <pc:spChg chg="mod">
            <ac:chgData name="Peter EDMUNDS (HAB)" userId="57fb2244-f77a-4291-bf83-84bcf6856161" providerId="ADAL" clId="{DB89AB8B-3AA7-4D3A-91C0-AD2B1E4544F7}" dt="2020-07-01T16:41:00.404" v="290" actId="208"/>
            <ac:spMkLst>
              <pc:docMk/>
              <pc:sldMasterMk cId="2603236934" sldId="2147483648"/>
              <pc:sldLayoutMk cId="2216631068" sldId="2147483672"/>
              <ac:spMk id="8" creationId="{69347FDD-CB4A-4987-9D00-AB960D5C4E5C}"/>
            </ac:spMkLst>
          </pc:spChg>
          <pc:spChg chg="mod ord">
            <ac:chgData name="Peter EDMUNDS (HAB)" userId="57fb2244-f77a-4291-bf83-84bcf6856161" providerId="ADAL" clId="{DB89AB8B-3AA7-4D3A-91C0-AD2B1E4544F7}" dt="2020-07-01T16:41:00.404" v="290" actId="208"/>
            <ac:spMkLst>
              <pc:docMk/>
              <pc:sldMasterMk cId="2603236934" sldId="2147483648"/>
              <pc:sldLayoutMk cId="2216631068" sldId="2147483672"/>
              <ac:spMk id="9" creationId="{B1291035-4345-49B6-8034-E83C8CAB1FAD}"/>
            </ac:spMkLst>
          </pc:spChg>
          <pc:spChg chg="add mod">
            <ac:chgData name="Peter EDMUNDS (HAB)" userId="57fb2244-f77a-4291-bf83-84bcf6856161" providerId="ADAL" clId="{DB89AB8B-3AA7-4D3A-91C0-AD2B1E4544F7}" dt="2020-07-01T15:19:08.594" v="78"/>
            <ac:spMkLst>
              <pc:docMk/>
              <pc:sldMasterMk cId="2603236934" sldId="2147483648"/>
              <pc:sldLayoutMk cId="2216631068" sldId="2147483672"/>
              <ac:spMk id="18" creationId="{5C3D0E15-F51D-42AC-8E8C-312A8BB0A705}"/>
            </ac:spMkLst>
          </pc:spChg>
          <pc:spChg chg="mod">
            <ac:chgData name="Peter EDMUNDS (HAB)" userId="57fb2244-f77a-4291-bf83-84bcf6856161" providerId="ADAL" clId="{DB89AB8B-3AA7-4D3A-91C0-AD2B1E4544F7}" dt="2020-07-01T16:41:02.945" v="291" actId="207"/>
            <ac:spMkLst>
              <pc:docMk/>
              <pc:sldMasterMk cId="2603236934" sldId="2147483648"/>
              <pc:sldLayoutMk cId="2216631068" sldId="2147483672"/>
              <ac:spMk id="19" creationId="{1CA0FD5A-4443-43E2-9B7C-45CCE228680F}"/>
            </ac:spMkLst>
          </pc:spChg>
          <pc:picChg chg="del">
            <ac:chgData name="Peter EDMUNDS (HAB)" userId="57fb2244-f77a-4291-bf83-84bcf6856161" providerId="ADAL" clId="{DB89AB8B-3AA7-4D3A-91C0-AD2B1E4544F7}" dt="2020-07-01T16:26:32.261" v="191" actId="478"/>
            <ac:picMkLst>
              <pc:docMk/>
              <pc:sldMasterMk cId="2603236934" sldId="2147483648"/>
              <pc:sldLayoutMk cId="2216631068" sldId="2147483672"/>
              <ac:picMk id="13" creationId="{A2F38030-62FD-46DE-93A6-85F1E4CAEF2D}"/>
            </ac:picMkLst>
          </pc:picChg>
          <pc:picChg chg="del">
            <ac:chgData name="Peter EDMUNDS (HAB)" userId="57fb2244-f77a-4291-bf83-84bcf6856161" providerId="ADAL" clId="{DB89AB8B-3AA7-4D3A-91C0-AD2B1E4544F7}" dt="2020-07-01T16:26:32.261" v="191" actId="478"/>
            <ac:picMkLst>
              <pc:docMk/>
              <pc:sldMasterMk cId="2603236934" sldId="2147483648"/>
              <pc:sldLayoutMk cId="2216631068" sldId="2147483672"/>
              <ac:picMk id="14" creationId="{E7A83436-0C8F-4553-8931-69DEE3B29488}"/>
            </ac:picMkLst>
          </pc:picChg>
          <pc:picChg chg="del">
            <ac:chgData name="Peter EDMUNDS (HAB)" userId="57fb2244-f77a-4291-bf83-84bcf6856161" providerId="ADAL" clId="{DB89AB8B-3AA7-4D3A-91C0-AD2B1E4544F7}" dt="2020-07-01T16:26:32.261" v="191" actId="478"/>
            <ac:picMkLst>
              <pc:docMk/>
              <pc:sldMasterMk cId="2603236934" sldId="2147483648"/>
              <pc:sldLayoutMk cId="2216631068" sldId="2147483672"/>
              <ac:picMk id="15" creationId="{BB50D53C-AF79-4086-BEA2-A8B43C6F429A}"/>
            </ac:picMkLst>
          </pc:picChg>
          <pc:picChg chg="del">
            <ac:chgData name="Peter EDMUNDS (HAB)" userId="57fb2244-f77a-4291-bf83-84bcf6856161" providerId="ADAL" clId="{DB89AB8B-3AA7-4D3A-91C0-AD2B1E4544F7}" dt="2020-07-01T15:16:16.243" v="23" actId="478"/>
            <ac:picMkLst>
              <pc:docMk/>
              <pc:sldMasterMk cId="2603236934" sldId="2147483648"/>
              <pc:sldLayoutMk cId="2216631068" sldId="2147483672"/>
              <ac:picMk id="16" creationId="{AD323989-D209-4305-BBCC-760DA3CA33BE}"/>
            </ac:picMkLst>
          </pc:picChg>
          <pc:picChg chg="add mod ord">
            <ac:chgData name="Peter EDMUNDS (HAB)" userId="57fb2244-f77a-4291-bf83-84bcf6856161" providerId="ADAL" clId="{DB89AB8B-3AA7-4D3A-91C0-AD2B1E4544F7}" dt="2020-07-01T16:31:10.326" v="246" actId="167"/>
            <ac:picMkLst>
              <pc:docMk/>
              <pc:sldMasterMk cId="2603236934" sldId="2147483648"/>
              <pc:sldLayoutMk cId="2216631068" sldId="2147483672"/>
              <ac:picMk id="20" creationId="{789D324B-BE7F-4773-8180-87FFE267BFDF}"/>
            </ac:picMkLst>
          </pc:picChg>
        </pc:sldLayoutChg>
        <pc:sldLayoutChg chg="addSp delSp modSp mod">
          <pc:chgData name="Peter EDMUNDS (HAB)" userId="57fb2244-f77a-4291-bf83-84bcf6856161" providerId="ADAL" clId="{DB89AB8B-3AA7-4D3A-91C0-AD2B1E4544F7}" dt="2020-07-01T16:41:12.257" v="293" actId="207"/>
          <pc:sldLayoutMkLst>
            <pc:docMk/>
            <pc:sldMasterMk cId="2603236934" sldId="2147483648"/>
            <pc:sldLayoutMk cId="889580436" sldId="2147483673"/>
          </pc:sldLayoutMkLst>
          <pc:spChg chg="mod">
            <ac:chgData name="Peter EDMUNDS (HAB)" userId="57fb2244-f77a-4291-bf83-84bcf6856161" providerId="ADAL" clId="{DB89AB8B-3AA7-4D3A-91C0-AD2B1E4544F7}" dt="2020-07-01T16:41:09.379" v="292" actId="208"/>
            <ac:spMkLst>
              <pc:docMk/>
              <pc:sldMasterMk cId="2603236934" sldId="2147483648"/>
              <pc:sldLayoutMk cId="889580436" sldId="2147483673"/>
              <ac:spMk id="5" creationId="{7986B3DB-F66E-4649-8DAE-977FA0BFD062}"/>
            </ac:spMkLst>
          </pc:spChg>
          <pc:spChg chg="mod">
            <ac:chgData name="Peter EDMUNDS (HAB)" userId="57fb2244-f77a-4291-bf83-84bcf6856161" providerId="ADAL" clId="{DB89AB8B-3AA7-4D3A-91C0-AD2B1E4544F7}" dt="2020-07-01T16:41:09.379" v="292" actId="208"/>
            <ac:spMkLst>
              <pc:docMk/>
              <pc:sldMasterMk cId="2603236934" sldId="2147483648"/>
              <pc:sldLayoutMk cId="889580436" sldId="2147483673"/>
              <ac:spMk id="6" creationId="{197C638C-F41D-4B04-ABD7-6F8D71098089}"/>
            </ac:spMkLst>
          </pc:spChg>
          <pc:spChg chg="mod">
            <ac:chgData name="Peter EDMUNDS (HAB)" userId="57fb2244-f77a-4291-bf83-84bcf6856161" providerId="ADAL" clId="{DB89AB8B-3AA7-4D3A-91C0-AD2B1E4544F7}" dt="2020-07-01T16:41:12.257" v="293" actId="207"/>
            <ac:spMkLst>
              <pc:docMk/>
              <pc:sldMasterMk cId="2603236934" sldId="2147483648"/>
              <pc:sldLayoutMk cId="889580436" sldId="2147483673"/>
              <ac:spMk id="7" creationId="{3D74E23C-1AAF-4626-84B9-BC8FC82DEFD3}"/>
            </ac:spMkLst>
          </pc:spChg>
          <pc:spChg chg="mod">
            <ac:chgData name="Peter EDMUNDS (HAB)" userId="57fb2244-f77a-4291-bf83-84bcf6856161" providerId="ADAL" clId="{DB89AB8B-3AA7-4D3A-91C0-AD2B1E4544F7}" dt="2020-07-01T16:41:09.379" v="292" actId="208"/>
            <ac:spMkLst>
              <pc:docMk/>
              <pc:sldMasterMk cId="2603236934" sldId="2147483648"/>
              <pc:sldLayoutMk cId="889580436" sldId="2147483673"/>
              <ac:spMk id="8" creationId="{198A41D4-0A62-462C-B057-F92C270B8BE1}"/>
            </ac:spMkLst>
          </pc:spChg>
          <pc:spChg chg="mod ord">
            <ac:chgData name="Peter EDMUNDS (HAB)" userId="57fb2244-f77a-4291-bf83-84bcf6856161" providerId="ADAL" clId="{DB89AB8B-3AA7-4D3A-91C0-AD2B1E4544F7}" dt="2020-07-01T16:41:09.379" v="292" actId="208"/>
            <ac:spMkLst>
              <pc:docMk/>
              <pc:sldMasterMk cId="2603236934" sldId="2147483648"/>
              <pc:sldLayoutMk cId="889580436" sldId="2147483673"/>
              <ac:spMk id="9" creationId="{6DB8BA89-5D51-4159-A869-2DDA01BFD983}"/>
            </ac:spMkLst>
          </pc:spChg>
          <pc:spChg chg="mod">
            <ac:chgData name="Peter EDMUNDS (HAB)" userId="57fb2244-f77a-4291-bf83-84bcf6856161" providerId="ADAL" clId="{DB89AB8B-3AA7-4D3A-91C0-AD2B1E4544F7}" dt="2020-07-01T16:41:12.257" v="293" actId="207"/>
            <ac:spMkLst>
              <pc:docMk/>
              <pc:sldMasterMk cId="2603236934" sldId="2147483648"/>
              <pc:sldLayoutMk cId="889580436" sldId="2147483673"/>
              <ac:spMk id="16" creationId="{8F8078FF-4615-44D5-93C6-39FDC0FBB0D5}"/>
            </ac:spMkLst>
          </pc:spChg>
          <pc:spChg chg="add mod">
            <ac:chgData name="Peter EDMUNDS (HAB)" userId="57fb2244-f77a-4291-bf83-84bcf6856161" providerId="ADAL" clId="{DB89AB8B-3AA7-4D3A-91C0-AD2B1E4544F7}" dt="2020-07-01T15:19:09.647" v="79"/>
            <ac:spMkLst>
              <pc:docMk/>
              <pc:sldMasterMk cId="2603236934" sldId="2147483648"/>
              <pc:sldLayoutMk cId="889580436" sldId="2147483673"/>
              <ac:spMk id="17" creationId="{7C3B9143-74D6-404B-A447-6C4BBF033590}"/>
            </ac:spMkLst>
          </pc:spChg>
          <pc:picChg chg="del">
            <ac:chgData name="Peter EDMUNDS (HAB)" userId="57fb2244-f77a-4291-bf83-84bcf6856161" providerId="ADAL" clId="{DB89AB8B-3AA7-4D3A-91C0-AD2B1E4544F7}" dt="2020-07-01T16:26:35.488" v="192" actId="478"/>
            <ac:picMkLst>
              <pc:docMk/>
              <pc:sldMasterMk cId="2603236934" sldId="2147483648"/>
              <pc:sldLayoutMk cId="889580436" sldId="2147483673"/>
              <ac:picMk id="13" creationId="{8D5C9229-6C1C-406A-9F58-CCC8D5F1E2D0}"/>
            </ac:picMkLst>
          </pc:picChg>
          <pc:picChg chg="del">
            <ac:chgData name="Peter EDMUNDS (HAB)" userId="57fb2244-f77a-4291-bf83-84bcf6856161" providerId="ADAL" clId="{DB89AB8B-3AA7-4D3A-91C0-AD2B1E4544F7}" dt="2020-07-01T16:26:35.488" v="192" actId="478"/>
            <ac:picMkLst>
              <pc:docMk/>
              <pc:sldMasterMk cId="2603236934" sldId="2147483648"/>
              <pc:sldLayoutMk cId="889580436" sldId="2147483673"/>
              <ac:picMk id="14" creationId="{4628FA7D-2C89-4BA1-A70B-6276F575A8E9}"/>
            </ac:picMkLst>
          </pc:picChg>
          <pc:picChg chg="del">
            <ac:chgData name="Peter EDMUNDS (HAB)" userId="57fb2244-f77a-4291-bf83-84bcf6856161" providerId="ADAL" clId="{DB89AB8B-3AA7-4D3A-91C0-AD2B1E4544F7}" dt="2020-07-01T16:26:35.488" v="192" actId="478"/>
            <ac:picMkLst>
              <pc:docMk/>
              <pc:sldMasterMk cId="2603236934" sldId="2147483648"/>
              <pc:sldLayoutMk cId="889580436" sldId="2147483673"/>
              <ac:picMk id="15" creationId="{00C0CF16-347D-4923-AE06-6852FCDA3105}"/>
            </ac:picMkLst>
          </pc:picChg>
          <pc:picChg chg="del">
            <ac:chgData name="Peter EDMUNDS (HAB)" userId="57fb2244-f77a-4291-bf83-84bcf6856161" providerId="ADAL" clId="{DB89AB8B-3AA7-4D3A-91C0-AD2B1E4544F7}" dt="2020-07-01T15:16:17.054" v="24" actId="478"/>
            <ac:picMkLst>
              <pc:docMk/>
              <pc:sldMasterMk cId="2603236934" sldId="2147483648"/>
              <pc:sldLayoutMk cId="889580436" sldId="2147483673"/>
              <ac:picMk id="19" creationId="{7639456D-EDAE-4348-9EB7-6FEA15C0BDDB}"/>
            </ac:picMkLst>
          </pc:picChg>
          <pc:picChg chg="add mod ord">
            <ac:chgData name="Peter EDMUNDS (HAB)" userId="57fb2244-f77a-4291-bf83-84bcf6856161" providerId="ADAL" clId="{DB89AB8B-3AA7-4D3A-91C0-AD2B1E4544F7}" dt="2020-07-01T16:31:19.363" v="250" actId="167"/>
            <ac:picMkLst>
              <pc:docMk/>
              <pc:sldMasterMk cId="2603236934" sldId="2147483648"/>
              <pc:sldLayoutMk cId="889580436" sldId="2147483673"/>
              <ac:picMk id="20" creationId="{67A32BAF-34CF-4B1C-B13E-9C2D899CEB47}"/>
            </ac:picMkLst>
          </pc:picChg>
        </pc:sldLayoutChg>
        <pc:sldLayoutChg chg="addSp delSp modSp mod">
          <pc:chgData name="Peter EDMUNDS (HAB)" userId="57fb2244-f77a-4291-bf83-84bcf6856161" providerId="ADAL" clId="{DB89AB8B-3AA7-4D3A-91C0-AD2B1E4544F7}" dt="2020-07-01T16:41:20.849" v="295" actId="207"/>
          <pc:sldLayoutMkLst>
            <pc:docMk/>
            <pc:sldMasterMk cId="2603236934" sldId="2147483648"/>
            <pc:sldLayoutMk cId="3699823584" sldId="2147483674"/>
          </pc:sldLayoutMkLst>
          <pc:spChg chg="mod">
            <ac:chgData name="Peter EDMUNDS (HAB)" userId="57fb2244-f77a-4291-bf83-84bcf6856161" providerId="ADAL" clId="{DB89AB8B-3AA7-4D3A-91C0-AD2B1E4544F7}" dt="2020-07-01T16:41:18.077" v="294" actId="208"/>
            <ac:spMkLst>
              <pc:docMk/>
              <pc:sldMasterMk cId="2603236934" sldId="2147483648"/>
              <pc:sldLayoutMk cId="3699823584" sldId="2147483674"/>
              <ac:spMk id="5" creationId="{FFFD9FC6-D0BB-45CB-AB94-44CB54B02CE5}"/>
            </ac:spMkLst>
          </pc:spChg>
          <pc:spChg chg="mod">
            <ac:chgData name="Peter EDMUNDS (HAB)" userId="57fb2244-f77a-4291-bf83-84bcf6856161" providerId="ADAL" clId="{DB89AB8B-3AA7-4D3A-91C0-AD2B1E4544F7}" dt="2020-07-01T16:41:18.077" v="294" actId="208"/>
            <ac:spMkLst>
              <pc:docMk/>
              <pc:sldMasterMk cId="2603236934" sldId="2147483648"/>
              <pc:sldLayoutMk cId="3699823584" sldId="2147483674"/>
              <ac:spMk id="6" creationId="{2A6B7DFB-3493-4763-86D6-FC1EABF8E201}"/>
            </ac:spMkLst>
          </pc:spChg>
          <pc:spChg chg="mod">
            <ac:chgData name="Peter EDMUNDS (HAB)" userId="57fb2244-f77a-4291-bf83-84bcf6856161" providerId="ADAL" clId="{DB89AB8B-3AA7-4D3A-91C0-AD2B1E4544F7}" dt="2020-07-01T16:41:18.077" v="294" actId="208"/>
            <ac:spMkLst>
              <pc:docMk/>
              <pc:sldMasterMk cId="2603236934" sldId="2147483648"/>
              <pc:sldLayoutMk cId="3699823584" sldId="2147483674"/>
              <ac:spMk id="7" creationId="{BC64F25B-2E13-4DC0-B429-4F235CC18101}"/>
            </ac:spMkLst>
          </pc:spChg>
          <pc:spChg chg="mod">
            <ac:chgData name="Peter EDMUNDS (HAB)" userId="57fb2244-f77a-4291-bf83-84bcf6856161" providerId="ADAL" clId="{DB89AB8B-3AA7-4D3A-91C0-AD2B1E4544F7}" dt="2020-07-01T16:41:20.849" v="295" actId="207"/>
            <ac:spMkLst>
              <pc:docMk/>
              <pc:sldMasterMk cId="2603236934" sldId="2147483648"/>
              <pc:sldLayoutMk cId="3699823584" sldId="2147483674"/>
              <ac:spMk id="8" creationId="{6F6A4F4E-3C6C-4F8F-9C65-EE89A368D0A4}"/>
            </ac:spMkLst>
          </pc:spChg>
          <pc:spChg chg="mod">
            <ac:chgData name="Peter EDMUNDS (HAB)" userId="57fb2244-f77a-4291-bf83-84bcf6856161" providerId="ADAL" clId="{DB89AB8B-3AA7-4D3A-91C0-AD2B1E4544F7}" dt="2020-07-01T16:41:18.077" v="294" actId="208"/>
            <ac:spMkLst>
              <pc:docMk/>
              <pc:sldMasterMk cId="2603236934" sldId="2147483648"/>
              <pc:sldLayoutMk cId="3699823584" sldId="2147483674"/>
              <ac:spMk id="9" creationId="{BF9993D6-540A-4A42-BA0A-804F85E72448}"/>
            </ac:spMkLst>
          </pc:spChg>
          <pc:spChg chg="mod">
            <ac:chgData name="Peter EDMUNDS (HAB)" userId="57fb2244-f77a-4291-bf83-84bcf6856161" providerId="ADAL" clId="{DB89AB8B-3AA7-4D3A-91C0-AD2B1E4544F7}" dt="2020-07-01T16:41:20.849" v="295" actId="207"/>
            <ac:spMkLst>
              <pc:docMk/>
              <pc:sldMasterMk cId="2603236934" sldId="2147483648"/>
              <pc:sldLayoutMk cId="3699823584" sldId="2147483674"/>
              <ac:spMk id="16" creationId="{C9F17B9A-AB6C-4FFA-BE88-C89D0451D18A}"/>
            </ac:spMkLst>
          </pc:spChg>
          <pc:spChg chg="add mod">
            <ac:chgData name="Peter EDMUNDS (HAB)" userId="57fb2244-f77a-4291-bf83-84bcf6856161" providerId="ADAL" clId="{DB89AB8B-3AA7-4D3A-91C0-AD2B1E4544F7}" dt="2020-07-01T15:19:10.686" v="80"/>
            <ac:spMkLst>
              <pc:docMk/>
              <pc:sldMasterMk cId="2603236934" sldId="2147483648"/>
              <pc:sldLayoutMk cId="3699823584" sldId="2147483674"/>
              <ac:spMk id="17" creationId="{50618780-BAFF-49D1-B988-7168D906D70D}"/>
            </ac:spMkLst>
          </pc:spChg>
          <pc:picChg chg="del">
            <ac:chgData name="Peter EDMUNDS (HAB)" userId="57fb2244-f77a-4291-bf83-84bcf6856161" providerId="ADAL" clId="{DB89AB8B-3AA7-4D3A-91C0-AD2B1E4544F7}" dt="2020-07-01T16:26:39.017" v="193" actId="478"/>
            <ac:picMkLst>
              <pc:docMk/>
              <pc:sldMasterMk cId="2603236934" sldId="2147483648"/>
              <pc:sldLayoutMk cId="3699823584" sldId="2147483674"/>
              <ac:picMk id="13" creationId="{CBC1297A-0614-4500-BC64-CC5F58E2D823}"/>
            </ac:picMkLst>
          </pc:picChg>
          <pc:picChg chg="del">
            <ac:chgData name="Peter EDMUNDS (HAB)" userId="57fb2244-f77a-4291-bf83-84bcf6856161" providerId="ADAL" clId="{DB89AB8B-3AA7-4D3A-91C0-AD2B1E4544F7}" dt="2020-07-01T16:26:39.017" v="193" actId="478"/>
            <ac:picMkLst>
              <pc:docMk/>
              <pc:sldMasterMk cId="2603236934" sldId="2147483648"/>
              <pc:sldLayoutMk cId="3699823584" sldId="2147483674"/>
              <ac:picMk id="14" creationId="{37B1C33E-8A4F-4C64-A514-3C3357CCDEF8}"/>
            </ac:picMkLst>
          </pc:picChg>
          <pc:picChg chg="del">
            <ac:chgData name="Peter EDMUNDS (HAB)" userId="57fb2244-f77a-4291-bf83-84bcf6856161" providerId="ADAL" clId="{DB89AB8B-3AA7-4D3A-91C0-AD2B1E4544F7}" dt="2020-07-01T16:26:39.017" v="193" actId="478"/>
            <ac:picMkLst>
              <pc:docMk/>
              <pc:sldMasterMk cId="2603236934" sldId="2147483648"/>
              <pc:sldLayoutMk cId="3699823584" sldId="2147483674"/>
              <ac:picMk id="15" creationId="{D5B17C06-DCB4-4EB8-846C-A3FD8C84A8CF}"/>
            </ac:picMkLst>
          </pc:picChg>
          <pc:picChg chg="del">
            <ac:chgData name="Peter EDMUNDS (HAB)" userId="57fb2244-f77a-4291-bf83-84bcf6856161" providerId="ADAL" clId="{DB89AB8B-3AA7-4D3A-91C0-AD2B1E4544F7}" dt="2020-07-01T15:16:17.817" v="25" actId="478"/>
            <ac:picMkLst>
              <pc:docMk/>
              <pc:sldMasterMk cId="2603236934" sldId="2147483648"/>
              <pc:sldLayoutMk cId="3699823584" sldId="2147483674"/>
              <ac:picMk id="19" creationId="{7B9359A3-B99F-4DDC-BB5E-8261A3862BC2}"/>
            </ac:picMkLst>
          </pc:picChg>
          <pc:picChg chg="add mod ord">
            <ac:chgData name="Peter EDMUNDS (HAB)" userId="57fb2244-f77a-4291-bf83-84bcf6856161" providerId="ADAL" clId="{DB89AB8B-3AA7-4D3A-91C0-AD2B1E4544F7}" dt="2020-07-01T16:31:23.584" v="252" actId="167"/>
            <ac:picMkLst>
              <pc:docMk/>
              <pc:sldMasterMk cId="2603236934" sldId="2147483648"/>
              <pc:sldLayoutMk cId="3699823584" sldId="2147483674"/>
              <ac:picMk id="20" creationId="{E5920625-E05B-45A3-985F-75007FCFBFD6}"/>
            </ac:picMkLst>
          </pc:picChg>
        </pc:sldLayoutChg>
        <pc:sldLayoutChg chg="addSp delSp modSp mod">
          <pc:chgData name="Peter EDMUNDS (HAB)" userId="57fb2244-f77a-4291-bf83-84bcf6856161" providerId="ADAL" clId="{DB89AB8B-3AA7-4D3A-91C0-AD2B1E4544F7}" dt="2020-07-01T16:41:30.640" v="297" actId="207"/>
          <pc:sldLayoutMkLst>
            <pc:docMk/>
            <pc:sldMasterMk cId="2603236934" sldId="2147483648"/>
            <pc:sldLayoutMk cId="1382493626" sldId="2147483675"/>
          </pc:sldLayoutMkLst>
          <pc:spChg chg="mod">
            <ac:chgData name="Peter EDMUNDS (HAB)" userId="57fb2244-f77a-4291-bf83-84bcf6856161" providerId="ADAL" clId="{DB89AB8B-3AA7-4D3A-91C0-AD2B1E4544F7}" dt="2020-07-01T16:41:28.709" v="296" actId="208"/>
            <ac:spMkLst>
              <pc:docMk/>
              <pc:sldMasterMk cId="2603236934" sldId="2147483648"/>
              <pc:sldLayoutMk cId="1382493626" sldId="2147483675"/>
              <ac:spMk id="5" creationId="{753E6534-3074-4905-804D-B4C79367EED2}"/>
            </ac:spMkLst>
          </pc:spChg>
          <pc:spChg chg="mod">
            <ac:chgData name="Peter EDMUNDS (HAB)" userId="57fb2244-f77a-4291-bf83-84bcf6856161" providerId="ADAL" clId="{DB89AB8B-3AA7-4D3A-91C0-AD2B1E4544F7}" dt="2020-07-01T16:41:28.709" v="296" actId="208"/>
            <ac:spMkLst>
              <pc:docMk/>
              <pc:sldMasterMk cId="2603236934" sldId="2147483648"/>
              <pc:sldLayoutMk cId="1382493626" sldId="2147483675"/>
              <ac:spMk id="6" creationId="{F5D52918-9308-4B53-9A68-93D5A7D6638E}"/>
            </ac:spMkLst>
          </pc:spChg>
          <pc:spChg chg="mod">
            <ac:chgData name="Peter EDMUNDS (HAB)" userId="57fb2244-f77a-4291-bf83-84bcf6856161" providerId="ADAL" clId="{DB89AB8B-3AA7-4D3A-91C0-AD2B1E4544F7}" dt="2020-07-01T16:41:28.709" v="296" actId="208"/>
            <ac:spMkLst>
              <pc:docMk/>
              <pc:sldMasterMk cId="2603236934" sldId="2147483648"/>
              <pc:sldLayoutMk cId="1382493626" sldId="2147483675"/>
              <ac:spMk id="7" creationId="{67272191-372C-4A8E-9255-9A9D4B8B8774}"/>
            </ac:spMkLst>
          </pc:spChg>
          <pc:spChg chg="mod">
            <ac:chgData name="Peter EDMUNDS (HAB)" userId="57fb2244-f77a-4291-bf83-84bcf6856161" providerId="ADAL" clId="{DB89AB8B-3AA7-4D3A-91C0-AD2B1E4544F7}" dt="2020-07-01T16:41:28.709" v="296" actId="208"/>
            <ac:spMkLst>
              <pc:docMk/>
              <pc:sldMasterMk cId="2603236934" sldId="2147483648"/>
              <pc:sldLayoutMk cId="1382493626" sldId="2147483675"/>
              <ac:spMk id="8" creationId="{E8916B18-71F9-457D-A320-ABD75F26B5B5}"/>
            </ac:spMkLst>
          </pc:spChg>
          <pc:spChg chg="mod">
            <ac:chgData name="Peter EDMUNDS (HAB)" userId="57fb2244-f77a-4291-bf83-84bcf6856161" providerId="ADAL" clId="{DB89AB8B-3AA7-4D3A-91C0-AD2B1E4544F7}" dt="2020-07-01T16:41:28.709" v="296" actId="208"/>
            <ac:spMkLst>
              <pc:docMk/>
              <pc:sldMasterMk cId="2603236934" sldId="2147483648"/>
              <pc:sldLayoutMk cId="1382493626" sldId="2147483675"/>
              <ac:spMk id="9" creationId="{0B8ABD72-1160-4214-8734-C05D02D4BC8C}"/>
            </ac:spMkLst>
          </pc:spChg>
          <pc:spChg chg="mod">
            <ac:chgData name="Peter EDMUNDS (HAB)" userId="57fb2244-f77a-4291-bf83-84bcf6856161" providerId="ADAL" clId="{DB89AB8B-3AA7-4D3A-91C0-AD2B1E4544F7}" dt="2020-07-01T16:41:28.709" v="296" actId="208"/>
            <ac:spMkLst>
              <pc:docMk/>
              <pc:sldMasterMk cId="2603236934" sldId="2147483648"/>
              <pc:sldLayoutMk cId="1382493626" sldId="2147483675"/>
              <ac:spMk id="10" creationId="{426FE47C-5C79-4F2C-8688-CF56B191AAB5}"/>
            </ac:spMkLst>
          </pc:spChg>
          <pc:spChg chg="mod">
            <ac:chgData name="Peter EDMUNDS (HAB)" userId="57fb2244-f77a-4291-bf83-84bcf6856161" providerId="ADAL" clId="{DB89AB8B-3AA7-4D3A-91C0-AD2B1E4544F7}" dt="2020-07-01T16:41:28.709" v="296" actId="208"/>
            <ac:spMkLst>
              <pc:docMk/>
              <pc:sldMasterMk cId="2603236934" sldId="2147483648"/>
              <pc:sldLayoutMk cId="1382493626" sldId="2147483675"/>
              <ac:spMk id="18" creationId="{240E8016-F92A-48AB-A65A-AD06BB3807E7}"/>
            </ac:spMkLst>
          </pc:spChg>
          <pc:spChg chg="mod">
            <ac:chgData name="Peter EDMUNDS (HAB)" userId="57fb2244-f77a-4291-bf83-84bcf6856161" providerId="ADAL" clId="{DB89AB8B-3AA7-4D3A-91C0-AD2B1E4544F7}" dt="2020-07-01T16:41:30.640" v="297" actId="207"/>
            <ac:spMkLst>
              <pc:docMk/>
              <pc:sldMasterMk cId="2603236934" sldId="2147483648"/>
              <pc:sldLayoutMk cId="1382493626" sldId="2147483675"/>
              <ac:spMk id="38" creationId="{1169BC7F-895F-4FC3-B70A-ED3E3042EA0A}"/>
            </ac:spMkLst>
          </pc:spChg>
          <pc:spChg chg="add mod">
            <ac:chgData name="Peter EDMUNDS (HAB)" userId="57fb2244-f77a-4291-bf83-84bcf6856161" providerId="ADAL" clId="{DB89AB8B-3AA7-4D3A-91C0-AD2B1E4544F7}" dt="2020-07-01T15:19:11.784" v="81"/>
            <ac:spMkLst>
              <pc:docMk/>
              <pc:sldMasterMk cId="2603236934" sldId="2147483648"/>
              <pc:sldLayoutMk cId="1382493626" sldId="2147483675"/>
              <ac:spMk id="39" creationId="{70DAC767-4E43-4683-9F31-FD063B79254D}"/>
            </ac:spMkLst>
          </pc:spChg>
          <pc:picChg chg="del">
            <ac:chgData name="Peter EDMUNDS (HAB)" userId="57fb2244-f77a-4291-bf83-84bcf6856161" providerId="ADAL" clId="{DB89AB8B-3AA7-4D3A-91C0-AD2B1E4544F7}" dt="2020-07-01T16:26:42.251" v="194" actId="478"/>
            <ac:picMkLst>
              <pc:docMk/>
              <pc:sldMasterMk cId="2603236934" sldId="2147483648"/>
              <pc:sldLayoutMk cId="1382493626" sldId="2147483675"/>
              <ac:picMk id="23" creationId="{46D16C2B-CFD2-4CCA-90F8-7239E8E2B9E9}"/>
            </ac:picMkLst>
          </pc:picChg>
          <pc:picChg chg="del">
            <ac:chgData name="Peter EDMUNDS (HAB)" userId="57fb2244-f77a-4291-bf83-84bcf6856161" providerId="ADAL" clId="{DB89AB8B-3AA7-4D3A-91C0-AD2B1E4544F7}" dt="2020-07-01T16:26:42.251" v="194" actId="478"/>
            <ac:picMkLst>
              <pc:docMk/>
              <pc:sldMasterMk cId="2603236934" sldId="2147483648"/>
              <pc:sldLayoutMk cId="1382493626" sldId="2147483675"/>
              <ac:picMk id="24" creationId="{59023612-AC9F-4A81-BB95-5A3CA68C4C53}"/>
            </ac:picMkLst>
          </pc:picChg>
          <pc:picChg chg="del">
            <ac:chgData name="Peter EDMUNDS (HAB)" userId="57fb2244-f77a-4291-bf83-84bcf6856161" providerId="ADAL" clId="{DB89AB8B-3AA7-4D3A-91C0-AD2B1E4544F7}" dt="2020-07-01T16:26:42.251" v="194" actId="478"/>
            <ac:picMkLst>
              <pc:docMk/>
              <pc:sldMasterMk cId="2603236934" sldId="2147483648"/>
              <pc:sldLayoutMk cId="1382493626" sldId="2147483675"/>
              <ac:picMk id="25" creationId="{FEEDEA5A-084A-45C4-86BC-562006C3939E}"/>
            </ac:picMkLst>
          </pc:picChg>
          <pc:picChg chg="del">
            <ac:chgData name="Peter EDMUNDS (HAB)" userId="57fb2244-f77a-4291-bf83-84bcf6856161" providerId="ADAL" clId="{DB89AB8B-3AA7-4D3A-91C0-AD2B1E4544F7}" dt="2020-07-01T15:16:18.707" v="26" actId="478"/>
            <ac:picMkLst>
              <pc:docMk/>
              <pc:sldMasterMk cId="2603236934" sldId="2147483648"/>
              <pc:sldLayoutMk cId="1382493626" sldId="2147483675"/>
              <ac:picMk id="41" creationId="{C2469951-BD6C-45AE-A14D-AE56C3381C01}"/>
            </ac:picMkLst>
          </pc:picChg>
          <pc:picChg chg="add mod ord">
            <ac:chgData name="Peter EDMUNDS (HAB)" userId="57fb2244-f77a-4291-bf83-84bcf6856161" providerId="ADAL" clId="{DB89AB8B-3AA7-4D3A-91C0-AD2B1E4544F7}" dt="2020-07-01T16:31:28.901" v="254" actId="167"/>
            <ac:picMkLst>
              <pc:docMk/>
              <pc:sldMasterMk cId="2603236934" sldId="2147483648"/>
              <pc:sldLayoutMk cId="1382493626" sldId="2147483675"/>
              <ac:picMk id="45" creationId="{CB338A5C-A7A3-4423-B152-B3A1A1E2B45F}"/>
            </ac:picMkLst>
          </pc:picChg>
        </pc:sldLayoutChg>
        <pc:sldLayoutChg chg="addSp delSp modSp mod">
          <pc:chgData name="Peter EDMUNDS (HAB)" userId="57fb2244-f77a-4291-bf83-84bcf6856161" providerId="ADAL" clId="{DB89AB8B-3AA7-4D3A-91C0-AD2B1E4544F7}" dt="2020-07-01T16:41:38.883" v="299" actId="207"/>
          <pc:sldLayoutMkLst>
            <pc:docMk/>
            <pc:sldMasterMk cId="2603236934" sldId="2147483648"/>
            <pc:sldLayoutMk cId="1253677990" sldId="2147483676"/>
          </pc:sldLayoutMkLst>
          <pc:spChg chg="mod">
            <ac:chgData name="Peter EDMUNDS (HAB)" userId="57fb2244-f77a-4291-bf83-84bcf6856161" providerId="ADAL" clId="{DB89AB8B-3AA7-4D3A-91C0-AD2B1E4544F7}" dt="2020-07-01T16:41:36.916" v="298" actId="208"/>
            <ac:spMkLst>
              <pc:docMk/>
              <pc:sldMasterMk cId="2603236934" sldId="2147483648"/>
              <pc:sldLayoutMk cId="1253677990" sldId="2147483676"/>
              <ac:spMk id="12" creationId="{70FF4AA0-F793-4FB9-9701-53912D138831}"/>
            </ac:spMkLst>
          </pc:spChg>
          <pc:spChg chg="add mod">
            <ac:chgData name="Peter EDMUNDS (HAB)" userId="57fb2244-f77a-4291-bf83-84bcf6856161" providerId="ADAL" clId="{DB89AB8B-3AA7-4D3A-91C0-AD2B1E4544F7}" dt="2020-07-01T15:19:12.882" v="82"/>
            <ac:spMkLst>
              <pc:docMk/>
              <pc:sldMasterMk cId="2603236934" sldId="2147483648"/>
              <pc:sldLayoutMk cId="1253677990" sldId="2147483676"/>
              <ac:spMk id="13" creationId="{6E2FB686-3CD3-4AC8-B2E9-FD6EBFE0CAD6}"/>
            </ac:spMkLst>
          </pc:spChg>
          <pc:spChg chg="mod">
            <ac:chgData name="Peter EDMUNDS (HAB)" userId="57fb2244-f77a-4291-bf83-84bcf6856161" providerId="ADAL" clId="{DB89AB8B-3AA7-4D3A-91C0-AD2B1E4544F7}" dt="2020-07-01T16:41:36.916" v="298" actId="208"/>
            <ac:spMkLst>
              <pc:docMk/>
              <pc:sldMasterMk cId="2603236934" sldId="2147483648"/>
              <pc:sldLayoutMk cId="1253677990" sldId="2147483676"/>
              <ac:spMk id="16" creationId="{E0548F70-1EE8-46CC-B7A0-211BE15C020D}"/>
            </ac:spMkLst>
          </pc:spChg>
          <pc:spChg chg="mod">
            <ac:chgData name="Peter EDMUNDS (HAB)" userId="57fb2244-f77a-4291-bf83-84bcf6856161" providerId="ADAL" clId="{DB89AB8B-3AA7-4D3A-91C0-AD2B1E4544F7}" dt="2020-07-01T16:41:38.883" v="299" actId="207"/>
            <ac:spMkLst>
              <pc:docMk/>
              <pc:sldMasterMk cId="2603236934" sldId="2147483648"/>
              <pc:sldLayoutMk cId="1253677990" sldId="2147483676"/>
              <ac:spMk id="22" creationId="{AB7D2E1E-71AD-4BD9-9BDA-6263D8E26588}"/>
            </ac:spMkLst>
          </pc:spChg>
          <pc:picChg chg="del">
            <ac:chgData name="Peter EDMUNDS (HAB)" userId="57fb2244-f77a-4291-bf83-84bcf6856161" providerId="ADAL" clId="{DB89AB8B-3AA7-4D3A-91C0-AD2B1E4544F7}" dt="2020-07-01T15:16:19.560" v="27" actId="478"/>
            <ac:picMkLst>
              <pc:docMk/>
              <pc:sldMasterMk cId="2603236934" sldId="2147483648"/>
              <pc:sldLayoutMk cId="1253677990" sldId="2147483676"/>
              <ac:picMk id="11" creationId="{902E4991-525E-4F0C-823F-DEF148FB6DD1}"/>
            </ac:picMkLst>
          </pc:picChg>
        </pc:sldLayoutChg>
        <pc:sldLayoutChg chg="modSp mod">
          <pc:chgData name="Peter EDMUNDS (HAB)" userId="57fb2244-f77a-4291-bf83-84bcf6856161" providerId="ADAL" clId="{DB89AB8B-3AA7-4D3A-91C0-AD2B1E4544F7}" dt="2020-07-01T15:15:52.968" v="9" actId="207"/>
          <pc:sldLayoutMkLst>
            <pc:docMk/>
            <pc:sldMasterMk cId="2603236934" sldId="2147483648"/>
            <pc:sldLayoutMk cId="1880700849" sldId="2147483677"/>
          </pc:sldLayoutMkLst>
          <pc:spChg chg="mod">
            <ac:chgData name="Peter EDMUNDS (HAB)" userId="57fb2244-f77a-4291-bf83-84bcf6856161" providerId="ADAL" clId="{DB89AB8B-3AA7-4D3A-91C0-AD2B1E4544F7}" dt="2020-07-01T15:15:30.148" v="0" actId="208"/>
            <ac:spMkLst>
              <pc:docMk/>
              <pc:sldMasterMk cId="2603236934" sldId="2147483648"/>
              <pc:sldLayoutMk cId="1880700849" sldId="2147483677"/>
              <ac:spMk id="16" creationId="{37A89079-236F-4A22-8FFF-9663B4EB1375}"/>
            </ac:spMkLst>
          </pc:spChg>
          <pc:spChg chg="mod">
            <ac:chgData name="Peter EDMUNDS (HAB)" userId="57fb2244-f77a-4291-bf83-84bcf6856161" providerId="ADAL" clId="{DB89AB8B-3AA7-4D3A-91C0-AD2B1E4544F7}" dt="2020-07-01T15:15:42.194" v="5" actId="208"/>
            <ac:spMkLst>
              <pc:docMk/>
              <pc:sldMasterMk cId="2603236934" sldId="2147483648"/>
              <pc:sldLayoutMk cId="1880700849" sldId="2147483677"/>
              <ac:spMk id="18" creationId="{8C55545C-5EF8-4BD6-947D-5B5F3AA27D7C}"/>
            </ac:spMkLst>
          </pc:spChg>
          <pc:spChg chg="mod">
            <ac:chgData name="Peter EDMUNDS (HAB)" userId="57fb2244-f77a-4291-bf83-84bcf6856161" providerId="ADAL" clId="{DB89AB8B-3AA7-4D3A-91C0-AD2B1E4544F7}" dt="2020-07-01T15:15:35.087" v="2" actId="207"/>
            <ac:spMkLst>
              <pc:docMk/>
              <pc:sldMasterMk cId="2603236934" sldId="2147483648"/>
              <pc:sldLayoutMk cId="1880700849" sldId="2147483677"/>
              <ac:spMk id="19" creationId="{5E8CD4EB-B962-44CB-8A10-BB7CDE6FBEE9}"/>
            </ac:spMkLst>
          </pc:spChg>
          <pc:spChg chg="mod">
            <ac:chgData name="Peter EDMUNDS (HAB)" userId="57fb2244-f77a-4291-bf83-84bcf6856161" providerId="ADAL" clId="{DB89AB8B-3AA7-4D3A-91C0-AD2B1E4544F7}" dt="2020-07-01T15:15:39.027" v="4" actId="207"/>
            <ac:spMkLst>
              <pc:docMk/>
              <pc:sldMasterMk cId="2603236934" sldId="2147483648"/>
              <pc:sldLayoutMk cId="1880700849" sldId="2147483677"/>
              <ac:spMk id="20" creationId="{1181F853-BF94-40DA-954D-58989AB8DE74}"/>
            </ac:spMkLst>
          </pc:spChg>
          <pc:spChg chg="mod">
            <ac:chgData name="Peter EDMUNDS (HAB)" userId="57fb2244-f77a-4291-bf83-84bcf6856161" providerId="ADAL" clId="{DB89AB8B-3AA7-4D3A-91C0-AD2B1E4544F7}" dt="2020-07-01T15:15:44.786" v="6" actId="208"/>
            <ac:spMkLst>
              <pc:docMk/>
              <pc:sldMasterMk cId="2603236934" sldId="2147483648"/>
              <pc:sldLayoutMk cId="1880700849" sldId="2147483677"/>
              <ac:spMk id="21" creationId="{6E63E400-D736-4FE2-A70F-1A4C9C1F87DD}"/>
            </ac:spMkLst>
          </pc:spChg>
          <pc:spChg chg="mod">
            <ac:chgData name="Peter EDMUNDS (HAB)" userId="57fb2244-f77a-4291-bf83-84bcf6856161" providerId="ADAL" clId="{DB89AB8B-3AA7-4D3A-91C0-AD2B1E4544F7}" dt="2020-07-01T15:15:48.710" v="7" actId="208"/>
            <ac:spMkLst>
              <pc:docMk/>
              <pc:sldMasterMk cId="2603236934" sldId="2147483648"/>
              <pc:sldLayoutMk cId="1880700849" sldId="2147483677"/>
              <ac:spMk id="22" creationId="{145ACC6F-56AA-4F4E-8FB5-FA694639643B}"/>
            </ac:spMkLst>
          </pc:spChg>
          <pc:spChg chg="mod">
            <ac:chgData name="Peter EDMUNDS (HAB)" userId="57fb2244-f77a-4291-bf83-84bcf6856161" providerId="ADAL" clId="{DB89AB8B-3AA7-4D3A-91C0-AD2B1E4544F7}" dt="2020-07-01T15:15:52.968" v="9" actId="207"/>
            <ac:spMkLst>
              <pc:docMk/>
              <pc:sldMasterMk cId="2603236934" sldId="2147483648"/>
              <pc:sldLayoutMk cId="1880700849" sldId="2147483677"/>
              <ac:spMk id="23" creationId="{2D5FE6A0-2FE4-4777-AEE8-EC2BEB3FC62C}"/>
            </ac:spMkLst>
          </pc:spChg>
          <pc:spChg chg="mod">
            <ac:chgData name="Peter EDMUNDS (HAB)" userId="57fb2244-f77a-4291-bf83-84bcf6856161" providerId="ADAL" clId="{DB89AB8B-3AA7-4D3A-91C0-AD2B1E4544F7}" dt="2020-07-01T15:15:52.968" v="9" actId="207"/>
            <ac:spMkLst>
              <pc:docMk/>
              <pc:sldMasterMk cId="2603236934" sldId="2147483648"/>
              <pc:sldLayoutMk cId="1880700849" sldId="2147483677"/>
              <ac:spMk id="24" creationId="{4736AEB8-69B7-45F4-B5DB-2D3F277911A2}"/>
            </ac:spMkLst>
          </pc:spChg>
        </pc:sldLayoutChg>
      </pc:sldMasterChg>
    </pc:docChg>
  </pc:docChgLst>
  <pc:docChgLst>
    <pc:chgData name="Peter EDMUNDS" userId="57fb2244-f77a-4291-bf83-84bcf6856161" providerId="ADAL" clId="{D97D8D4D-E026-4515-A213-914F7E2FF0D8}"/>
    <pc:docChg chg="undo custSel modMainMaster">
      <pc:chgData name="Peter EDMUNDS" userId="57fb2244-f77a-4291-bf83-84bcf6856161" providerId="ADAL" clId="{D97D8D4D-E026-4515-A213-914F7E2FF0D8}" dt="2020-06-30T12:21:57.667" v="243" actId="208"/>
      <pc:docMkLst>
        <pc:docMk/>
      </pc:docMkLst>
      <pc:sldMasterChg chg="modSldLayout">
        <pc:chgData name="Peter EDMUNDS" userId="57fb2244-f77a-4291-bf83-84bcf6856161" providerId="ADAL" clId="{D97D8D4D-E026-4515-A213-914F7E2FF0D8}" dt="2020-06-30T12:21:57.667" v="243" actId="208"/>
        <pc:sldMasterMkLst>
          <pc:docMk/>
          <pc:sldMasterMk cId="2603236934" sldId="2147483648"/>
        </pc:sldMasterMkLst>
        <pc:sldLayoutChg chg="addSp delSp modSp">
          <pc:chgData name="Peter EDMUNDS" userId="57fb2244-f77a-4291-bf83-84bcf6856161" providerId="ADAL" clId="{D97D8D4D-E026-4515-A213-914F7E2FF0D8}" dt="2020-06-30T11:59:50.466" v="61" actId="1076"/>
          <pc:sldLayoutMkLst>
            <pc:docMk/>
            <pc:sldMasterMk cId="2603236934" sldId="2147483648"/>
            <pc:sldLayoutMk cId="1181954189" sldId="2147483650"/>
          </pc:sldLayoutMkLst>
          <pc:spChg chg="mod">
            <ac:chgData name="Peter EDMUNDS" userId="57fb2244-f77a-4291-bf83-84bcf6856161" providerId="ADAL" clId="{D97D8D4D-E026-4515-A213-914F7E2FF0D8}" dt="2020-06-30T11:53:29.051" v="47" actId="208"/>
            <ac:spMkLst>
              <pc:docMk/>
              <pc:sldMasterMk cId="2603236934" sldId="2147483648"/>
              <pc:sldLayoutMk cId="1181954189" sldId="2147483650"/>
              <ac:spMk id="7" creationId="{EF800E0C-4520-4D61-B97B-846CC00F2807}"/>
            </ac:spMkLst>
          </pc:spChg>
          <pc:spChg chg="mod">
            <ac:chgData name="Peter EDMUNDS" userId="57fb2244-f77a-4291-bf83-84bcf6856161" providerId="ADAL" clId="{D97D8D4D-E026-4515-A213-914F7E2FF0D8}" dt="2020-06-30T11:53:32.416" v="48" actId="208"/>
            <ac:spMkLst>
              <pc:docMk/>
              <pc:sldMasterMk cId="2603236934" sldId="2147483648"/>
              <pc:sldLayoutMk cId="1181954189" sldId="2147483650"/>
              <ac:spMk id="8" creationId="{5E268503-A08E-496A-806D-CE441E76005A}"/>
            </ac:spMkLst>
          </pc:spChg>
          <pc:spChg chg="mod">
            <ac:chgData name="Peter EDMUNDS" userId="57fb2244-f77a-4291-bf83-84bcf6856161" providerId="ADAL" clId="{D97D8D4D-E026-4515-A213-914F7E2FF0D8}" dt="2020-06-30T11:53:37.382" v="49" actId="208"/>
            <ac:spMkLst>
              <pc:docMk/>
              <pc:sldMasterMk cId="2603236934" sldId="2147483648"/>
              <pc:sldLayoutMk cId="1181954189" sldId="2147483650"/>
              <ac:spMk id="9" creationId="{64AB73D5-F6B9-4884-808F-1723F1FED97E}"/>
            </ac:spMkLst>
          </pc:spChg>
          <pc:spChg chg="mod">
            <ac:chgData name="Peter EDMUNDS" userId="57fb2244-f77a-4291-bf83-84bcf6856161" providerId="ADAL" clId="{D97D8D4D-E026-4515-A213-914F7E2FF0D8}" dt="2020-06-30T11:53:40.658" v="50" actId="208"/>
            <ac:spMkLst>
              <pc:docMk/>
              <pc:sldMasterMk cId="2603236934" sldId="2147483648"/>
              <pc:sldLayoutMk cId="1181954189" sldId="2147483650"/>
              <ac:spMk id="10" creationId="{739ED3E5-0569-444B-AC98-669827C4E83B}"/>
            </ac:spMkLst>
          </pc:spChg>
          <pc:spChg chg="mod">
            <ac:chgData name="Peter EDMUNDS" userId="57fb2244-f77a-4291-bf83-84bcf6856161" providerId="ADAL" clId="{D97D8D4D-E026-4515-A213-914F7E2FF0D8}" dt="2020-06-30T11:54:44.652" v="53" actId="208"/>
            <ac:spMkLst>
              <pc:docMk/>
              <pc:sldMasterMk cId="2603236934" sldId="2147483648"/>
              <pc:sldLayoutMk cId="1181954189" sldId="2147483650"/>
              <ac:spMk id="11" creationId="{E78C01C3-7EEC-445A-877E-FCDC2905DBB8}"/>
            </ac:spMkLst>
          </pc:spChg>
          <pc:spChg chg="mod">
            <ac:chgData name="Peter EDMUNDS" userId="57fb2244-f77a-4291-bf83-84bcf6856161" providerId="ADAL" clId="{D97D8D4D-E026-4515-A213-914F7E2FF0D8}" dt="2020-06-30T11:52:40.132" v="33" actId="208"/>
            <ac:spMkLst>
              <pc:docMk/>
              <pc:sldMasterMk cId="2603236934" sldId="2147483648"/>
              <pc:sldLayoutMk cId="1181954189" sldId="2147483650"/>
              <ac:spMk id="12" creationId="{09D869FA-2FDE-4C68-B53B-2AC11324B919}"/>
            </ac:spMkLst>
          </pc:spChg>
          <pc:spChg chg="mod">
            <ac:chgData name="Peter EDMUNDS" userId="57fb2244-f77a-4291-bf83-84bcf6856161" providerId="ADAL" clId="{D97D8D4D-E026-4515-A213-914F7E2FF0D8}" dt="2020-06-30T11:53:04.277" v="40" actId="208"/>
            <ac:spMkLst>
              <pc:docMk/>
              <pc:sldMasterMk cId="2603236934" sldId="2147483648"/>
              <pc:sldLayoutMk cId="1181954189" sldId="2147483650"/>
              <ac:spMk id="13" creationId="{7143DE02-551B-4DA1-9200-73B24E55C5AA}"/>
            </ac:spMkLst>
          </pc:spChg>
          <pc:spChg chg="mod">
            <ac:chgData name="Peter EDMUNDS" userId="57fb2244-f77a-4291-bf83-84bcf6856161" providerId="ADAL" clId="{D97D8D4D-E026-4515-A213-914F7E2FF0D8}" dt="2020-06-30T11:52:59.478" v="39" actId="208"/>
            <ac:spMkLst>
              <pc:docMk/>
              <pc:sldMasterMk cId="2603236934" sldId="2147483648"/>
              <pc:sldLayoutMk cId="1181954189" sldId="2147483650"/>
              <ac:spMk id="14" creationId="{B0BBCB77-B208-4CC0-9D7F-53759B546330}"/>
            </ac:spMkLst>
          </pc:spChg>
          <pc:spChg chg="mod">
            <ac:chgData name="Peter EDMUNDS" userId="57fb2244-f77a-4291-bf83-84bcf6856161" providerId="ADAL" clId="{D97D8D4D-E026-4515-A213-914F7E2FF0D8}" dt="2020-06-30T11:53:17.292" v="43" actId="208"/>
            <ac:spMkLst>
              <pc:docMk/>
              <pc:sldMasterMk cId="2603236934" sldId="2147483648"/>
              <pc:sldLayoutMk cId="1181954189" sldId="2147483650"/>
              <ac:spMk id="15" creationId="{B3709AB3-6F39-4FF0-93E0-19641FD17616}"/>
            </ac:spMkLst>
          </pc:spChg>
          <pc:spChg chg="mod">
            <ac:chgData name="Peter EDMUNDS" userId="57fb2244-f77a-4291-bf83-84bcf6856161" providerId="ADAL" clId="{D97D8D4D-E026-4515-A213-914F7E2FF0D8}" dt="2020-06-30T11:59:13.480" v="56" actId="1076"/>
            <ac:spMkLst>
              <pc:docMk/>
              <pc:sldMasterMk cId="2603236934" sldId="2147483648"/>
              <pc:sldLayoutMk cId="1181954189" sldId="2147483650"/>
              <ac:spMk id="16" creationId="{84B53DBC-4EC7-479F-A633-06117D97EFF6}"/>
            </ac:spMkLst>
          </pc:spChg>
          <pc:spChg chg="mod">
            <ac:chgData name="Peter EDMUNDS" userId="57fb2244-f77a-4291-bf83-84bcf6856161" providerId="ADAL" clId="{D97D8D4D-E026-4515-A213-914F7E2FF0D8}" dt="2020-06-30T11:59:26.475" v="59" actId="1076"/>
            <ac:spMkLst>
              <pc:docMk/>
              <pc:sldMasterMk cId="2603236934" sldId="2147483648"/>
              <pc:sldLayoutMk cId="1181954189" sldId="2147483650"/>
              <ac:spMk id="17" creationId="{A8F9586E-43FD-4B64-BD11-E7BD862520DF}"/>
            </ac:spMkLst>
          </pc:spChg>
          <pc:spChg chg="mod">
            <ac:chgData name="Peter EDMUNDS" userId="57fb2244-f77a-4291-bf83-84bcf6856161" providerId="ADAL" clId="{D97D8D4D-E026-4515-A213-914F7E2FF0D8}" dt="2020-06-30T11:59:32.461" v="60" actId="1076"/>
            <ac:spMkLst>
              <pc:docMk/>
              <pc:sldMasterMk cId="2603236934" sldId="2147483648"/>
              <pc:sldLayoutMk cId="1181954189" sldId="2147483650"/>
              <ac:spMk id="18" creationId="{8F91774B-7713-46F5-95F3-7CD763E07F74}"/>
            </ac:spMkLst>
          </pc:spChg>
          <pc:spChg chg="mod">
            <ac:chgData name="Peter EDMUNDS" userId="57fb2244-f77a-4291-bf83-84bcf6856161" providerId="ADAL" clId="{D97D8D4D-E026-4515-A213-914F7E2FF0D8}" dt="2020-06-30T11:59:50.466" v="61" actId="1076"/>
            <ac:spMkLst>
              <pc:docMk/>
              <pc:sldMasterMk cId="2603236934" sldId="2147483648"/>
              <pc:sldLayoutMk cId="1181954189" sldId="2147483650"/>
              <ac:spMk id="19" creationId="{88C99A90-C036-440A-A7BF-AEE73AB407A2}"/>
            </ac:spMkLst>
          </pc:spChg>
          <pc:spChg chg="mod">
            <ac:chgData name="Peter EDMUNDS" userId="57fb2244-f77a-4291-bf83-84bcf6856161" providerId="ADAL" clId="{D97D8D4D-E026-4515-A213-914F7E2FF0D8}" dt="2020-06-30T11:59:08.198" v="55" actId="1076"/>
            <ac:spMkLst>
              <pc:docMk/>
              <pc:sldMasterMk cId="2603236934" sldId="2147483648"/>
              <pc:sldLayoutMk cId="1181954189" sldId="2147483650"/>
              <ac:spMk id="20" creationId="{8092FB7C-D3DB-4C72-A164-F8E3A4B25625}"/>
            </ac:spMkLst>
          </pc:spChg>
          <pc:spChg chg="mod">
            <ac:chgData name="Peter EDMUNDS" userId="57fb2244-f77a-4291-bf83-84bcf6856161" providerId="ADAL" clId="{D97D8D4D-E026-4515-A213-914F7E2FF0D8}" dt="2020-06-30T11:59:19.324" v="58" actId="1076"/>
            <ac:spMkLst>
              <pc:docMk/>
              <pc:sldMasterMk cId="2603236934" sldId="2147483648"/>
              <pc:sldLayoutMk cId="1181954189" sldId="2147483650"/>
              <ac:spMk id="21" creationId="{004836C7-8FBD-4766-B525-19A359800FA0}"/>
            </ac:spMkLst>
          </pc:spChg>
          <pc:spChg chg="mod">
            <ac:chgData name="Peter EDMUNDS" userId="57fb2244-f77a-4291-bf83-84bcf6856161" providerId="ADAL" clId="{D97D8D4D-E026-4515-A213-914F7E2FF0D8}" dt="2020-06-30T11:49:00.034" v="10" actId="207"/>
            <ac:spMkLst>
              <pc:docMk/>
              <pc:sldMasterMk cId="2603236934" sldId="2147483648"/>
              <pc:sldLayoutMk cId="1181954189" sldId="2147483650"/>
              <ac:spMk id="27" creationId="{1F7DB36C-3EF4-47D7-9744-469E74E812F4}"/>
            </ac:spMkLst>
          </pc:spChg>
          <pc:picChg chg="add del mod">
            <ac:chgData name="Peter EDMUNDS" userId="57fb2244-f77a-4291-bf83-84bcf6856161" providerId="ADAL" clId="{D97D8D4D-E026-4515-A213-914F7E2FF0D8}" dt="2020-06-30T11:49:01.523" v="11" actId="478"/>
            <ac:picMkLst>
              <pc:docMk/>
              <pc:sldMasterMk cId="2603236934" sldId="2147483648"/>
              <pc:sldLayoutMk cId="1181954189" sldId="2147483650"/>
              <ac:picMk id="2" creationId="{DBC17CE6-F00E-4744-9A6B-309365F47A49}"/>
            </ac:picMkLst>
          </pc:picChg>
          <pc:picChg chg="add del mod">
            <ac:chgData name="Peter EDMUNDS" userId="57fb2244-f77a-4291-bf83-84bcf6856161" providerId="ADAL" clId="{D97D8D4D-E026-4515-A213-914F7E2FF0D8}" dt="2020-06-30T11:51:01.538" v="22" actId="478"/>
            <ac:picMkLst>
              <pc:docMk/>
              <pc:sldMasterMk cId="2603236934" sldId="2147483648"/>
              <pc:sldLayoutMk cId="1181954189" sldId="2147483650"/>
              <ac:picMk id="4" creationId="{E5185796-8FA2-4F98-9ECE-F2AF73CBF175}"/>
            </ac:picMkLst>
          </pc:picChg>
          <pc:picChg chg="add mod">
            <ac:chgData name="Peter EDMUNDS" userId="57fb2244-f77a-4291-bf83-84bcf6856161" providerId="ADAL" clId="{D97D8D4D-E026-4515-A213-914F7E2FF0D8}" dt="2020-06-30T11:51:14.244" v="27" actId="1076"/>
            <ac:picMkLst>
              <pc:docMk/>
              <pc:sldMasterMk cId="2603236934" sldId="2147483648"/>
              <pc:sldLayoutMk cId="1181954189" sldId="2147483650"/>
              <ac:picMk id="5" creationId="{135B07DB-C637-49DF-A9B2-D7ED5DAA292A}"/>
            </ac:picMkLst>
          </pc:picChg>
          <pc:picChg chg="del mod">
            <ac:chgData name="Peter EDMUNDS" userId="57fb2244-f77a-4291-bf83-84bcf6856161" providerId="ADAL" clId="{D97D8D4D-E026-4515-A213-914F7E2FF0D8}" dt="2020-06-30T11:46:36.902" v="1" actId="478"/>
            <ac:picMkLst>
              <pc:docMk/>
              <pc:sldMasterMk cId="2603236934" sldId="2147483648"/>
              <pc:sldLayoutMk cId="1181954189" sldId="2147483650"/>
              <ac:picMk id="28" creationId="{9F5DEAAD-0A65-4021-B78F-3A19AA82B696}"/>
            </ac:picMkLst>
          </pc:picChg>
        </pc:sldLayoutChg>
        <pc:sldLayoutChg chg="addSp delSp modSp">
          <pc:chgData name="Peter EDMUNDS" userId="57fb2244-f77a-4291-bf83-84bcf6856161" providerId="ADAL" clId="{D97D8D4D-E026-4515-A213-914F7E2FF0D8}" dt="2020-06-30T12:05:22.622" v="138" actId="208"/>
          <pc:sldLayoutMkLst>
            <pc:docMk/>
            <pc:sldMasterMk cId="2603236934" sldId="2147483648"/>
            <pc:sldLayoutMk cId="1247809271" sldId="2147483660"/>
          </pc:sldLayoutMkLst>
          <pc:spChg chg="mod">
            <ac:chgData name="Peter EDMUNDS" userId="57fb2244-f77a-4291-bf83-84bcf6856161" providerId="ADAL" clId="{D97D8D4D-E026-4515-A213-914F7E2FF0D8}" dt="2020-06-30T12:05:06.359" v="133" actId="208"/>
            <ac:spMkLst>
              <pc:docMk/>
              <pc:sldMasterMk cId="2603236934" sldId="2147483648"/>
              <pc:sldLayoutMk cId="1247809271" sldId="2147483660"/>
              <ac:spMk id="4" creationId="{50670FC4-B1BE-4CCF-9111-CFE3D8CAE3EA}"/>
            </ac:spMkLst>
          </pc:spChg>
          <pc:spChg chg="mod">
            <ac:chgData name="Peter EDMUNDS" userId="57fb2244-f77a-4291-bf83-84bcf6856161" providerId="ADAL" clId="{D97D8D4D-E026-4515-A213-914F7E2FF0D8}" dt="2020-06-30T12:05:15.108" v="135" actId="208"/>
            <ac:spMkLst>
              <pc:docMk/>
              <pc:sldMasterMk cId="2603236934" sldId="2147483648"/>
              <pc:sldLayoutMk cId="1247809271" sldId="2147483660"/>
              <ac:spMk id="5" creationId="{753E6534-3074-4905-804D-B4C79367EED2}"/>
            </ac:spMkLst>
          </pc:spChg>
          <pc:spChg chg="mod">
            <ac:chgData name="Peter EDMUNDS" userId="57fb2244-f77a-4291-bf83-84bcf6856161" providerId="ADAL" clId="{D97D8D4D-E026-4515-A213-914F7E2FF0D8}" dt="2020-06-30T12:05:17.864" v="136" actId="208"/>
            <ac:spMkLst>
              <pc:docMk/>
              <pc:sldMasterMk cId="2603236934" sldId="2147483648"/>
              <pc:sldLayoutMk cId="1247809271" sldId="2147483660"/>
              <ac:spMk id="6" creationId="{F5D52918-9308-4B53-9A68-93D5A7D6638E}"/>
            </ac:spMkLst>
          </pc:spChg>
          <pc:spChg chg="mod">
            <ac:chgData name="Peter EDMUNDS" userId="57fb2244-f77a-4291-bf83-84bcf6856161" providerId="ADAL" clId="{D97D8D4D-E026-4515-A213-914F7E2FF0D8}" dt="2020-06-30T12:05:20.433" v="137" actId="208"/>
            <ac:spMkLst>
              <pc:docMk/>
              <pc:sldMasterMk cId="2603236934" sldId="2147483648"/>
              <pc:sldLayoutMk cId="1247809271" sldId="2147483660"/>
              <ac:spMk id="7" creationId="{67272191-372C-4A8E-9255-9A9D4B8B8774}"/>
            </ac:spMkLst>
          </pc:spChg>
          <pc:spChg chg="mod">
            <ac:chgData name="Peter EDMUNDS" userId="57fb2244-f77a-4291-bf83-84bcf6856161" providerId="ADAL" clId="{D97D8D4D-E026-4515-A213-914F7E2FF0D8}" dt="2020-06-30T12:05:22.622" v="138" actId="208"/>
            <ac:spMkLst>
              <pc:docMk/>
              <pc:sldMasterMk cId="2603236934" sldId="2147483648"/>
              <pc:sldLayoutMk cId="1247809271" sldId="2147483660"/>
              <ac:spMk id="8" creationId="{E8916B18-71F9-457D-A320-ABD75F26B5B5}"/>
            </ac:spMkLst>
          </pc:spChg>
          <pc:spChg chg="mod">
            <ac:chgData name="Peter EDMUNDS" userId="57fb2244-f77a-4291-bf83-84bcf6856161" providerId="ADAL" clId="{D97D8D4D-E026-4515-A213-914F7E2FF0D8}" dt="2020-06-30T12:03:58.949" v="117" actId="208"/>
            <ac:spMkLst>
              <pc:docMk/>
              <pc:sldMasterMk cId="2603236934" sldId="2147483648"/>
              <pc:sldLayoutMk cId="1247809271" sldId="2147483660"/>
              <ac:spMk id="13" creationId="{213A6664-0A7E-4ED6-8FBF-AF646F9F0609}"/>
            </ac:spMkLst>
          </pc:spChg>
          <pc:picChg chg="add">
            <ac:chgData name="Peter EDMUNDS" userId="57fb2244-f77a-4291-bf83-84bcf6856161" providerId="ADAL" clId="{D97D8D4D-E026-4515-A213-914F7E2FF0D8}" dt="2020-06-30T12:00:11.213" v="63"/>
            <ac:picMkLst>
              <pc:docMk/>
              <pc:sldMasterMk cId="2603236934" sldId="2147483648"/>
              <pc:sldLayoutMk cId="1247809271" sldId="2147483660"/>
              <ac:picMk id="12" creationId="{153C1A93-FD80-4782-936F-E011C1186773}"/>
            </ac:picMkLst>
          </pc:picChg>
          <pc:picChg chg="del">
            <ac:chgData name="Peter EDMUNDS" userId="57fb2244-f77a-4291-bf83-84bcf6856161" providerId="ADAL" clId="{D97D8D4D-E026-4515-A213-914F7E2FF0D8}" dt="2020-06-30T12:00:06.182" v="62" actId="478"/>
            <ac:picMkLst>
              <pc:docMk/>
              <pc:sldMasterMk cId="2603236934" sldId="2147483648"/>
              <pc:sldLayoutMk cId="1247809271" sldId="2147483660"/>
              <ac:picMk id="14" creationId="{BD8F1D76-42BD-4183-BFED-E728ECEB9CCC}"/>
            </ac:picMkLst>
          </pc:picChg>
        </pc:sldLayoutChg>
        <pc:sldLayoutChg chg="addSp delSp modSp">
          <pc:chgData name="Peter EDMUNDS" userId="57fb2244-f77a-4291-bf83-84bcf6856161" providerId="ADAL" clId="{D97D8D4D-E026-4515-A213-914F7E2FF0D8}" dt="2020-06-30T12:05:41.696" v="144" actId="208"/>
          <pc:sldLayoutMkLst>
            <pc:docMk/>
            <pc:sldMasterMk cId="2603236934" sldId="2147483648"/>
            <pc:sldLayoutMk cId="3686479584" sldId="2147483661"/>
          </pc:sldLayoutMkLst>
          <pc:spChg chg="mod">
            <ac:chgData name="Peter EDMUNDS" userId="57fb2244-f77a-4291-bf83-84bcf6856161" providerId="ADAL" clId="{D97D8D4D-E026-4515-A213-914F7E2FF0D8}" dt="2020-06-30T12:05:33.787" v="140" actId="208"/>
            <ac:spMkLst>
              <pc:docMk/>
              <pc:sldMasterMk cId="2603236934" sldId="2147483648"/>
              <pc:sldLayoutMk cId="3686479584" sldId="2147483661"/>
              <ac:spMk id="5" creationId="{674DAE1A-0CC0-43A5-B255-1FE7869D4297}"/>
            </ac:spMkLst>
          </pc:spChg>
          <pc:spChg chg="mod">
            <ac:chgData name="Peter EDMUNDS" userId="57fb2244-f77a-4291-bf83-84bcf6856161" providerId="ADAL" clId="{D97D8D4D-E026-4515-A213-914F7E2FF0D8}" dt="2020-06-30T12:05:37.060" v="142" actId="207"/>
            <ac:spMkLst>
              <pc:docMk/>
              <pc:sldMasterMk cId="2603236934" sldId="2147483648"/>
              <pc:sldLayoutMk cId="3686479584" sldId="2147483661"/>
              <ac:spMk id="6" creationId="{4A1AB901-BD08-4A90-8A37-1E8881BC335C}"/>
            </ac:spMkLst>
          </pc:spChg>
          <pc:spChg chg="mod">
            <ac:chgData name="Peter EDMUNDS" userId="57fb2244-f77a-4291-bf83-84bcf6856161" providerId="ADAL" clId="{D97D8D4D-E026-4515-A213-914F7E2FF0D8}" dt="2020-06-30T12:05:39.573" v="143" actId="208"/>
            <ac:spMkLst>
              <pc:docMk/>
              <pc:sldMasterMk cId="2603236934" sldId="2147483648"/>
              <pc:sldLayoutMk cId="3686479584" sldId="2147483661"/>
              <ac:spMk id="7" creationId="{B242F356-A348-4982-92EB-0DA040DFE888}"/>
            </ac:spMkLst>
          </pc:spChg>
          <pc:spChg chg="mod">
            <ac:chgData name="Peter EDMUNDS" userId="57fb2244-f77a-4291-bf83-84bcf6856161" providerId="ADAL" clId="{D97D8D4D-E026-4515-A213-914F7E2FF0D8}" dt="2020-06-30T12:05:41.696" v="144" actId="208"/>
            <ac:spMkLst>
              <pc:docMk/>
              <pc:sldMasterMk cId="2603236934" sldId="2147483648"/>
              <pc:sldLayoutMk cId="3686479584" sldId="2147483661"/>
              <ac:spMk id="8" creationId="{69347FDD-CB4A-4987-9D00-AB960D5C4E5C}"/>
            </ac:spMkLst>
          </pc:spChg>
          <pc:spChg chg="mod">
            <ac:chgData name="Peter EDMUNDS" userId="57fb2244-f77a-4291-bf83-84bcf6856161" providerId="ADAL" clId="{D97D8D4D-E026-4515-A213-914F7E2FF0D8}" dt="2020-06-30T12:05:31.456" v="139" actId="208"/>
            <ac:spMkLst>
              <pc:docMk/>
              <pc:sldMasterMk cId="2603236934" sldId="2147483648"/>
              <pc:sldLayoutMk cId="3686479584" sldId="2147483661"/>
              <ac:spMk id="9" creationId="{B1291035-4345-49B6-8034-E83C8CAB1FAD}"/>
            </ac:spMkLst>
          </pc:spChg>
          <pc:spChg chg="mod">
            <ac:chgData name="Peter EDMUNDS" userId="57fb2244-f77a-4291-bf83-84bcf6856161" providerId="ADAL" clId="{D97D8D4D-E026-4515-A213-914F7E2FF0D8}" dt="2020-06-30T12:04:04.426" v="118" actId="207"/>
            <ac:spMkLst>
              <pc:docMk/>
              <pc:sldMasterMk cId="2603236934" sldId="2147483648"/>
              <pc:sldLayoutMk cId="3686479584" sldId="2147483661"/>
              <ac:spMk id="14" creationId="{7E69E080-DD90-4F74-AA5C-36D62D05EFC9}"/>
            </ac:spMkLst>
          </pc:spChg>
          <pc:picChg chg="add mod">
            <ac:chgData name="Peter EDMUNDS" userId="57fb2244-f77a-4291-bf83-84bcf6856161" providerId="ADAL" clId="{D97D8D4D-E026-4515-A213-914F7E2FF0D8}" dt="2020-06-30T12:00:14.624" v="67" actId="1035"/>
            <ac:picMkLst>
              <pc:docMk/>
              <pc:sldMasterMk cId="2603236934" sldId="2147483648"/>
              <pc:sldLayoutMk cId="3686479584" sldId="2147483661"/>
              <ac:picMk id="12" creationId="{EF6EA49C-E5B1-4B46-8569-86D1F445DAB8}"/>
            </ac:picMkLst>
          </pc:picChg>
          <pc:picChg chg="del">
            <ac:chgData name="Peter EDMUNDS" userId="57fb2244-f77a-4291-bf83-84bcf6856161" providerId="ADAL" clId="{D97D8D4D-E026-4515-A213-914F7E2FF0D8}" dt="2020-06-30T12:00:12.663" v="64" actId="478"/>
            <ac:picMkLst>
              <pc:docMk/>
              <pc:sldMasterMk cId="2603236934" sldId="2147483648"/>
              <pc:sldLayoutMk cId="3686479584" sldId="2147483661"/>
              <ac:picMk id="15" creationId="{D36CE275-C02F-44FA-BD65-2CCDE6146D39}"/>
            </ac:picMkLst>
          </pc:picChg>
        </pc:sldLayoutChg>
        <pc:sldLayoutChg chg="addSp delSp modSp">
          <pc:chgData name="Peter EDMUNDS" userId="57fb2244-f77a-4291-bf83-84bcf6856161" providerId="ADAL" clId="{D97D8D4D-E026-4515-A213-914F7E2FF0D8}" dt="2020-06-30T12:05:55.442" v="150" actId="208"/>
          <pc:sldLayoutMkLst>
            <pc:docMk/>
            <pc:sldMasterMk cId="2603236934" sldId="2147483648"/>
            <pc:sldLayoutMk cId="1653136432" sldId="2147483662"/>
          </pc:sldLayoutMkLst>
          <pc:spChg chg="mod">
            <ac:chgData name="Peter EDMUNDS" userId="57fb2244-f77a-4291-bf83-84bcf6856161" providerId="ADAL" clId="{D97D8D4D-E026-4515-A213-914F7E2FF0D8}" dt="2020-06-30T12:05:48.289" v="146" actId="208"/>
            <ac:spMkLst>
              <pc:docMk/>
              <pc:sldMasterMk cId="2603236934" sldId="2147483648"/>
              <pc:sldLayoutMk cId="1653136432" sldId="2147483662"/>
              <ac:spMk id="5" creationId="{7986B3DB-F66E-4649-8DAE-977FA0BFD062}"/>
            </ac:spMkLst>
          </pc:spChg>
          <pc:spChg chg="mod">
            <ac:chgData name="Peter EDMUNDS" userId="57fb2244-f77a-4291-bf83-84bcf6856161" providerId="ADAL" clId="{D97D8D4D-E026-4515-A213-914F7E2FF0D8}" dt="2020-06-30T12:05:50.792" v="147" actId="208"/>
            <ac:spMkLst>
              <pc:docMk/>
              <pc:sldMasterMk cId="2603236934" sldId="2147483648"/>
              <pc:sldLayoutMk cId="1653136432" sldId="2147483662"/>
              <ac:spMk id="6" creationId="{197C638C-F41D-4B04-ABD7-6F8D71098089}"/>
            </ac:spMkLst>
          </pc:spChg>
          <pc:spChg chg="mod">
            <ac:chgData name="Peter EDMUNDS" userId="57fb2244-f77a-4291-bf83-84bcf6856161" providerId="ADAL" clId="{D97D8D4D-E026-4515-A213-914F7E2FF0D8}" dt="2020-06-30T12:05:53.310" v="149" actId="207"/>
            <ac:spMkLst>
              <pc:docMk/>
              <pc:sldMasterMk cId="2603236934" sldId="2147483648"/>
              <pc:sldLayoutMk cId="1653136432" sldId="2147483662"/>
              <ac:spMk id="7" creationId="{3D74E23C-1AAF-4626-84B9-BC8FC82DEFD3}"/>
            </ac:spMkLst>
          </pc:spChg>
          <pc:spChg chg="mod">
            <ac:chgData name="Peter EDMUNDS" userId="57fb2244-f77a-4291-bf83-84bcf6856161" providerId="ADAL" clId="{D97D8D4D-E026-4515-A213-914F7E2FF0D8}" dt="2020-06-30T12:05:55.442" v="150" actId="208"/>
            <ac:spMkLst>
              <pc:docMk/>
              <pc:sldMasterMk cId="2603236934" sldId="2147483648"/>
              <pc:sldLayoutMk cId="1653136432" sldId="2147483662"/>
              <ac:spMk id="8" creationId="{198A41D4-0A62-462C-B057-F92C270B8BE1}"/>
            </ac:spMkLst>
          </pc:spChg>
          <pc:spChg chg="mod">
            <ac:chgData name="Peter EDMUNDS" userId="57fb2244-f77a-4291-bf83-84bcf6856161" providerId="ADAL" clId="{D97D8D4D-E026-4515-A213-914F7E2FF0D8}" dt="2020-06-30T12:05:46.070" v="145" actId="208"/>
            <ac:spMkLst>
              <pc:docMk/>
              <pc:sldMasterMk cId="2603236934" sldId="2147483648"/>
              <pc:sldLayoutMk cId="1653136432" sldId="2147483662"/>
              <ac:spMk id="9" creationId="{6DB8BA89-5D51-4159-A869-2DDA01BFD983}"/>
            </ac:spMkLst>
          </pc:spChg>
          <pc:spChg chg="mod">
            <ac:chgData name="Peter EDMUNDS" userId="57fb2244-f77a-4291-bf83-84bcf6856161" providerId="ADAL" clId="{D97D8D4D-E026-4515-A213-914F7E2FF0D8}" dt="2020-06-30T12:04:07.274" v="119" actId="207"/>
            <ac:spMkLst>
              <pc:docMk/>
              <pc:sldMasterMk cId="2603236934" sldId="2147483648"/>
              <pc:sldLayoutMk cId="1653136432" sldId="2147483662"/>
              <ac:spMk id="14" creationId="{2B2957C3-DF0D-46A4-A102-AD92A8BBAD7F}"/>
            </ac:spMkLst>
          </pc:spChg>
          <pc:picChg chg="add">
            <ac:chgData name="Peter EDMUNDS" userId="57fb2244-f77a-4291-bf83-84bcf6856161" providerId="ADAL" clId="{D97D8D4D-E026-4515-A213-914F7E2FF0D8}" dt="2020-06-30T12:00:17.320" v="69"/>
            <ac:picMkLst>
              <pc:docMk/>
              <pc:sldMasterMk cId="2603236934" sldId="2147483648"/>
              <pc:sldLayoutMk cId="1653136432" sldId="2147483662"/>
              <ac:picMk id="12" creationId="{F50A4281-A6DC-4C7B-91B4-A53C672674A8}"/>
            </ac:picMkLst>
          </pc:picChg>
          <pc:picChg chg="del">
            <ac:chgData name="Peter EDMUNDS" userId="57fb2244-f77a-4291-bf83-84bcf6856161" providerId="ADAL" clId="{D97D8D4D-E026-4515-A213-914F7E2FF0D8}" dt="2020-06-30T12:00:17.100" v="68" actId="478"/>
            <ac:picMkLst>
              <pc:docMk/>
              <pc:sldMasterMk cId="2603236934" sldId="2147483648"/>
              <pc:sldLayoutMk cId="1653136432" sldId="2147483662"/>
              <ac:picMk id="15" creationId="{BF039451-4584-446B-96D1-BC979D288802}"/>
            </ac:picMkLst>
          </pc:picChg>
        </pc:sldLayoutChg>
        <pc:sldLayoutChg chg="addSp delSp modSp">
          <pc:chgData name="Peter EDMUNDS" userId="57fb2244-f77a-4291-bf83-84bcf6856161" providerId="ADAL" clId="{D97D8D4D-E026-4515-A213-914F7E2FF0D8}" dt="2020-06-30T12:06:19.598" v="156" actId="207"/>
          <pc:sldLayoutMkLst>
            <pc:docMk/>
            <pc:sldMasterMk cId="2603236934" sldId="2147483648"/>
            <pc:sldLayoutMk cId="3871895606" sldId="2147483663"/>
          </pc:sldLayoutMkLst>
          <pc:spChg chg="mod">
            <ac:chgData name="Peter EDMUNDS" userId="57fb2244-f77a-4291-bf83-84bcf6856161" providerId="ADAL" clId="{D97D8D4D-E026-4515-A213-914F7E2FF0D8}" dt="2020-06-30T12:06:12.511" v="152" actId="208"/>
            <ac:spMkLst>
              <pc:docMk/>
              <pc:sldMasterMk cId="2603236934" sldId="2147483648"/>
              <pc:sldLayoutMk cId="3871895606" sldId="2147483663"/>
              <ac:spMk id="5" creationId="{FFFD9FC6-D0BB-45CB-AB94-44CB54B02CE5}"/>
            </ac:spMkLst>
          </pc:spChg>
          <pc:spChg chg="mod">
            <ac:chgData name="Peter EDMUNDS" userId="57fb2244-f77a-4291-bf83-84bcf6856161" providerId="ADAL" clId="{D97D8D4D-E026-4515-A213-914F7E2FF0D8}" dt="2020-06-30T12:06:14.674" v="153" actId="208"/>
            <ac:spMkLst>
              <pc:docMk/>
              <pc:sldMasterMk cId="2603236934" sldId="2147483648"/>
              <pc:sldLayoutMk cId="3871895606" sldId="2147483663"/>
              <ac:spMk id="6" creationId="{2A6B7DFB-3493-4763-86D6-FC1EABF8E201}"/>
            </ac:spMkLst>
          </pc:spChg>
          <pc:spChg chg="mod">
            <ac:chgData name="Peter EDMUNDS" userId="57fb2244-f77a-4291-bf83-84bcf6856161" providerId="ADAL" clId="{D97D8D4D-E026-4515-A213-914F7E2FF0D8}" dt="2020-06-30T12:06:17.223" v="154" actId="208"/>
            <ac:spMkLst>
              <pc:docMk/>
              <pc:sldMasterMk cId="2603236934" sldId="2147483648"/>
              <pc:sldLayoutMk cId="3871895606" sldId="2147483663"/>
              <ac:spMk id="7" creationId="{BC64F25B-2E13-4DC0-B429-4F235CC18101}"/>
            </ac:spMkLst>
          </pc:spChg>
          <pc:spChg chg="mod">
            <ac:chgData name="Peter EDMUNDS" userId="57fb2244-f77a-4291-bf83-84bcf6856161" providerId="ADAL" clId="{D97D8D4D-E026-4515-A213-914F7E2FF0D8}" dt="2020-06-30T12:06:19.598" v="156" actId="207"/>
            <ac:spMkLst>
              <pc:docMk/>
              <pc:sldMasterMk cId="2603236934" sldId="2147483648"/>
              <pc:sldLayoutMk cId="3871895606" sldId="2147483663"/>
              <ac:spMk id="8" creationId="{6F6A4F4E-3C6C-4F8F-9C65-EE89A368D0A4}"/>
            </ac:spMkLst>
          </pc:spChg>
          <pc:spChg chg="mod">
            <ac:chgData name="Peter EDMUNDS" userId="57fb2244-f77a-4291-bf83-84bcf6856161" providerId="ADAL" clId="{D97D8D4D-E026-4515-A213-914F7E2FF0D8}" dt="2020-06-30T12:06:09.727" v="151" actId="208"/>
            <ac:spMkLst>
              <pc:docMk/>
              <pc:sldMasterMk cId="2603236934" sldId="2147483648"/>
              <pc:sldLayoutMk cId="3871895606" sldId="2147483663"/>
              <ac:spMk id="9" creationId="{BF9993D6-540A-4A42-BA0A-804F85E72448}"/>
            </ac:spMkLst>
          </pc:spChg>
          <pc:spChg chg="mod">
            <ac:chgData name="Peter EDMUNDS" userId="57fb2244-f77a-4291-bf83-84bcf6856161" providerId="ADAL" clId="{D97D8D4D-E026-4515-A213-914F7E2FF0D8}" dt="2020-06-30T12:04:09.671" v="120" actId="207"/>
            <ac:spMkLst>
              <pc:docMk/>
              <pc:sldMasterMk cId="2603236934" sldId="2147483648"/>
              <pc:sldLayoutMk cId="3871895606" sldId="2147483663"/>
              <ac:spMk id="14" creationId="{2EEB6042-05A0-4BB3-A021-5EEE730AD6F3}"/>
            </ac:spMkLst>
          </pc:spChg>
          <pc:picChg chg="add">
            <ac:chgData name="Peter EDMUNDS" userId="57fb2244-f77a-4291-bf83-84bcf6856161" providerId="ADAL" clId="{D97D8D4D-E026-4515-A213-914F7E2FF0D8}" dt="2020-06-30T12:00:19.712" v="71"/>
            <ac:picMkLst>
              <pc:docMk/>
              <pc:sldMasterMk cId="2603236934" sldId="2147483648"/>
              <pc:sldLayoutMk cId="3871895606" sldId="2147483663"/>
              <ac:picMk id="12" creationId="{2389D82F-A837-4FB5-B650-DBACC8773E04}"/>
            </ac:picMkLst>
          </pc:picChg>
          <pc:picChg chg="del">
            <ac:chgData name="Peter EDMUNDS" userId="57fb2244-f77a-4291-bf83-84bcf6856161" providerId="ADAL" clId="{D97D8D4D-E026-4515-A213-914F7E2FF0D8}" dt="2020-06-30T12:00:19.471" v="70" actId="478"/>
            <ac:picMkLst>
              <pc:docMk/>
              <pc:sldMasterMk cId="2603236934" sldId="2147483648"/>
              <pc:sldLayoutMk cId="3871895606" sldId="2147483663"/>
              <ac:picMk id="15" creationId="{640660DD-BF73-4E1E-9DC1-AF46F8412868}"/>
            </ac:picMkLst>
          </pc:picChg>
        </pc:sldLayoutChg>
        <pc:sldLayoutChg chg="addSp delSp modSp">
          <pc:chgData name="Peter EDMUNDS" userId="57fb2244-f77a-4291-bf83-84bcf6856161" providerId="ADAL" clId="{D97D8D4D-E026-4515-A213-914F7E2FF0D8}" dt="2020-06-30T12:03:28.856" v="113" actId="208"/>
          <pc:sldLayoutMkLst>
            <pc:docMk/>
            <pc:sldMasterMk cId="2603236934" sldId="2147483648"/>
            <pc:sldLayoutMk cId="4260661887" sldId="2147483664"/>
          </pc:sldLayoutMkLst>
          <pc:spChg chg="del">
            <ac:chgData name="Peter EDMUNDS" userId="57fb2244-f77a-4291-bf83-84bcf6856161" providerId="ADAL" clId="{D97D8D4D-E026-4515-A213-914F7E2FF0D8}" dt="2020-06-30T12:03:14.342" v="110" actId="478"/>
            <ac:spMkLst>
              <pc:docMk/>
              <pc:sldMasterMk cId="2603236934" sldId="2147483648"/>
              <pc:sldLayoutMk cId="4260661887" sldId="2147483664"/>
              <ac:spMk id="4" creationId="{50670FC4-B1BE-4CCF-9111-CFE3D8CAE3EA}"/>
            </ac:spMkLst>
          </pc:spChg>
          <pc:spChg chg="del">
            <ac:chgData name="Peter EDMUNDS" userId="57fb2244-f77a-4291-bf83-84bcf6856161" providerId="ADAL" clId="{D97D8D4D-E026-4515-A213-914F7E2FF0D8}" dt="2020-06-30T12:03:14.342" v="110" actId="478"/>
            <ac:spMkLst>
              <pc:docMk/>
              <pc:sldMasterMk cId="2603236934" sldId="2147483648"/>
              <pc:sldLayoutMk cId="4260661887" sldId="2147483664"/>
              <ac:spMk id="5" creationId="{753E6534-3074-4905-804D-B4C79367EED2}"/>
            </ac:spMkLst>
          </pc:spChg>
          <pc:spChg chg="del">
            <ac:chgData name="Peter EDMUNDS" userId="57fb2244-f77a-4291-bf83-84bcf6856161" providerId="ADAL" clId="{D97D8D4D-E026-4515-A213-914F7E2FF0D8}" dt="2020-06-30T12:03:14.342" v="110" actId="478"/>
            <ac:spMkLst>
              <pc:docMk/>
              <pc:sldMasterMk cId="2603236934" sldId="2147483648"/>
              <pc:sldLayoutMk cId="4260661887" sldId="2147483664"/>
              <ac:spMk id="6" creationId="{F5D52918-9308-4B53-9A68-93D5A7D6638E}"/>
            </ac:spMkLst>
          </pc:spChg>
          <pc:spChg chg="del">
            <ac:chgData name="Peter EDMUNDS" userId="57fb2244-f77a-4291-bf83-84bcf6856161" providerId="ADAL" clId="{D97D8D4D-E026-4515-A213-914F7E2FF0D8}" dt="2020-06-30T12:03:14.342" v="110" actId="478"/>
            <ac:spMkLst>
              <pc:docMk/>
              <pc:sldMasterMk cId="2603236934" sldId="2147483648"/>
              <pc:sldLayoutMk cId="4260661887" sldId="2147483664"/>
              <ac:spMk id="7" creationId="{67272191-372C-4A8E-9255-9A9D4B8B8774}"/>
            </ac:spMkLst>
          </pc:spChg>
          <pc:spChg chg="del">
            <ac:chgData name="Peter EDMUNDS" userId="57fb2244-f77a-4291-bf83-84bcf6856161" providerId="ADAL" clId="{D97D8D4D-E026-4515-A213-914F7E2FF0D8}" dt="2020-06-30T12:03:14.342" v="110" actId="478"/>
            <ac:spMkLst>
              <pc:docMk/>
              <pc:sldMasterMk cId="2603236934" sldId="2147483648"/>
              <pc:sldLayoutMk cId="4260661887" sldId="2147483664"/>
              <ac:spMk id="8" creationId="{E8916B18-71F9-457D-A320-ABD75F26B5B5}"/>
            </ac:spMkLst>
          </pc:spChg>
          <pc:spChg chg="mod">
            <ac:chgData name="Peter EDMUNDS" userId="57fb2244-f77a-4291-bf83-84bcf6856161" providerId="ADAL" clId="{D97D8D4D-E026-4515-A213-914F7E2FF0D8}" dt="2020-06-30T12:03:26.081" v="112" actId="208"/>
            <ac:spMkLst>
              <pc:docMk/>
              <pc:sldMasterMk cId="2603236934" sldId="2147483648"/>
              <pc:sldLayoutMk cId="4260661887" sldId="2147483664"/>
              <ac:spMk id="9" creationId="{0B8ABD72-1160-4214-8734-C05D02D4BC8C}"/>
            </ac:spMkLst>
          </pc:spChg>
          <pc:spChg chg="mod">
            <ac:chgData name="Peter EDMUNDS" userId="57fb2244-f77a-4291-bf83-84bcf6856161" providerId="ADAL" clId="{D97D8D4D-E026-4515-A213-914F7E2FF0D8}" dt="2020-06-30T12:03:28.856" v="113" actId="208"/>
            <ac:spMkLst>
              <pc:docMk/>
              <pc:sldMasterMk cId="2603236934" sldId="2147483648"/>
              <pc:sldLayoutMk cId="4260661887" sldId="2147483664"/>
              <ac:spMk id="10" creationId="{426FE47C-5C79-4F2C-8688-CF56B191AAB5}"/>
            </ac:spMkLst>
          </pc:spChg>
          <pc:spChg chg="add">
            <ac:chgData name="Peter EDMUNDS" userId="57fb2244-f77a-4291-bf83-84bcf6856161" providerId="ADAL" clId="{D97D8D4D-E026-4515-A213-914F7E2FF0D8}" dt="2020-06-30T12:03:20.618" v="111"/>
            <ac:spMkLst>
              <pc:docMk/>
              <pc:sldMasterMk cId="2603236934" sldId="2147483648"/>
              <pc:sldLayoutMk cId="4260661887" sldId="2147483664"/>
              <ac:spMk id="24" creationId="{A9DCDE54-C459-4039-8CC6-0397C11B5FBA}"/>
            </ac:spMkLst>
          </pc:spChg>
          <pc:spChg chg="add">
            <ac:chgData name="Peter EDMUNDS" userId="57fb2244-f77a-4291-bf83-84bcf6856161" providerId="ADAL" clId="{D97D8D4D-E026-4515-A213-914F7E2FF0D8}" dt="2020-06-30T12:03:20.618" v="111"/>
            <ac:spMkLst>
              <pc:docMk/>
              <pc:sldMasterMk cId="2603236934" sldId="2147483648"/>
              <pc:sldLayoutMk cId="4260661887" sldId="2147483664"/>
              <ac:spMk id="25" creationId="{F2419EEE-76C6-4B76-B7D0-462D1D6CAB7B}"/>
            </ac:spMkLst>
          </pc:spChg>
          <pc:spChg chg="add">
            <ac:chgData name="Peter EDMUNDS" userId="57fb2244-f77a-4291-bf83-84bcf6856161" providerId="ADAL" clId="{D97D8D4D-E026-4515-A213-914F7E2FF0D8}" dt="2020-06-30T12:03:20.618" v="111"/>
            <ac:spMkLst>
              <pc:docMk/>
              <pc:sldMasterMk cId="2603236934" sldId="2147483648"/>
              <pc:sldLayoutMk cId="4260661887" sldId="2147483664"/>
              <ac:spMk id="27" creationId="{D09C4F33-6B2F-4E14-9FDF-7620CE6DD1E3}"/>
            </ac:spMkLst>
          </pc:spChg>
          <pc:spChg chg="add">
            <ac:chgData name="Peter EDMUNDS" userId="57fb2244-f77a-4291-bf83-84bcf6856161" providerId="ADAL" clId="{D97D8D4D-E026-4515-A213-914F7E2FF0D8}" dt="2020-06-30T12:03:20.618" v="111"/>
            <ac:spMkLst>
              <pc:docMk/>
              <pc:sldMasterMk cId="2603236934" sldId="2147483648"/>
              <pc:sldLayoutMk cId="4260661887" sldId="2147483664"/>
              <ac:spMk id="28" creationId="{1400294B-7594-4CDA-878F-0D7F778980C6}"/>
            </ac:spMkLst>
          </pc:spChg>
          <pc:spChg chg="add">
            <ac:chgData name="Peter EDMUNDS" userId="57fb2244-f77a-4291-bf83-84bcf6856161" providerId="ADAL" clId="{D97D8D4D-E026-4515-A213-914F7E2FF0D8}" dt="2020-06-30T12:03:20.618" v="111"/>
            <ac:spMkLst>
              <pc:docMk/>
              <pc:sldMasterMk cId="2603236934" sldId="2147483648"/>
              <pc:sldLayoutMk cId="4260661887" sldId="2147483664"/>
              <ac:spMk id="29" creationId="{FC64473F-D55D-41FC-AD60-7674044AA620}"/>
            </ac:spMkLst>
          </pc:spChg>
          <pc:spChg chg="mod">
            <ac:chgData name="Peter EDMUNDS" userId="57fb2244-f77a-4291-bf83-84bcf6856161" providerId="ADAL" clId="{D97D8D4D-E026-4515-A213-914F7E2FF0D8}" dt="2020-06-30T11:51:34.800" v="30" actId="207"/>
            <ac:spMkLst>
              <pc:docMk/>
              <pc:sldMasterMk cId="2603236934" sldId="2147483648"/>
              <pc:sldLayoutMk cId="4260661887" sldId="2147483664"/>
              <ac:spMk id="36" creationId="{373983B0-A700-4961-B5D7-DDB8B6A9E52F}"/>
            </ac:spMkLst>
          </pc:spChg>
          <pc:picChg chg="add">
            <ac:chgData name="Peter EDMUNDS" userId="57fb2244-f77a-4291-bf83-84bcf6856161" providerId="ADAL" clId="{D97D8D4D-E026-4515-A213-914F7E2FF0D8}" dt="2020-06-30T11:51:27.299" v="29"/>
            <ac:picMkLst>
              <pc:docMk/>
              <pc:sldMasterMk cId="2603236934" sldId="2147483648"/>
              <pc:sldLayoutMk cId="4260661887" sldId="2147483664"/>
              <ac:picMk id="23" creationId="{C6E3F6B0-AEDD-4EF9-A321-13B0547739D1}"/>
            </ac:picMkLst>
          </pc:picChg>
          <pc:picChg chg="del">
            <ac:chgData name="Peter EDMUNDS" userId="57fb2244-f77a-4291-bf83-84bcf6856161" providerId="ADAL" clId="{D97D8D4D-E026-4515-A213-914F7E2FF0D8}" dt="2020-06-30T11:51:26.914" v="28" actId="478"/>
            <ac:picMkLst>
              <pc:docMk/>
              <pc:sldMasterMk cId="2603236934" sldId="2147483648"/>
              <pc:sldLayoutMk cId="4260661887" sldId="2147483664"/>
              <ac:picMk id="37" creationId="{67EAFAD3-7E4D-4EF7-9430-D1149F3B73E3}"/>
            </ac:picMkLst>
          </pc:picChg>
        </pc:sldLayoutChg>
        <pc:sldLayoutChg chg="addSp delSp modSp delAnim">
          <pc:chgData name="Peter EDMUNDS" userId="57fb2244-f77a-4291-bf83-84bcf6856161" providerId="ADAL" clId="{D97D8D4D-E026-4515-A213-914F7E2FF0D8}" dt="2020-06-30T12:08:27.087" v="174" actId="208"/>
          <pc:sldLayoutMkLst>
            <pc:docMk/>
            <pc:sldMasterMk cId="2603236934" sldId="2147483648"/>
            <pc:sldLayoutMk cId="337788936" sldId="2147483665"/>
          </pc:sldLayoutMkLst>
          <pc:spChg chg="mod">
            <ac:chgData name="Peter EDMUNDS" userId="57fb2244-f77a-4291-bf83-84bcf6856161" providerId="ADAL" clId="{D97D8D4D-E026-4515-A213-914F7E2FF0D8}" dt="2020-06-30T12:08:19.798" v="171" actId="208"/>
            <ac:spMkLst>
              <pc:docMk/>
              <pc:sldMasterMk cId="2603236934" sldId="2147483648"/>
              <pc:sldLayoutMk cId="337788936" sldId="2147483665"/>
              <ac:spMk id="5" creationId="{753E6534-3074-4905-804D-B4C79367EED2}"/>
            </ac:spMkLst>
          </pc:spChg>
          <pc:spChg chg="mod">
            <ac:chgData name="Peter EDMUNDS" userId="57fb2244-f77a-4291-bf83-84bcf6856161" providerId="ADAL" clId="{D97D8D4D-E026-4515-A213-914F7E2FF0D8}" dt="2020-06-30T12:08:22.252" v="172" actId="208"/>
            <ac:spMkLst>
              <pc:docMk/>
              <pc:sldMasterMk cId="2603236934" sldId="2147483648"/>
              <pc:sldLayoutMk cId="337788936" sldId="2147483665"/>
              <ac:spMk id="6" creationId="{F5D52918-9308-4B53-9A68-93D5A7D6638E}"/>
            </ac:spMkLst>
          </pc:spChg>
          <pc:spChg chg="mod">
            <ac:chgData name="Peter EDMUNDS" userId="57fb2244-f77a-4291-bf83-84bcf6856161" providerId="ADAL" clId="{D97D8D4D-E026-4515-A213-914F7E2FF0D8}" dt="2020-06-30T12:08:24.620" v="173" actId="208"/>
            <ac:spMkLst>
              <pc:docMk/>
              <pc:sldMasterMk cId="2603236934" sldId="2147483648"/>
              <pc:sldLayoutMk cId="337788936" sldId="2147483665"/>
              <ac:spMk id="7" creationId="{67272191-372C-4A8E-9255-9A9D4B8B8774}"/>
            </ac:spMkLst>
          </pc:spChg>
          <pc:spChg chg="mod">
            <ac:chgData name="Peter EDMUNDS" userId="57fb2244-f77a-4291-bf83-84bcf6856161" providerId="ADAL" clId="{D97D8D4D-E026-4515-A213-914F7E2FF0D8}" dt="2020-06-30T12:08:27.087" v="174" actId="208"/>
            <ac:spMkLst>
              <pc:docMk/>
              <pc:sldMasterMk cId="2603236934" sldId="2147483648"/>
              <pc:sldLayoutMk cId="337788936" sldId="2147483665"/>
              <ac:spMk id="8" creationId="{E8916B18-71F9-457D-A320-ABD75F26B5B5}"/>
            </ac:spMkLst>
          </pc:spChg>
          <pc:spChg chg="mod">
            <ac:chgData name="Peter EDMUNDS" userId="57fb2244-f77a-4291-bf83-84bcf6856161" providerId="ADAL" clId="{D97D8D4D-E026-4515-A213-914F7E2FF0D8}" dt="2020-06-30T12:06:26.113" v="157" actId="208"/>
            <ac:spMkLst>
              <pc:docMk/>
              <pc:sldMasterMk cId="2603236934" sldId="2147483648"/>
              <pc:sldLayoutMk cId="337788936" sldId="2147483665"/>
              <ac:spMk id="9" creationId="{0B8ABD72-1160-4214-8734-C05D02D4BC8C}"/>
            </ac:spMkLst>
          </pc:spChg>
          <pc:spChg chg="mod">
            <ac:chgData name="Peter EDMUNDS" userId="57fb2244-f77a-4291-bf83-84bcf6856161" providerId="ADAL" clId="{D97D8D4D-E026-4515-A213-914F7E2FF0D8}" dt="2020-06-30T12:08:07.199" v="169" actId="208"/>
            <ac:spMkLst>
              <pc:docMk/>
              <pc:sldMasterMk cId="2603236934" sldId="2147483648"/>
              <pc:sldLayoutMk cId="337788936" sldId="2147483665"/>
              <ac:spMk id="10" creationId="{426FE47C-5C79-4F2C-8688-CF56B191AAB5}"/>
            </ac:spMkLst>
          </pc:spChg>
          <pc:spChg chg="mod">
            <ac:chgData name="Peter EDMUNDS" userId="57fb2244-f77a-4291-bf83-84bcf6856161" providerId="ADAL" clId="{D97D8D4D-E026-4515-A213-914F7E2FF0D8}" dt="2020-06-30T12:08:17.230" v="170" actId="208"/>
            <ac:spMkLst>
              <pc:docMk/>
              <pc:sldMasterMk cId="2603236934" sldId="2147483648"/>
              <pc:sldLayoutMk cId="337788936" sldId="2147483665"/>
              <ac:spMk id="18" creationId="{240E8016-F92A-48AB-A65A-AD06BB3807E7}"/>
            </ac:spMkLst>
          </pc:spChg>
          <pc:spChg chg="mod">
            <ac:chgData name="Peter EDMUNDS" userId="57fb2244-f77a-4291-bf83-84bcf6856161" providerId="ADAL" clId="{D97D8D4D-E026-4515-A213-914F7E2FF0D8}" dt="2020-06-30T12:04:12.300" v="121" actId="207"/>
            <ac:spMkLst>
              <pc:docMk/>
              <pc:sldMasterMk cId="2603236934" sldId="2147483648"/>
              <pc:sldLayoutMk cId="337788936" sldId="2147483665"/>
              <ac:spMk id="34" creationId="{DC27C9C8-682F-4BC0-B144-1201069291F1}"/>
            </ac:spMkLst>
          </pc:spChg>
          <pc:graphicFrameChg chg="mod">
            <ac:chgData name="Peter EDMUNDS" userId="57fb2244-f77a-4291-bf83-84bcf6856161" providerId="ADAL" clId="{D97D8D4D-E026-4515-A213-914F7E2FF0D8}" dt="2020-06-30T12:06:35.299" v="158" actId="1076"/>
            <ac:graphicFrameMkLst>
              <pc:docMk/>
              <pc:sldMasterMk cId="2603236934" sldId="2147483648"/>
              <pc:sldLayoutMk cId="337788936" sldId="2147483665"/>
              <ac:graphicFrameMk id="26" creationId="{80194498-A804-4908-A0CB-047B235E53ED}"/>
            </ac:graphicFrameMkLst>
          </pc:graphicFrameChg>
          <pc:picChg chg="del mod">
            <ac:chgData name="Peter EDMUNDS" userId="57fb2244-f77a-4291-bf83-84bcf6856161" providerId="ADAL" clId="{D97D8D4D-E026-4515-A213-914F7E2FF0D8}" dt="2020-06-30T12:06:43.333" v="161" actId="478"/>
            <ac:picMkLst>
              <pc:docMk/>
              <pc:sldMasterMk cId="2603236934" sldId="2147483648"/>
              <pc:sldLayoutMk cId="337788936" sldId="2147483665"/>
              <ac:picMk id="3" creationId="{E5E0F8BD-C19C-452B-AF99-1507B17B63DF}"/>
            </ac:picMkLst>
          </pc:picChg>
          <pc:picChg chg="add mod">
            <ac:chgData name="Peter EDMUNDS" userId="57fb2244-f77a-4291-bf83-84bcf6856161" providerId="ADAL" clId="{D97D8D4D-E026-4515-A213-914F7E2FF0D8}" dt="2020-06-30T12:08:02.256" v="168" actId="1076"/>
            <ac:picMkLst>
              <pc:docMk/>
              <pc:sldMasterMk cId="2603236934" sldId="2147483648"/>
              <pc:sldLayoutMk cId="337788936" sldId="2147483665"/>
              <ac:picMk id="4" creationId="{78C2A1C1-7E1D-4621-916F-B85F8E7A9FAE}"/>
            </ac:picMkLst>
          </pc:picChg>
          <pc:picChg chg="add">
            <ac:chgData name="Peter EDMUNDS" userId="57fb2244-f77a-4291-bf83-84bcf6856161" providerId="ADAL" clId="{D97D8D4D-E026-4515-A213-914F7E2FF0D8}" dt="2020-06-30T12:00:22.218" v="73"/>
            <ac:picMkLst>
              <pc:docMk/>
              <pc:sldMasterMk cId="2603236934" sldId="2147483648"/>
              <pc:sldLayoutMk cId="337788936" sldId="2147483665"/>
              <ac:picMk id="31" creationId="{70B3FF87-40E7-47CD-9B14-CECF377E46F9}"/>
            </ac:picMkLst>
          </pc:picChg>
          <pc:picChg chg="del">
            <ac:chgData name="Peter EDMUNDS" userId="57fb2244-f77a-4291-bf83-84bcf6856161" providerId="ADAL" clId="{D97D8D4D-E026-4515-A213-914F7E2FF0D8}" dt="2020-06-30T12:00:21.989" v="72" actId="478"/>
            <ac:picMkLst>
              <pc:docMk/>
              <pc:sldMasterMk cId="2603236934" sldId="2147483648"/>
              <pc:sldLayoutMk cId="337788936" sldId="2147483665"/>
              <ac:picMk id="35" creationId="{A9BF43AC-82F8-47D1-89B9-2FB93A32B159}"/>
            </ac:picMkLst>
          </pc:picChg>
        </pc:sldLayoutChg>
        <pc:sldLayoutChg chg="addSp delSp modSp">
          <pc:chgData name="Peter EDMUNDS" userId="57fb2244-f77a-4291-bf83-84bcf6856161" providerId="ADAL" clId="{D97D8D4D-E026-4515-A213-914F7E2FF0D8}" dt="2020-06-30T12:08:53.002" v="180" actId="208"/>
          <pc:sldLayoutMkLst>
            <pc:docMk/>
            <pc:sldMasterMk cId="2603236934" sldId="2147483648"/>
            <pc:sldLayoutMk cId="3576618344" sldId="2147483666"/>
          </pc:sldLayoutMkLst>
          <pc:spChg chg="mod">
            <ac:chgData name="Peter EDMUNDS" userId="57fb2244-f77a-4291-bf83-84bcf6856161" providerId="ADAL" clId="{D97D8D4D-E026-4515-A213-914F7E2FF0D8}" dt="2020-06-30T12:08:34.784" v="175" actId="208"/>
            <ac:spMkLst>
              <pc:docMk/>
              <pc:sldMasterMk cId="2603236934" sldId="2147483648"/>
              <pc:sldLayoutMk cId="3576618344" sldId="2147483666"/>
              <ac:spMk id="4" creationId="{50670FC4-B1BE-4CCF-9111-CFE3D8CAE3EA}"/>
            </ac:spMkLst>
          </pc:spChg>
          <pc:spChg chg="mod">
            <ac:chgData name="Peter EDMUNDS" userId="57fb2244-f77a-4291-bf83-84bcf6856161" providerId="ADAL" clId="{D97D8D4D-E026-4515-A213-914F7E2FF0D8}" dt="2020-06-30T12:08:38.970" v="177" actId="207"/>
            <ac:spMkLst>
              <pc:docMk/>
              <pc:sldMasterMk cId="2603236934" sldId="2147483648"/>
              <pc:sldLayoutMk cId="3576618344" sldId="2147483666"/>
              <ac:spMk id="5" creationId="{753E6534-3074-4905-804D-B4C79367EED2}"/>
            </ac:spMkLst>
          </pc:spChg>
          <pc:spChg chg="mod">
            <ac:chgData name="Peter EDMUNDS" userId="57fb2244-f77a-4291-bf83-84bcf6856161" providerId="ADAL" clId="{D97D8D4D-E026-4515-A213-914F7E2FF0D8}" dt="2020-06-30T12:08:48.614" v="178" actId="208"/>
            <ac:spMkLst>
              <pc:docMk/>
              <pc:sldMasterMk cId="2603236934" sldId="2147483648"/>
              <pc:sldLayoutMk cId="3576618344" sldId="2147483666"/>
              <ac:spMk id="6" creationId="{F5D52918-9308-4B53-9A68-93D5A7D6638E}"/>
            </ac:spMkLst>
          </pc:spChg>
          <pc:spChg chg="mod">
            <ac:chgData name="Peter EDMUNDS" userId="57fb2244-f77a-4291-bf83-84bcf6856161" providerId="ADAL" clId="{D97D8D4D-E026-4515-A213-914F7E2FF0D8}" dt="2020-06-30T12:08:50.653" v="179" actId="208"/>
            <ac:spMkLst>
              <pc:docMk/>
              <pc:sldMasterMk cId="2603236934" sldId="2147483648"/>
              <pc:sldLayoutMk cId="3576618344" sldId="2147483666"/>
              <ac:spMk id="7" creationId="{67272191-372C-4A8E-9255-9A9D4B8B8774}"/>
            </ac:spMkLst>
          </pc:spChg>
          <pc:spChg chg="mod">
            <ac:chgData name="Peter EDMUNDS" userId="57fb2244-f77a-4291-bf83-84bcf6856161" providerId="ADAL" clId="{D97D8D4D-E026-4515-A213-914F7E2FF0D8}" dt="2020-06-30T12:08:53.002" v="180" actId="208"/>
            <ac:spMkLst>
              <pc:docMk/>
              <pc:sldMasterMk cId="2603236934" sldId="2147483648"/>
              <pc:sldLayoutMk cId="3576618344" sldId="2147483666"/>
              <ac:spMk id="8" creationId="{E8916B18-71F9-457D-A320-ABD75F26B5B5}"/>
            </ac:spMkLst>
          </pc:spChg>
          <pc:spChg chg="mod">
            <ac:chgData name="Peter EDMUNDS" userId="57fb2244-f77a-4291-bf83-84bcf6856161" providerId="ADAL" clId="{D97D8D4D-E026-4515-A213-914F7E2FF0D8}" dt="2020-06-30T12:04:15.945" v="122" actId="207"/>
            <ac:spMkLst>
              <pc:docMk/>
              <pc:sldMasterMk cId="2603236934" sldId="2147483648"/>
              <pc:sldLayoutMk cId="3576618344" sldId="2147483666"/>
              <ac:spMk id="14" creationId="{DB1AB753-76D1-4B80-8D10-77AF61A191B0}"/>
            </ac:spMkLst>
          </pc:spChg>
          <pc:picChg chg="add">
            <ac:chgData name="Peter EDMUNDS" userId="57fb2244-f77a-4291-bf83-84bcf6856161" providerId="ADAL" clId="{D97D8D4D-E026-4515-A213-914F7E2FF0D8}" dt="2020-06-30T12:00:24.995" v="75"/>
            <ac:picMkLst>
              <pc:docMk/>
              <pc:sldMasterMk cId="2603236934" sldId="2147483648"/>
              <pc:sldLayoutMk cId="3576618344" sldId="2147483666"/>
              <ac:picMk id="13" creationId="{469CE504-6A87-4AE2-B621-84E139E9DA58}"/>
            </ac:picMkLst>
          </pc:picChg>
          <pc:picChg chg="del">
            <ac:chgData name="Peter EDMUNDS" userId="57fb2244-f77a-4291-bf83-84bcf6856161" providerId="ADAL" clId="{D97D8D4D-E026-4515-A213-914F7E2FF0D8}" dt="2020-06-30T12:00:24.768" v="74" actId="478"/>
            <ac:picMkLst>
              <pc:docMk/>
              <pc:sldMasterMk cId="2603236934" sldId="2147483648"/>
              <pc:sldLayoutMk cId="3576618344" sldId="2147483666"/>
              <ac:picMk id="15" creationId="{1A8D09B7-7E22-45F5-98FB-C85D518678A1}"/>
            </ac:picMkLst>
          </pc:picChg>
        </pc:sldLayoutChg>
        <pc:sldLayoutChg chg="addSp delSp modSp">
          <pc:chgData name="Peter EDMUNDS" userId="57fb2244-f77a-4291-bf83-84bcf6856161" providerId="ADAL" clId="{D97D8D4D-E026-4515-A213-914F7E2FF0D8}" dt="2020-06-30T12:09:15.301" v="186" actId="208"/>
          <pc:sldLayoutMkLst>
            <pc:docMk/>
            <pc:sldMasterMk cId="2603236934" sldId="2147483648"/>
            <pc:sldLayoutMk cId="340964654" sldId="2147483667"/>
          </pc:sldLayoutMkLst>
          <pc:spChg chg="mod">
            <ac:chgData name="Peter EDMUNDS" userId="57fb2244-f77a-4291-bf83-84bcf6856161" providerId="ADAL" clId="{D97D8D4D-E026-4515-A213-914F7E2FF0D8}" dt="2020-06-30T12:09:08.221" v="182" actId="208"/>
            <ac:spMkLst>
              <pc:docMk/>
              <pc:sldMasterMk cId="2603236934" sldId="2147483648"/>
              <pc:sldLayoutMk cId="340964654" sldId="2147483667"/>
              <ac:spMk id="5" creationId="{674DAE1A-0CC0-43A5-B255-1FE7869D4297}"/>
            </ac:spMkLst>
          </pc:spChg>
          <pc:spChg chg="mod">
            <ac:chgData name="Peter EDMUNDS" userId="57fb2244-f77a-4291-bf83-84bcf6856161" providerId="ADAL" clId="{D97D8D4D-E026-4515-A213-914F7E2FF0D8}" dt="2020-06-30T12:09:10.517" v="184" actId="207"/>
            <ac:spMkLst>
              <pc:docMk/>
              <pc:sldMasterMk cId="2603236934" sldId="2147483648"/>
              <pc:sldLayoutMk cId="340964654" sldId="2147483667"/>
              <ac:spMk id="6" creationId="{4A1AB901-BD08-4A90-8A37-1E8881BC335C}"/>
            </ac:spMkLst>
          </pc:spChg>
          <pc:spChg chg="mod">
            <ac:chgData name="Peter EDMUNDS" userId="57fb2244-f77a-4291-bf83-84bcf6856161" providerId="ADAL" clId="{D97D8D4D-E026-4515-A213-914F7E2FF0D8}" dt="2020-06-30T12:09:12.652" v="185" actId="208"/>
            <ac:spMkLst>
              <pc:docMk/>
              <pc:sldMasterMk cId="2603236934" sldId="2147483648"/>
              <pc:sldLayoutMk cId="340964654" sldId="2147483667"/>
              <ac:spMk id="7" creationId="{B242F356-A348-4982-92EB-0DA040DFE888}"/>
            </ac:spMkLst>
          </pc:spChg>
          <pc:spChg chg="mod">
            <ac:chgData name="Peter EDMUNDS" userId="57fb2244-f77a-4291-bf83-84bcf6856161" providerId="ADAL" clId="{D97D8D4D-E026-4515-A213-914F7E2FF0D8}" dt="2020-06-30T12:09:15.301" v="186" actId="208"/>
            <ac:spMkLst>
              <pc:docMk/>
              <pc:sldMasterMk cId="2603236934" sldId="2147483648"/>
              <pc:sldLayoutMk cId="340964654" sldId="2147483667"/>
              <ac:spMk id="8" creationId="{69347FDD-CB4A-4987-9D00-AB960D5C4E5C}"/>
            </ac:spMkLst>
          </pc:spChg>
          <pc:spChg chg="mod">
            <ac:chgData name="Peter EDMUNDS" userId="57fb2244-f77a-4291-bf83-84bcf6856161" providerId="ADAL" clId="{D97D8D4D-E026-4515-A213-914F7E2FF0D8}" dt="2020-06-30T12:09:05.587" v="181" actId="208"/>
            <ac:spMkLst>
              <pc:docMk/>
              <pc:sldMasterMk cId="2603236934" sldId="2147483648"/>
              <pc:sldLayoutMk cId="340964654" sldId="2147483667"/>
              <ac:spMk id="9" creationId="{B1291035-4345-49B6-8034-E83C8CAB1FAD}"/>
            </ac:spMkLst>
          </pc:spChg>
          <pc:spChg chg="mod">
            <ac:chgData name="Peter EDMUNDS" userId="57fb2244-f77a-4291-bf83-84bcf6856161" providerId="ADAL" clId="{D97D8D4D-E026-4515-A213-914F7E2FF0D8}" dt="2020-06-30T12:04:19.617" v="123" actId="207"/>
            <ac:spMkLst>
              <pc:docMk/>
              <pc:sldMasterMk cId="2603236934" sldId="2147483648"/>
              <pc:sldLayoutMk cId="340964654" sldId="2147483667"/>
              <ac:spMk id="19" creationId="{E72D1C6C-5EB2-45A7-A174-C441ABC34F58}"/>
            </ac:spMkLst>
          </pc:spChg>
          <pc:picChg chg="add">
            <ac:chgData name="Peter EDMUNDS" userId="57fb2244-f77a-4291-bf83-84bcf6856161" providerId="ADAL" clId="{D97D8D4D-E026-4515-A213-914F7E2FF0D8}" dt="2020-06-30T12:00:28.912" v="77"/>
            <ac:picMkLst>
              <pc:docMk/>
              <pc:sldMasterMk cId="2603236934" sldId="2147483648"/>
              <pc:sldLayoutMk cId="340964654" sldId="2147483667"/>
              <ac:picMk id="13" creationId="{8C40C961-939E-4775-A013-DCEDC777E7D6}"/>
            </ac:picMkLst>
          </pc:picChg>
          <pc:picChg chg="del">
            <ac:chgData name="Peter EDMUNDS" userId="57fb2244-f77a-4291-bf83-84bcf6856161" providerId="ADAL" clId="{D97D8D4D-E026-4515-A213-914F7E2FF0D8}" dt="2020-06-30T12:00:28.669" v="76" actId="478"/>
            <ac:picMkLst>
              <pc:docMk/>
              <pc:sldMasterMk cId="2603236934" sldId="2147483648"/>
              <pc:sldLayoutMk cId="340964654" sldId="2147483667"/>
              <ac:picMk id="20" creationId="{914AC97D-2140-4712-B5EA-E85A6AA1B7EF}"/>
            </ac:picMkLst>
          </pc:picChg>
        </pc:sldLayoutChg>
        <pc:sldLayoutChg chg="addSp delSp modSp">
          <pc:chgData name="Peter EDMUNDS" userId="57fb2244-f77a-4291-bf83-84bcf6856161" providerId="ADAL" clId="{D97D8D4D-E026-4515-A213-914F7E2FF0D8}" dt="2020-06-30T12:09:29.584" v="192" actId="208"/>
          <pc:sldLayoutMkLst>
            <pc:docMk/>
            <pc:sldMasterMk cId="2603236934" sldId="2147483648"/>
            <pc:sldLayoutMk cId="3809377478" sldId="2147483668"/>
          </pc:sldLayoutMkLst>
          <pc:spChg chg="mod">
            <ac:chgData name="Peter EDMUNDS" userId="57fb2244-f77a-4291-bf83-84bcf6856161" providerId="ADAL" clId="{D97D8D4D-E026-4515-A213-914F7E2FF0D8}" dt="2020-06-30T12:09:22.868" v="188" actId="208"/>
            <ac:spMkLst>
              <pc:docMk/>
              <pc:sldMasterMk cId="2603236934" sldId="2147483648"/>
              <pc:sldLayoutMk cId="3809377478" sldId="2147483668"/>
              <ac:spMk id="5" creationId="{7986B3DB-F66E-4649-8DAE-977FA0BFD062}"/>
            </ac:spMkLst>
          </pc:spChg>
          <pc:spChg chg="mod">
            <ac:chgData name="Peter EDMUNDS" userId="57fb2244-f77a-4291-bf83-84bcf6856161" providerId="ADAL" clId="{D97D8D4D-E026-4515-A213-914F7E2FF0D8}" dt="2020-06-30T12:09:25.079" v="189" actId="208"/>
            <ac:spMkLst>
              <pc:docMk/>
              <pc:sldMasterMk cId="2603236934" sldId="2147483648"/>
              <pc:sldLayoutMk cId="3809377478" sldId="2147483668"/>
              <ac:spMk id="6" creationId="{197C638C-F41D-4B04-ABD7-6F8D71098089}"/>
            </ac:spMkLst>
          </pc:spChg>
          <pc:spChg chg="mod">
            <ac:chgData name="Peter EDMUNDS" userId="57fb2244-f77a-4291-bf83-84bcf6856161" providerId="ADAL" clId="{D97D8D4D-E026-4515-A213-914F7E2FF0D8}" dt="2020-06-30T12:09:27.504" v="191" actId="207"/>
            <ac:spMkLst>
              <pc:docMk/>
              <pc:sldMasterMk cId="2603236934" sldId="2147483648"/>
              <pc:sldLayoutMk cId="3809377478" sldId="2147483668"/>
              <ac:spMk id="7" creationId="{3D74E23C-1AAF-4626-84B9-BC8FC82DEFD3}"/>
            </ac:spMkLst>
          </pc:spChg>
          <pc:spChg chg="mod">
            <ac:chgData name="Peter EDMUNDS" userId="57fb2244-f77a-4291-bf83-84bcf6856161" providerId="ADAL" clId="{D97D8D4D-E026-4515-A213-914F7E2FF0D8}" dt="2020-06-30T12:09:29.584" v="192" actId="208"/>
            <ac:spMkLst>
              <pc:docMk/>
              <pc:sldMasterMk cId="2603236934" sldId="2147483648"/>
              <pc:sldLayoutMk cId="3809377478" sldId="2147483668"/>
              <ac:spMk id="8" creationId="{198A41D4-0A62-462C-B057-F92C270B8BE1}"/>
            </ac:spMkLst>
          </pc:spChg>
          <pc:spChg chg="mod">
            <ac:chgData name="Peter EDMUNDS" userId="57fb2244-f77a-4291-bf83-84bcf6856161" providerId="ADAL" clId="{D97D8D4D-E026-4515-A213-914F7E2FF0D8}" dt="2020-06-30T12:09:20.158" v="187" actId="208"/>
            <ac:spMkLst>
              <pc:docMk/>
              <pc:sldMasterMk cId="2603236934" sldId="2147483648"/>
              <pc:sldLayoutMk cId="3809377478" sldId="2147483668"/>
              <ac:spMk id="9" creationId="{6DB8BA89-5D51-4159-A869-2DDA01BFD983}"/>
            </ac:spMkLst>
          </pc:spChg>
          <pc:spChg chg="mod">
            <ac:chgData name="Peter EDMUNDS" userId="57fb2244-f77a-4291-bf83-84bcf6856161" providerId="ADAL" clId="{D97D8D4D-E026-4515-A213-914F7E2FF0D8}" dt="2020-06-30T12:04:22.363" v="124" actId="207"/>
            <ac:spMkLst>
              <pc:docMk/>
              <pc:sldMasterMk cId="2603236934" sldId="2147483648"/>
              <pc:sldLayoutMk cId="3809377478" sldId="2147483668"/>
              <ac:spMk id="13" creationId="{78D057FF-9E1F-4CAA-9F23-C6C57AA38A56}"/>
            </ac:spMkLst>
          </pc:spChg>
          <pc:picChg chg="del">
            <ac:chgData name="Peter EDMUNDS" userId="57fb2244-f77a-4291-bf83-84bcf6856161" providerId="ADAL" clId="{D97D8D4D-E026-4515-A213-914F7E2FF0D8}" dt="2020-06-30T12:00:31.364" v="78" actId="478"/>
            <ac:picMkLst>
              <pc:docMk/>
              <pc:sldMasterMk cId="2603236934" sldId="2147483648"/>
              <pc:sldLayoutMk cId="3809377478" sldId="2147483668"/>
              <ac:picMk id="14" creationId="{0602AC53-6EF0-47BD-8B44-61FC446C088C}"/>
            </ac:picMkLst>
          </pc:picChg>
          <pc:picChg chg="add">
            <ac:chgData name="Peter EDMUNDS" userId="57fb2244-f77a-4291-bf83-84bcf6856161" providerId="ADAL" clId="{D97D8D4D-E026-4515-A213-914F7E2FF0D8}" dt="2020-06-30T12:00:31.614" v="79"/>
            <ac:picMkLst>
              <pc:docMk/>
              <pc:sldMasterMk cId="2603236934" sldId="2147483648"/>
              <pc:sldLayoutMk cId="3809377478" sldId="2147483668"/>
              <ac:picMk id="16" creationId="{D37768A3-9FDA-43BA-B840-B3876F23B7F5}"/>
            </ac:picMkLst>
          </pc:picChg>
        </pc:sldLayoutChg>
        <pc:sldLayoutChg chg="addSp delSp modSp">
          <pc:chgData name="Peter EDMUNDS" userId="57fb2244-f77a-4291-bf83-84bcf6856161" providerId="ADAL" clId="{D97D8D4D-E026-4515-A213-914F7E2FF0D8}" dt="2020-06-30T12:19:17.261" v="198" actId="207"/>
          <pc:sldLayoutMkLst>
            <pc:docMk/>
            <pc:sldMasterMk cId="2603236934" sldId="2147483648"/>
            <pc:sldLayoutMk cId="2789086798" sldId="2147483669"/>
          </pc:sldLayoutMkLst>
          <pc:spChg chg="mod">
            <ac:chgData name="Peter EDMUNDS" userId="57fb2244-f77a-4291-bf83-84bcf6856161" providerId="ADAL" clId="{D97D8D4D-E026-4515-A213-914F7E2FF0D8}" dt="2020-06-30T12:19:10.117" v="194" actId="208"/>
            <ac:spMkLst>
              <pc:docMk/>
              <pc:sldMasterMk cId="2603236934" sldId="2147483648"/>
              <pc:sldLayoutMk cId="2789086798" sldId="2147483669"/>
              <ac:spMk id="5" creationId="{FFFD9FC6-D0BB-45CB-AB94-44CB54B02CE5}"/>
            </ac:spMkLst>
          </pc:spChg>
          <pc:spChg chg="mod">
            <ac:chgData name="Peter EDMUNDS" userId="57fb2244-f77a-4291-bf83-84bcf6856161" providerId="ADAL" clId="{D97D8D4D-E026-4515-A213-914F7E2FF0D8}" dt="2020-06-30T12:19:12.866" v="195" actId="208"/>
            <ac:spMkLst>
              <pc:docMk/>
              <pc:sldMasterMk cId="2603236934" sldId="2147483648"/>
              <pc:sldLayoutMk cId="2789086798" sldId="2147483669"/>
              <ac:spMk id="6" creationId="{2A6B7DFB-3493-4763-86D6-FC1EABF8E201}"/>
            </ac:spMkLst>
          </pc:spChg>
          <pc:spChg chg="mod">
            <ac:chgData name="Peter EDMUNDS" userId="57fb2244-f77a-4291-bf83-84bcf6856161" providerId="ADAL" clId="{D97D8D4D-E026-4515-A213-914F7E2FF0D8}" dt="2020-06-30T12:19:15.084" v="196" actId="208"/>
            <ac:spMkLst>
              <pc:docMk/>
              <pc:sldMasterMk cId="2603236934" sldId="2147483648"/>
              <pc:sldLayoutMk cId="2789086798" sldId="2147483669"/>
              <ac:spMk id="7" creationId="{BC64F25B-2E13-4DC0-B429-4F235CC18101}"/>
            </ac:spMkLst>
          </pc:spChg>
          <pc:spChg chg="mod">
            <ac:chgData name="Peter EDMUNDS" userId="57fb2244-f77a-4291-bf83-84bcf6856161" providerId="ADAL" clId="{D97D8D4D-E026-4515-A213-914F7E2FF0D8}" dt="2020-06-30T12:19:17.261" v="198" actId="207"/>
            <ac:spMkLst>
              <pc:docMk/>
              <pc:sldMasterMk cId="2603236934" sldId="2147483648"/>
              <pc:sldLayoutMk cId="2789086798" sldId="2147483669"/>
              <ac:spMk id="8" creationId="{6F6A4F4E-3C6C-4F8F-9C65-EE89A368D0A4}"/>
            </ac:spMkLst>
          </pc:spChg>
          <pc:spChg chg="mod">
            <ac:chgData name="Peter EDMUNDS" userId="57fb2244-f77a-4291-bf83-84bcf6856161" providerId="ADAL" clId="{D97D8D4D-E026-4515-A213-914F7E2FF0D8}" dt="2020-06-30T12:19:07.861" v="193" actId="208"/>
            <ac:spMkLst>
              <pc:docMk/>
              <pc:sldMasterMk cId="2603236934" sldId="2147483648"/>
              <pc:sldLayoutMk cId="2789086798" sldId="2147483669"/>
              <ac:spMk id="9" creationId="{BF9993D6-540A-4A42-BA0A-804F85E72448}"/>
            </ac:spMkLst>
          </pc:spChg>
          <pc:spChg chg="mod">
            <ac:chgData name="Peter EDMUNDS" userId="57fb2244-f77a-4291-bf83-84bcf6856161" providerId="ADAL" clId="{D97D8D4D-E026-4515-A213-914F7E2FF0D8}" dt="2020-06-30T12:04:24.844" v="125" actId="207"/>
            <ac:spMkLst>
              <pc:docMk/>
              <pc:sldMasterMk cId="2603236934" sldId="2147483648"/>
              <pc:sldLayoutMk cId="2789086798" sldId="2147483669"/>
              <ac:spMk id="13" creationId="{38B57F84-8421-4E9C-8C4A-B3B7727A2D5E}"/>
            </ac:spMkLst>
          </pc:spChg>
          <pc:picChg chg="del">
            <ac:chgData name="Peter EDMUNDS" userId="57fb2244-f77a-4291-bf83-84bcf6856161" providerId="ADAL" clId="{D97D8D4D-E026-4515-A213-914F7E2FF0D8}" dt="2020-06-30T12:00:35.137" v="80" actId="478"/>
            <ac:picMkLst>
              <pc:docMk/>
              <pc:sldMasterMk cId="2603236934" sldId="2147483648"/>
              <pc:sldLayoutMk cId="2789086798" sldId="2147483669"/>
              <ac:picMk id="14" creationId="{465E4CF8-0AB0-40AC-BFD4-7505F02409A0}"/>
            </ac:picMkLst>
          </pc:picChg>
          <pc:picChg chg="add">
            <ac:chgData name="Peter EDMUNDS" userId="57fb2244-f77a-4291-bf83-84bcf6856161" providerId="ADAL" clId="{D97D8D4D-E026-4515-A213-914F7E2FF0D8}" dt="2020-06-30T12:00:35.353" v="81"/>
            <ac:picMkLst>
              <pc:docMk/>
              <pc:sldMasterMk cId="2603236934" sldId="2147483648"/>
              <pc:sldLayoutMk cId="2789086798" sldId="2147483669"/>
              <ac:picMk id="16" creationId="{6278DC92-CE88-47A9-9BA1-5DFFFBE8C735}"/>
            </ac:picMkLst>
          </pc:picChg>
        </pc:sldLayoutChg>
        <pc:sldLayoutChg chg="addSp delSp modSp delAnim">
          <pc:chgData name="Peter EDMUNDS" userId="57fb2244-f77a-4291-bf83-84bcf6856161" providerId="ADAL" clId="{D97D8D4D-E026-4515-A213-914F7E2FF0D8}" dt="2020-06-30T12:19:58.593" v="210" actId="1076"/>
          <pc:sldLayoutMkLst>
            <pc:docMk/>
            <pc:sldMasterMk cId="2603236934" sldId="2147483648"/>
            <pc:sldLayoutMk cId="1205881852" sldId="2147483670"/>
          </pc:sldLayoutMkLst>
          <pc:spChg chg="mod">
            <ac:chgData name="Peter EDMUNDS" userId="57fb2244-f77a-4291-bf83-84bcf6856161" providerId="ADAL" clId="{D97D8D4D-E026-4515-A213-914F7E2FF0D8}" dt="2020-06-30T12:19:37.199" v="204" actId="208"/>
            <ac:spMkLst>
              <pc:docMk/>
              <pc:sldMasterMk cId="2603236934" sldId="2147483648"/>
              <pc:sldLayoutMk cId="1205881852" sldId="2147483670"/>
              <ac:spMk id="5" creationId="{753E6534-3074-4905-804D-B4C79367EED2}"/>
            </ac:spMkLst>
          </pc:spChg>
          <pc:spChg chg="mod">
            <ac:chgData name="Peter EDMUNDS" userId="57fb2244-f77a-4291-bf83-84bcf6856161" providerId="ADAL" clId="{D97D8D4D-E026-4515-A213-914F7E2FF0D8}" dt="2020-06-30T12:19:37.199" v="204" actId="208"/>
            <ac:spMkLst>
              <pc:docMk/>
              <pc:sldMasterMk cId="2603236934" sldId="2147483648"/>
              <pc:sldLayoutMk cId="1205881852" sldId="2147483670"/>
              <ac:spMk id="6" creationId="{F5D52918-9308-4B53-9A68-93D5A7D6638E}"/>
            </ac:spMkLst>
          </pc:spChg>
          <pc:spChg chg="mod">
            <ac:chgData name="Peter EDMUNDS" userId="57fb2244-f77a-4291-bf83-84bcf6856161" providerId="ADAL" clId="{D97D8D4D-E026-4515-A213-914F7E2FF0D8}" dt="2020-06-30T12:19:33.663" v="203" actId="208"/>
            <ac:spMkLst>
              <pc:docMk/>
              <pc:sldMasterMk cId="2603236934" sldId="2147483648"/>
              <pc:sldLayoutMk cId="1205881852" sldId="2147483670"/>
              <ac:spMk id="7" creationId="{67272191-372C-4A8E-9255-9A9D4B8B8774}"/>
            </ac:spMkLst>
          </pc:spChg>
          <pc:spChg chg="mod">
            <ac:chgData name="Peter EDMUNDS" userId="57fb2244-f77a-4291-bf83-84bcf6856161" providerId="ADAL" clId="{D97D8D4D-E026-4515-A213-914F7E2FF0D8}" dt="2020-06-30T12:19:31.578" v="202" actId="208"/>
            <ac:spMkLst>
              <pc:docMk/>
              <pc:sldMasterMk cId="2603236934" sldId="2147483648"/>
              <pc:sldLayoutMk cId="1205881852" sldId="2147483670"/>
              <ac:spMk id="8" creationId="{E8916B18-71F9-457D-A320-ABD75F26B5B5}"/>
            </ac:spMkLst>
          </pc:spChg>
          <pc:spChg chg="mod">
            <ac:chgData name="Peter EDMUNDS" userId="57fb2244-f77a-4291-bf83-84bcf6856161" providerId="ADAL" clId="{D97D8D4D-E026-4515-A213-914F7E2FF0D8}" dt="2020-06-30T12:19:24.485" v="199" actId="208"/>
            <ac:spMkLst>
              <pc:docMk/>
              <pc:sldMasterMk cId="2603236934" sldId="2147483648"/>
              <pc:sldLayoutMk cId="1205881852" sldId="2147483670"/>
              <ac:spMk id="9" creationId="{0B8ABD72-1160-4214-8734-C05D02D4BC8C}"/>
            </ac:spMkLst>
          </pc:spChg>
          <pc:spChg chg="mod">
            <ac:chgData name="Peter EDMUNDS" userId="57fb2244-f77a-4291-bf83-84bcf6856161" providerId="ADAL" clId="{D97D8D4D-E026-4515-A213-914F7E2FF0D8}" dt="2020-06-30T12:19:29.129" v="201" actId="208"/>
            <ac:spMkLst>
              <pc:docMk/>
              <pc:sldMasterMk cId="2603236934" sldId="2147483648"/>
              <pc:sldLayoutMk cId="1205881852" sldId="2147483670"/>
              <ac:spMk id="10" creationId="{426FE47C-5C79-4F2C-8688-CF56B191AAB5}"/>
            </ac:spMkLst>
          </pc:spChg>
          <pc:spChg chg="mod">
            <ac:chgData name="Peter EDMUNDS" userId="57fb2244-f77a-4291-bf83-84bcf6856161" providerId="ADAL" clId="{D97D8D4D-E026-4515-A213-914F7E2FF0D8}" dt="2020-06-30T12:19:27.469" v="200" actId="208"/>
            <ac:spMkLst>
              <pc:docMk/>
              <pc:sldMasterMk cId="2603236934" sldId="2147483648"/>
              <pc:sldLayoutMk cId="1205881852" sldId="2147483670"/>
              <ac:spMk id="18" creationId="{240E8016-F92A-48AB-A65A-AD06BB3807E7}"/>
            </ac:spMkLst>
          </pc:spChg>
          <pc:spChg chg="mod">
            <ac:chgData name="Peter EDMUNDS" userId="57fb2244-f77a-4291-bf83-84bcf6856161" providerId="ADAL" clId="{D97D8D4D-E026-4515-A213-914F7E2FF0D8}" dt="2020-06-30T12:04:28.497" v="126" actId="207"/>
            <ac:spMkLst>
              <pc:docMk/>
              <pc:sldMasterMk cId="2603236934" sldId="2147483648"/>
              <pc:sldLayoutMk cId="1205881852" sldId="2147483670"/>
              <ac:spMk id="34" creationId="{F4B1BEB5-7C6D-426D-AAD8-46728AA61C18}"/>
            </ac:spMkLst>
          </pc:spChg>
          <pc:graphicFrameChg chg="modGraphic">
            <ac:chgData name="Peter EDMUNDS" userId="57fb2244-f77a-4291-bf83-84bcf6856161" providerId="ADAL" clId="{D97D8D4D-E026-4515-A213-914F7E2FF0D8}" dt="2020-06-30T12:19:41.066" v="205" actId="14100"/>
            <ac:graphicFrameMkLst>
              <pc:docMk/>
              <pc:sldMasterMk cId="2603236934" sldId="2147483648"/>
              <pc:sldLayoutMk cId="1205881852" sldId="2147483670"/>
              <ac:graphicFrameMk id="29" creationId="{ADD0508A-39E5-48ED-8CA8-2653D72971C0}"/>
            </ac:graphicFrameMkLst>
          </pc:graphicFrameChg>
          <pc:picChg chg="del">
            <ac:chgData name="Peter EDMUNDS" userId="57fb2244-f77a-4291-bf83-84bcf6856161" providerId="ADAL" clId="{D97D8D4D-E026-4515-A213-914F7E2FF0D8}" dt="2020-06-30T12:19:42.606" v="206" actId="478"/>
            <ac:picMkLst>
              <pc:docMk/>
              <pc:sldMasterMk cId="2603236934" sldId="2147483648"/>
              <pc:sldLayoutMk cId="1205881852" sldId="2147483670"/>
              <ac:picMk id="3" creationId="{E5E0F8BD-C19C-452B-AF99-1507B17B63DF}"/>
            </ac:picMkLst>
          </pc:picChg>
          <pc:picChg chg="del">
            <ac:chgData name="Peter EDMUNDS" userId="57fb2244-f77a-4291-bf83-84bcf6856161" providerId="ADAL" clId="{D97D8D4D-E026-4515-A213-914F7E2FF0D8}" dt="2020-06-30T12:19:42.606" v="206" actId="478"/>
            <ac:picMkLst>
              <pc:docMk/>
              <pc:sldMasterMk cId="2603236934" sldId="2147483648"/>
              <pc:sldLayoutMk cId="1205881852" sldId="2147483670"/>
              <ac:picMk id="22" creationId="{38547CA7-2348-48E8-862B-0FC495B6010E}"/>
            </ac:picMkLst>
          </pc:picChg>
          <pc:picChg chg="del">
            <ac:chgData name="Peter EDMUNDS" userId="57fb2244-f77a-4291-bf83-84bcf6856161" providerId="ADAL" clId="{D97D8D4D-E026-4515-A213-914F7E2FF0D8}" dt="2020-06-30T12:00:38.664" v="82" actId="478"/>
            <ac:picMkLst>
              <pc:docMk/>
              <pc:sldMasterMk cId="2603236934" sldId="2147483648"/>
              <pc:sldLayoutMk cId="1205881852" sldId="2147483670"/>
              <ac:picMk id="35" creationId="{70FB0481-14F3-4E16-9FFC-1AF2B592D1A7}"/>
            </ac:picMkLst>
          </pc:picChg>
          <pc:picChg chg="add">
            <ac:chgData name="Peter EDMUNDS" userId="57fb2244-f77a-4291-bf83-84bcf6856161" providerId="ADAL" clId="{D97D8D4D-E026-4515-A213-914F7E2FF0D8}" dt="2020-06-30T12:00:38.887" v="83"/>
            <ac:picMkLst>
              <pc:docMk/>
              <pc:sldMasterMk cId="2603236934" sldId="2147483648"/>
              <pc:sldLayoutMk cId="1205881852" sldId="2147483670"/>
              <ac:picMk id="37" creationId="{4DA37EC0-A9DD-430B-8482-DDD1B53859EA}"/>
            </ac:picMkLst>
          </pc:picChg>
          <pc:picChg chg="add mod">
            <ac:chgData name="Peter EDMUNDS" userId="57fb2244-f77a-4291-bf83-84bcf6856161" providerId="ADAL" clId="{D97D8D4D-E026-4515-A213-914F7E2FF0D8}" dt="2020-06-30T12:19:58.593" v="210" actId="1076"/>
            <ac:picMkLst>
              <pc:docMk/>
              <pc:sldMasterMk cId="2603236934" sldId="2147483648"/>
              <pc:sldLayoutMk cId="1205881852" sldId="2147483670"/>
              <ac:picMk id="38" creationId="{CC100E89-9FE1-40D6-8AB6-98CEF19C9435}"/>
            </ac:picMkLst>
          </pc:picChg>
          <pc:picChg chg="add mod">
            <ac:chgData name="Peter EDMUNDS" userId="57fb2244-f77a-4291-bf83-84bcf6856161" providerId="ADAL" clId="{D97D8D4D-E026-4515-A213-914F7E2FF0D8}" dt="2020-06-30T12:19:54.966" v="209" actId="1076"/>
            <ac:picMkLst>
              <pc:docMk/>
              <pc:sldMasterMk cId="2603236934" sldId="2147483648"/>
              <pc:sldLayoutMk cId="1205881852" sldId="2147483670"/>
              <ac:picMk id="39" creationId="{B1684B44-EE12-4EDA-8994-B977D9FF1F57}"/>
            </ac:picMkLst>
          </pc:picChg>
        </pc:sldLayoutChg>
        <pc:sldLayoutChg chg="addSp delSp modSp">
          <pc:chgData name="Peter EDMUNDS" userId="57fb2244-f77a-4291-bf83-84bcf6856161" providerId="ADAL" clId="{D97D8D4D-E026-4515-A213-914F7E2FF0D8}" dt="2020-06-30T12:20:19.441" v="216" actId="208"/>
          <pc:sldLayoutMkLst>
            <pc:docMk/>
            <pc:sldMasterMk cId="2603236934" sldId="2147483648"/>
            <pc:sldLayoutMk cId="1274842545" sldId="2147483671"/>
          </pc:sldLayoutMkLst>
          <pc:spChg chg="mod">
            <ac:chgData name="Peter EDMUNDS" userId="57fb2244-f77a-4291-bf83-84bcf6856161" providerId="ADAL" clId="{D97D8D4D-E026-4515-A213-914F7E2FF0D8}" dt="2020-06-30T12:20:10.195" v="211" actId="208"/>
            <ac:spMkLst>
              <pc:docMk/>
              <pc:sldMasterMk cId="2603236934" sldId="2147483648"/>
              <pc:sldLayoutMk cId="1274842545" sldId="2147483671"/>
              <ac:spMk id="4" creationId="{50670FC4-B1BE-4CCF-9111-CFE3D8CAE3EA}"/>
            </ac:spMkLst>
          </pc:spChg>
          <pc:spChg chg="mod">
            <ac:chgData name="Peter EDMUNDS" userId="57fb2244-f77a-4291-bf83-84bcf6856161" providerId="ADAL" clId="{D97D8D4D-E026-4515-A213-914F7E2FF0D8}" dt="2020-06-30T12:20:12.441" v="213" actId="207"/>
            <ac:spMkLst>
              <pc:docMk/>
              <pc:sldMasterMk cId="2603236934" sldId="2147483648"/>
              <pc:sldLayoutMk cId="1274842545" sldId="2147483671"/>
              <ac:spMk id="5" creationId="{753E6534-3074-4905-804D-B4C79367EED2}"/>
            </ac:spMkLst>
          </pc:spChg>
          <pc:spChg chg="mod">
            <ac:chgData name="Peter EDMUNDS" userId="57fb2244-f77a-4291-bf83-84bcf6856161" providerId="ADAL" clId="{D97D8D4D-E026-4515-A213-914F7E2FF0D8}" dt="2020-06-30T12:20:15.170" v="214" actId="208"/>
            <ac:spMkLst>
              <pc:docMk/>
              <pc:sldMasterMk cId="2603236934" sldId="2147483648"/>
              <pc:sldLayoutMk cId="1274842545" sldId="2147483671"/>
              <ac:spMk id="6" creationId="{F5D52918-9308-4B53-9A68-93D5A7D6638E}"/>
            </ac:spMkLst>
          </pc:spChg>
          <pc:spChg chg="mod">
            <ac:chgData name="Peter EDMUNDS" userId="57fb2244-f77a-4291-bf83-84bcf6856161" providerId="ADAL" clId="{D97D8D4D-E026-4515-A213-914F7E2FF0D8}" dt="2020-06-30T12:20:17.288" v="215" actId="208"/>
            <ac:spMkLst>
              <pc:docMk/>
              <pc:sldMasterMk cId="2603236934" sldId="2147483648"/>
              <pc:sldLayoutMk cId="1274842545" sldId="2147483671"/>
              <ac:spMk id="7" creationId="{67272191-372C-4A8E-9255-9A9D4B8B8774}"/>
            </ac:spMkLst>
          </pc:spChg>
          <pc:spChg chg="mod">
            <ac:chgData name="Peter EDMUNDS" userId="57fb2244-f77a-4291-bf83-84bcf6856161" providerId="ADAL" clId="{D97D8D4D-E026-4515-A213-914F7E2FF0D8}" dt="2020-06-30T12:20:19.441" v="216" actId="208"/>
            <ac:spMkLst>
              <pc:docMk/>
              <pc:sldMasterMk cId="2603236934" sldId="2147483648"/>
              <pc:sldLayoutMk cId="1274842545" sldId="2147483671"/>
              <ac:spMk id="8" creationId="{E8916B18-71F9-457D-A320-ABD75F26B5B5}"/>
            </ac:spMkLst>
          </pc:spChg>
          <pc:spChg chg="mod">
            <ac:chgData name="Peter EDMUNDS" userId="57fb2244-f77a-4291-bf83-84bcf6856161" providerId="ADAL" clId="{D97D8D4D-E026-4515-A213-914F7E2FF0D8}" dt="2020-06-30T12:04:31.166" v="127" actId="207"/>
            <ac:spMkLst>
              <pc:docMk/>
              <pc:sldMasterMk cId="2603236934" sldId="2147483648"/>
              <pc:sldLayoutMk cId="1274842545" sldId="2147483671"/>
              <ac:spMk id="12" creationId="{3C6F3AE3-6072-44F3-A9F7-725E17F702DB}"/>
            </ac:spMkLst>
          </pc:spChg>
          <pc:picChg chg="del">
            <ac:chgData name="Peter EDMUNDS" userId="57fb2244-f77a-4291-bf83-84bcf6856161" providerId="ADAL" clId="{D97D8D4D-E026-4515-A213-914F7E2FF0D8}" dt="2020-06-30T12:00:41.571" v="84" actId="478"/>
            <ac:picMkLst>
              <pc:docMk/>
              <pc:sldMasterMk cId="2603236934" sldId="2147483648"/>
              <pc:sldLayoutMk cId="1274842545" sldId="2147483671"/>
              <ac:picMk id="13" creationId="{976BB63E-7DB9-4EF5-9D92-DC85AE22386B}"/>
            </ac:picMkLst>
          </pc:picChg>
          <pc:picChg chg="add">
            <ac:chgData name="Peter EDMUNDS" userId="57fb2244-f77a-4291-bf83-84bcf6856161" providerId="ADAL" clId="{D97D8D4D-E026-4515-A213-914F7E2FF0D8}" dt="2020-06-30T12:00:41.777" v="85"/>
            <ac:picMkLst>
              <pc:docMk/>
              <pc:sldMasterMk cId="2603236934" sldId="2147483648"/>
              <pc:sldLayoutMk cId="1274842545" sldId="2147483671"/>
              <ac:picMk id="15" creationId="{1C97ADBA-3D51-4793-AFCD-2B2D05642B2D}"/>
            </ac:picMkLst>
          </pc:picChg>
        </pc:sldLayoutChg>
        <pc:sldLayoutChg chg="addSp delSp modSp">
          <pc:chgData name="Peter EDMUNDS" userId="57fb2244-f77a-4291-bf83-84bcf6856161" providerId="ADAL" clId="{D97D8D4D-E026-4515-A213-914F7E2FF0D8}" dt="2020-06-30T12:20:33.603" v="222" actId="208"/>
          <pc:sldLayoutMkLst>
            <pc:docMk/>
            <pc:sldMasterMk cId="2603236934" sldId="2147483648"/>
            <pc:sldLayoutMk cId="2216631068" sldId="2147483672"/>
          </pc:sldLayoutMkLst>
          <pc:spChg chg="mod">
            <ac:chgData name="Peter EDMUNDS" userId="57fb2244-f77a-4291-bf83-84bcf6856161" providerId="ADAL" clId="{D97D8D4D-E026-4515-A213-914F7E2FF0D8}" dt="2020-06-30T12:20:26.164" v="218" actId="208"/>
            <ac:spMkLst>
              <pc:docMk/>
              <pc:sldMasterMk cId="2603236934" sldId="2147483648"/>
              <pc:sldLayoutMk cId="2216631068" sldId="2147483672"/>
              <ac:spMk id="5" creationId="{674DAE1A-0CC0-43A5-B255-1FE7869D4297}"/>
            </ac:spMkLst>
          </pc:spChg>
          <pc:spChg chg="mod">
            <ac:chgData name="Peter EDMUNDS" userId="57fb2244-f77a-4291-bf83-84bcf6856161" providerId="ADAL" clId="{D97D8D4D-E026-4515-A213-914F7E2FF0D8}" dt="2020-06-30T12:20:28.727" v="220" actId="207"/>
            <ac:spMkLst>
              <pc:docMk/>
              <pc:sldMasterMk cId="2603236934" sldId="2147483648"/>
              <pc:sldLayoutMk cId="2216631068" sldId="2147483672"/>
              <ac:spMk id="6" creationId="{4A1AB901-BD08-4A90-8A37-1E8881BC335C}"/>
            </ac:spMkLst>
          </pc:spChg>
          <pc:spChg chg="mod">
            <ac:chgData name="Peter EDMUNDS" userId="57fb2244-f77a-4291-bf83-84bcf6856161" providerId="ADAL" clId="{D97D8D4D-E026-4515-A213-914F7E2FF0D8}" dt="2020-06-30T12:20:31.048" v="221" actId="208"/>
            <ac:spMkLst>
              <pc:docMk/>
              <pc:sldMasterMk cId="2603236934" sldId="2147483648"/>
              <pc:sldLayoutMk cId="2216631068" sldId="2147483672"/>
              <ac:spMk id="7" creationId="{B242F356-A348-4982-92EB-0DA040DFE888}"/>
            </ac:spMkLst>
          </pc:spChg>
          <pc:spChg chg="mod">
            <ac:chgData name="Peter EDMUNDS" userId="57fb2244-f77a-4291-bf83-84bcf6856161" providerId="ADAL" clId="{D97D8D4D-E026-4515-A213-914F7E2FF0D8}" dt="2020-06-30T12:20:33.603" v="222" actId="208"/>
            <ac:spMkLst>
              <pc:docMk/>
              <pc:sldMasterMk cId="2603236934" sldId="2147483648"/>
              <pc:sldLayoutMk cId="2216631068" sldId="2147483672"/>
              <ac:spMk id="8" creationId="{69347FDD-CB4A-4987-9D00-AB960D5C4E5C}"/>
            </ac:spMkLst>
          </pc:spChg>
          <pc:spChg chg="mod">
            <ac:chgData name="Peter EDMUNDS" userId="57fb2244-f77a-4291-bf83-84bcf6856161" providerId="ADAL" clId="{D97D8D4D-E026-4515-A213-914F7E2FF0D8}" dt="2020-06-30T12:20:23.672" v="217" actId="208"/>
            <ac:spMkLst>
              <pc:docMk/>
              <pc:sldMasterMk cId="2603236934" sldId="2147483648"/>
              <pc:sldLayoutMk cId="2216631068" sldId="2147483672"/>
              <ac:spMk id="9" creationId="{B1291035-4345-49B6-8034-E83C8CAB1FAD}"/>
            </ac:spMkLst>
          </pc:spChg>
          <pc:spChg chg="mod">
            <ac:chgData name="Peter EDMUNDS" userId="57fb2244-f77a-4291-bf83-84bcf6856161" providerId="ADAL" clId="{D97D8D4D-E026-4515-A213-914F7E2FF0D8}" dt="2020-06-30T12:04:34.769" v="128" actId="207"/>
            <ac:spMkLst>
              <pc:docMk/>
              <pc:sldMasterMk cId="2603236934" sldId="2147483648"/>
              <pc:sldLayoutMk cId="2216631068" sldId="2147483672"/>
              <ac:spMk id="19" creationId="{1CA0FD5A-4443-43E2-9B7C-45CCE228680F}"/>
            </ac:spMkLst>
          </pc:spChg>
          <pc:picChg chg="add">
            <ac:chgData name="Peter EDMUNDS" userId="57fb2244-f77a-4291-bf83-84bcf6856161" providerId="ADAL" clId="{D97D8D4D-E026-4515-A213-914F7E2FF0D8}" dt="2020-06-30T12:00:44.402" v="87"/>
            <ac:picMkLst>
              <pc:docMk/>
              <pc:sldMasterMk cId="2603236934" sldId="2147483648"/>
              <pc:sldLayoutMk cId="2216631068" sldId="2147483672"/>
              <ac:picMk id="16" creationId="{AD323989-D209-4305-BBCC-760DA3CA33BE}"/>
            </ac:picMkLst>
          </pc:picChg>
          <pc:picChg chg="del">
            <ac:chgData name="Peter EDMUNDS" userId="57fb2244-f77a-4291-bf83-84bcf6856161" providerId="ADAL" clId="{D97D8D4D-E026-4515-A213-914F7E2FF0D8}" dt="2020-06-30T12:00:44.152" v="86" actId="478"/>
            <ac:picMkLst>
              <pc:docMk/>
              <pc:sldMasterMk cId="2603236934" sldId="2147483648"/>
              <pc:sldLayoutMk cId="2216631068" sldId="2147483672"/>
              <ac:picMk id="20" creationId="{DEFEA2E2-8EE6-4684-BFEE-68D970026317}"/>
            </ac:picMkLst>
          </pc:picChg>
        </pc:sldLayoutChg>
        <pc:sldLayoutChg chg="addSp delSp modSp">
          <pc:chgData name="Peter EDMUNDS" userId="57fb2244-f77a-4291-bf83-84bcf6856161" providerId="ADAL" clId="{D97D8D4D-E026-4515-A213-914F7E2FF0D8}" dt="2020-06-30T12:20:49.305" v="228" actId="208"/>
          <pc:sldLayoutMkLst>
            <pc:docMk/>
            <pc:sldMasterMk cId="2603236934" sldId="2147483648"/>
            <pc:sldLayoutMk cId="889580436" sldId="2147483673"/>
          </pc:sldLayoutMkLst>
          <pc:spChg chg="mod">
            <ac:chgData name="Peter EDMUNDS" userId="57fb2244-f77a-4291-bf83-84bcf6856161" providerId="ADAL" clId="{D97D8D4D-E026-4515-A213-914F7E2FF0D8}" dt="2020-06-30T12:20:41.684" v="224" actId="208"/>
            <ac:spMkLst>
              <pc:docMk/>
              <pc:sldMasterMk cId="2603236934" sldId="2147483648"/>
              <pc:sldLayoutMk cId="889580436" sldId="2147483673"/>
              <ac:spMk id="5" creationId="{7986B3DB-F66E-4649-8DAE-977FA0BFD062}"/>
            </ac:spMkLst>
          </pc:spChg>
          <pc:spChg chg="mod">
            <ac:chgData name="Peter EDMUNDS" userId="57fb2244-f77a-4291-bf83-84bcf6856161" providerId="ADAL" clId="{D97D8D4D-E026-4515-A213-914F7E2FF0D8}" dt="2020-06-30T12:20:44.237" v="225" actId="208"/>
            <ac:spMkLst>
              <pc:docMk/>
              <pc:sldMasterMk cId="2603236934" sldId="2147483648"/>
              <pc:sldLayoutMk cId="889580436" sldId="2147483673"/>
              <ac:spMk id="6" creationId="{197C638C-F41D-4B04-ABD7-6F8D71098089}"/>
            </ac:spMkLst>
          </pc:spChg>
          <pc:spChg chg="mod">
            <ac:chgData name="Peter EDMUNDS" userId="57fb2244-f77a-4291-bf83-84bcf6856161" providerId="ADAL" clId="{D97D8D4D-E026-4515-A213-914F7E2FF0D8}" dt="2020-06-30T12:20:46.745" v="227" actId="207"/>
            <ac:spMkLst>
              <pc:docMk/>
              <pc:sldMasterMk cId="2603236934" sldId="2147483648"/>
              <pc:sldLayoutMk cId="889580436" sldId="2147483673"/>
              <ac:spMk id="7" creationId="{3D74E23C-1AAF-4626-84B9-BC8FC82DEFD3}"/>
            </ac:spMkLst>
          </pc:spChg>
          <pc:spChg chg="mod">
            <ac:chgData name="Peter EDMUNDS" userId="57fb2244-f77a-4291-bf83-84bcf6856161" providerId="ADAL" clId="{D97D8D4D-E026-4515-A213-914F7E2FF0D8}" dt="2020-06-30T12:20:49.305" v="228" actId="208"/>
            <ac:spMkLst>
              <pc:docMk/>
              <pc:sldMasterMk cId="2603236934" sldId="2147483648"/>
              <pc:sldLayoutMk cId="889580436" sldId="2147483673"/>
              <ac:spMk id="8" creationId="{198A41D4-0A62-462C-B057-F92C270B8BE1}"/>
            </ac:spMkLst>
          </pc:spChg>
          <pc:spChg chg="mod">
            <ac:chgData name="Peter EDMUNDS" userId="57fb2244-f77a-4291-bf83-84bcf6856161" providerId="ADAL" clId="{D97D8D4D-E026-4515-A213-914F7E2FF0D8}" dt="2020-06-30T12:20:38.779" v="223" actId="208"/>
            <ac:spMkLst>
              <pc:docMk/>
              <pc:sldMasterMk cId="2603236934" sldId="2147483648"/>
              <pc:sldLayoutMk cId="889580436" sldId="2147483673"/>
              <ac:spMk id="9" creationId="{6DB8BA89-5D51-4159-A869-2DDA01BFD983}"/>
            </ac:spMkLst>
          </pc:spChg>
          <pc:spChg chg="mod">
            <ac:chgData name="Peter EDMUNDS" userId="57fb2244-f77a-4291-bf83-84bcf6856161" providerId="ADAL" clId="{D97D8D4D-E026-4515-A213-914F7E2FF0D8}" dt="2020-06-30T12:04:38.414" v="129" actId="207"/>
            <ac:spMkLst>
              <pc:docMk/>
              <pc:sldMasterMk cId="2603236934" sldId="2147483648"/>
              <pc:sldLayoutMk cId="889580436" sldId="2147483673"/>
              <ac:spMk id="16" creationId="{8F8078FF-4615-44D5-93C6-39FDC0FBB0D5}"/>
            </ac:spMkLst>
          </pc:spChg>
          <pc:picChg chg="del">
            <ac:chgData name="Peter EDMUNDS" userId="57fb2244-f77a-4291-bf83-84bcf6856161" providerId="ADAL" clId="{D97D8D4D-E026-4515-A213-914F7E2FF0D8}" dt="2020-06-30T12:00:47.685" v="88" actId="478"/>
            <ac:picMkLst>
              <pc:docMk/>
              <pc:sldMasterMk cId="2603236934" sldId="2147483648"/>
              <pc:sldLayoutMk cId="889580436" sldId="2147483673"/>
              <ac:picMk id="17" creationId="{9180E619-D61E-4E80-B78F-D3F3B106BEBE}"/>
            </ac:picMkLst>
          </pc:picChg>
          <pc:picChg chg="add">
            <ac:chgData name="Peter EDMUNDS" userId="57fb2244-f77a-4291-bf83-84bcf6856161" providerId="ADAL" clId="{D97D8D4D-E026-4515-A213-914F7E2FF0D8}" dt="2020-06-30T12:00:47.904" v="89"/>
            <ac:picMkLst>
              <pc:docMk/>
              <pc:sldMasterMk cId="2603236934" sldId="2147483648"/>
              <pc:sldLayoutMk cId="889580436" sldId="2147483673"/>
              <ac:picMk id="19" creationId="{7639456D-EDAE-4348-9EB7-6FEA15C0BDDB}"/>
            </ac:picMkLst>
          </pc:picChg>
        </pc:sldLayoutChg>
        <pc:sldLayoutChg chg="addSp delSp modSp">
          <pc:chgData name="Peter EDMUNDS" userId="57fb2244-f77a-4291-bf83-84bcf6856161" providerId="ADAL" clId="{D97D8D4D-E026-4515-A213-914F7E2FF0D8}" dt="2020-06-30T12:21:06.762" v="234" actId="207"/>
          <pc:sldLayoutMkLst>
            <pc:docMk/>
            <pc:sldMasterMk cId="2603236934" sldId="2147483648"/>
            <pc:sldLayoutMk cId="3699823584" sldId="2147483674"/>
          </pc:sldLayoutMkLst>
          <pc:spChg chg="mod">
            <ac:chgData name="Peter EDMUNDS" userId="57fb2244-f77a-4291-bf83-84bcf6856161" providerId="ADAL" clId="{D97D8D4D-E026-4515-A213-914F7E2FF0D8}" dt="2020-06-30T12:20:58.144" v="230" actId="208"/>
            <ac:spMkLst>
              <pc:docMk/>
              <pc:sldMasterMk cId="2603236934" sldId="2147483648"/>
              <pc:sldLayoutMk cId="3699823584" sldId="2147483674"/>
              <ac:spMk id="5" creationId="{FFFD9FC6-D0BB-45CB-AB94-44CB54B02CE5}"/>
            </ac:spMkLst>
          </pc:spChg>
          <pc:spChg chg="mod">
            <ac:chgData name="Peter EDMUNDS" userId="57fb2244-f77a-4291-bf83-84bcf6856161" providerId="ADAL" clId="{D97D8D4D-E026-4515-A213-914F7E2FF0D8}" dt="2020-06-30T12:21:00.839" v="231" actId="208"/>
            <ac:spMkLst>
              <pc:docMk/>
              <pc:sldMasterMk cId="2603236934" sldId="2147483648"/>
              <pc:sldLayoutMk cId="3699823584" sldId="2147483674"/>
              <ac:spMk id="6" creationId="{2A6B7DFB-3493-4763-86D6-FC1EABF8E201}"/>
            </ac:spMkLst>
          </pc:spChg>
          <pc:spChg chg="mod">
            <ac:chgData name="Peter EDMUNDS" userId="57fb2244-f77a-4291-bf83-84bcf6856161" providerId="ADAL" clId="{D97D8D4D-E026-4515-A213-914F7E2FF0D8}" dt="2020-06-30T12:21:04.192" v="232" actId="208"/>
            <ac:spMkLst>
              <pc:docMk/>
              <pc:sldMasterMk cId="2603236934" sldId="2147483648"/>
              <pc:sldLayoutMk cId="3699823584" sldId="2147483674"/>
              <ac:spMk id="7" creationId="{BC64F25B-2E13-4DC0-B429-4F235CC18101}"/>
            </ac:spMkLst>
          </pc:spChg>
          <pc:spChg chg="mod">
            <ac:chgData name="Peter EDMUNDS" userId="57fb2244-f77a-4291-bf83-84bcf6856161" providerId="ADAL" clId="{D97D8D4D-E026-4515-A213-914F7E2FF0D8}" dt="2020-06-30T12:21:06.762" v="234" actId="207"/>
            <ac:spMkLst>
              <pc:docMk/>
              <pc:sldMasterMk cId="2603236934" sldId="2147483648"/>
              <pc:sldLayoutMk cId="3699823584" sldId="2147483674"/>
              <ac:spMk id="8" creationId="{6F6A4F4E-3C6C-4F8F-9C65-EE89A368D0A4}"/>
            </ac:spMkLst>
          </pc:spChg>
          <pc:spChg chg="mod">
            <ac:chgData name="Peter EDMUNDS" userId="57fb2244-f77a-4291-bf83-84bcf6856161" providerId="ADAL" clId="{D97D8D4D-E026-4515-A213-914F7E2FF0D8}" dt="2020-06-30T12:20:55.874" v="229" actId="208"/>
            <ac:spMkLst>
              <pc:docMk/>
              <pc:sldMasterMk cId="2603236934" sldId="2147483648"/>
              <pc:sldLayoutMk cId="3699823584" sldId="2147483674"/>
              <ac:spMk id="9" creationId="{BF9993D6-540A-4A42-BA0A-804F85E72448}"/>
            </ac:spMkLst>
          </pc:spChg>
          <pc:spChg chg="mod">
            <ac:chgData name="Peter EDMUNDS" userId="57fb2244-f77a-4291-bf83-84bcf6856161" providerId="ADAL" clId="{D97D8D4D-E026-4515-A213-914F7E2FF0D8}" dt="2020-06-30T12:04:41.646" v="130" actId="207"/>
            <ac:spMkLst>
              <pc:docMk/>
              <pc:sldMasterMk cId="2603236934" sldId="2147483648"/>
              <pc:sldLayoutMk cId="3699823584" sldId="2147483674"/>
              <ac:spMk id="16" creationId="{C9F17B9A-AB6C-4FFA-BE88-C89D0451D18A}"/>
            </ac:spMkLst>
          </pc:spChg>
          <pc:picChg chg="del">
            <ac:chgData name="Peter EDMUNDS" userId="57fb2244-f77a-4291-bf83-84bcf6856161" providerId="ADAL" clId="{D97D8D4D-E026-4515-A213-914F7E2FF0D8}" dt="2020-06-30T12:00:51.290" v="90" actId="478"/>
            <ac:picMkLst>
              <pc:docMk/>
              <pc:sldMasterMk cId="2603236934" sldId="2147483648"/>
              <pc:sldLayoutMk cId="3699823584" sldId="2147483674"/>
              <ac:picMk id="17" creationId="{4ECF0AB2-C58D-4812-B3BD-C67312E6F550}"/>
            </ac:picMkLst>
          </pc:picChg>
          <pc:picChg chg="add">
            <ac:chgData name="Peter EDMUNDS" userId="57fb2244-f77a-4291-bf83-84bcf6856161" providerId="ADAL" clId="{D97D8D4D-E026-4515-A213-914F7E2FF0D8}" dt="2020-06-30T12:00:51.512" v="91"/>
            <ac:picMkLst>
              <pc:docMk/>
              <pc:sldMasterMk cId="2603236934" sldId="2147483648"/>
              <pc:sldLayoutMk cId="3699823584" sldId="2147483674"/>
              <ac:picMk id="19" creationId="{7B9359A3-B99F-4DDC-BB5E-8261A3862BC2}"/>
            </ac:picMkLst>
          </pc:picChg>
        </pc:sldLayoutChg>
        <pc:sldLayoutChg chg="addSp delSp modSp delAnim">
          <pc:chgData name="Peter EDMUNDS" userId="57fb2244-f77a-4291-bf83-84bcf6856161" providerId="ADAL" clId="{D97D8D4D-E026-4515-A213-914F7E2FF0D8}" dt="2020-06-30T12:21:43.935" v="240" actId="1076"/>
          <pc:sldLayoutMkLst>
            <pc:docMk/>
            <pc:sldMasterMk cId="2603236934" sldId="2147483648"/>
            <pc:sldLayoutMk cId="1382493626" sldId="2147483675"/>
          </pc:sldLayoutMkLst>
          <pc:spChg chg="mod">
            <ac:chgData name="Peter EDMUNDS" userId="57fb2244-f77a-4291-bf83-84bcf6856161" providerId="ADAL" clId="{D97D8D4D-E026-4515-A213-914F7E2FF0D8}" dt="2020-06-30T12:21:19.612" v="235" actId="208"/>
            <ac:spMkLst>
              <pc:docMk/>
              <pc:sldMasterMk cId="2603236934" sldId="2147483648"/>
              <pc:sldLayoutMk cId="1382493626" sldId="2147483675"/>
              <ac:spMk id="5" creationId="{753E6534-3074-4905-804D-B4C79367EED2}"/>
            </ac:spMkLst>
          </pc:spChg>
          <pc:spChg chg="mod">
            <ac:chgData name="Peter EDMUNDS" userId="57fb2244-f77a-4291-bf83-84bcf6856161" providerId="ADAL" clId="{D97D8D4D-E026-4515-A213-914F7E2FF0D8}" dt="2020-06-30T12:21:19.612" v="235" actId="208"/>
            <ac:spMkLst>
              <pc:docMk/>
              <pc:sldMasterMk cId="2603236934" sldId="2147483648"/>
              <pc:sldLayoutMk cId="1382493626" sldId="2147483675"/>
              <ac:spMk id="6" creationId="{F5D52918-9308-4B53-9A68-93D5A7D6638E}"/>
            </ac:spMkLst>
          </pc:spChg>
          <pc:spChg chg="mod">
            <ac:chgData name="Peter EDMUNDS" userId="57fb2244-f77a-4291-bf83-84bcf6856161" providerId="ADAL" clId="{D97D8D4D-E026-4515-A213-914F7E2FF0D8}" dt="2020-06-30T12:21:19.612" v="235" actId="208"/>
            <ac:spMkLst>
              <pc:docMk/>
              <pc:sldMasterMk cId="2603236934" sldId="2147483648"/>
              <pc:sldLayoutMk cId="1382493626" sldId="2147483675"/>
              <ac:spMk id="7" creationId="{67272191-372C-4A8E-9255-9A9D4B8B8774}"/>
            </ac:spMkLst>
          </pc:spChg>
          <pc:spChg chg="mod">
            <ac:chgData name="Peter EDMUNDS" userId="57fb2244-f77a-4291-bf83-84bcf6856161" providerId="ADAL" clId="{D97D8D4D-E026-4515-A213-914F7E2FF0D8}" dt="2020-06-30T12:21:19.612" v="235" actId="208"/>
            <ac:spMkLst>
              <pc:docMk/>
              <pc:sldMasterMk cId="2603236934" sldId="2147483648"/>
              <pc:sldLayoutMk cId="1382493626" sldId="2147483675"/>
              <ac:spMk id="8" creationId="{E8916B18-71F9-457D-A320-ABD75F26B5B5}"/>
            </ac:spMkLst>
          </pc:spChg>
          <pc:spChg chg="mod">
            <ac:chgData name="Peter EDMUNDS" userId="57fb2244-f77a-4291-bf83-84bcf6856161" providerId="ADAL" clId="{D97D8D4D-E026-4515-A213-914F7E2FF0D8}" dt="2020-06-30T12:21:19.612" v="235" actId="208"/>
            <ac:spMkLst>
              <pc:docMk/>
              <pc:sldMasterMk cId="2603236934" sldId="2147483648"/>
              <pc:sldLayoutMk cId="1382493626" sldId="2147483675"/>
              <ac:spMk id="9" creationId="{0B8ABD72-1160-4214-8734-C05D02D4BC8C}"/>
            </ac:spMkLst>
          </pc:spChg>
          <pc:spChg chg="mod">
            <ac:chgData name="Peter EDMUNDS" userId="57fb2244-f77a-4291-bf83-84bcf6856161" providerId="ADAL" clId="{D97D8D4D-E026-4515-A213-914F7E2FF0D8}" dt="2020-06-30T12:21:19.612" v="235" actId="208"/>
            <ac:spMkLst>
              <pc:docMk/>
              <pc:sldMasterMk cId="2603236934" sldId="2147483648"/>
              <pc:sldLayoutMk cId="1382493626" sldId="2147483675"/>
              <ac:spMk id="10" creationId="{426FE47C-5C79-4F2C-8688-CF56B191AAB5}"/>
            </ac:spMkLst>
          </pc:spChg>
          <pc:spChg chg="mod">
            <ac:chgData name="Peter EDMUNDS" userId="57fb2244-f77a-4291-bf83-84bcf6856161" providerId="ADAL" clId="{D97D8D4D-E026-4515-A213-914F7E2FF0D8}" dt="2020-06-30T12:21:19.612" v="235" actId="208"/>
            <ac:spMkLst>
              <pc:docMk/>
              <pc:sldMasterMk cId="2603236934" sldId="2147483648"/>
              <pc:sldLayoutMk cId="1382493626" sldId="2147483675"/>
              <ac:spMk id="18" creationId="{240E8016-F92A-48AB-A65A-AD06BB3807E7}"/>
            </ac:spMkLst>
          </pc:spChg>
          <pc:spChg chg="mod">
            <ac:chgData name="Peter EDMUNDS" userId="57fb2244-f77a-4291-bf83-84bcf6856161" providerId="ADAL" clId="{D97D8D4D-E026-4515-A213-914F7E2FF0D8}" dt="2020-06-30T12:04:44.883" v="131" actId="207"/>
            <ac:spMkLst>
              <pc:docMk/>
              <pc:sldMasterMk cId="2603236934" sldId="2147483648"/>
              <pc:sldLayoutMk cId="1382493626" sldId="2147483675"/>
              <ac:spMk id="38" creationId="{1169BC7F-895F-4FC3-B70A-ED3E3042EA0A}"/>
            </ac:spMkLst>
          </pc:spChg>
          <pc:graphicFrameChg chg="modGraphic">
            <ac:chgData name="Peter EDMUNDS" userId="57fb2244-f77a-4291-bf83-84bcf6856161" providerId="ADAL" clId="{D97D8D4D-E026-4515-A213-914F7E2FF0D8}" dt="2020-06-30T12:21:23.483" v="236" actId="14100"/>
            <ac:graphicFrameMkLst>
              <pc:docMk/>
              <pc:sldMasterMk cId="2603236934" sldId="2147483648"/>
              <pc:sldLayoutMk cId="1382493626" sldId="2147483675"/>
              <ac:graphicFrameMk id="33" creationId="{FB91CD4A-0BDA-4FB9-A6BE-3D83192EEC59}"/>
            </ac:graphicFrameMkLst>
          </pc:graphicFrameChg>
          <pc:picChg chg="del">
            <ac:chgData name="Peter EDMUNDS" userId="57fb2244-f77a-4291-bf83-84bcf6856161" providerId="ADAL" clId="{D97D8D4D-E026-4515-A213-914F7E2FF0D8}" dt="2020-06-30T12:21:27.656" v="237" actId="478"/>
            <ac:picMkLst>
              <pc:docMk/>
              <pc:sldMasterMk cId="2603236934" sldId="2147483648"/>
              <pc:sldLayoutMk cId="1382493626" sldId="2147483675"/>
              <ac:picMk id="3" creationId="{E5E0F8BD-C19C-452B-AF99-1507B17B63DF}"/>
            </ac:picMkLst>
          </pc:picChg>
          <pc:picChg chg="del">
            <ac:chgData name="Peter EDMUNDS" userId="57fb2244-f77a-4291-bf83-84bcf6856161" providerId="ADAL" clId="{D97D8D4D-E026-4515-A213-914F7E2FF0D8}" dt="2020-06-30T12:21:27.656" v="237" actId="478"/>
            <ac:picMkLst>
              <pc:docMk/>
              <pc:sldMasterMk cId="2603236934" sldId="2147483648"/>
              <pc:sldLayoutMk cId="1382493626" sldId="2147483675"/>
              <ac:picMk id="22" creationId="{38547CA7-2348-48E8-862B-0FC495B6010E}"/>
            </ac:picMkLst>
          </pc:picChg>
          <pc:picChg chg="mod">
            <ac:chgData name="Peter EDMUNDS" userId="57fb2244-f77a-4291-bf83-84bcf6856161" providerId="ADAL" clId="{D97D8D4D-E026-4515-A213-914F7E2FF0D8}" dt="2020-06-30T12:21:19.612" v="235" actId="208"/>
            <ac:picMkLst>
              <pc:docMk/>
              <pc:sldMasterMk cId="2603236934" sldId="2147483648"/>
              <pc:sldLayoutMk cId="1382493626" sldId="2147483675"/>
              <ac:picMk id="25" creationId="{FEEDEA5A-084A-45C4-86BC-562006C3939E}"/>
            </ac:picMkLst>
          </pc:picChg>
          <pc:picChg chg="del">
            <ac:chgData name="Peter EDMUNDS" userId="57fb2244-f77a-4291-bf83-84bcf6856161" providerId="ADAL" clId="{D97D8D4D-E026-4515-A213-914F7E2FF0D8}" dt="2020-06-30T12:21:27.656" v="237" actId="478"/>
            <ac:picMkLst>
              <pc:docMk/>
              <pc:sldMasterMk cId="2603236934" sldId="2147483648"/>
              <pc:sldLayoutMk cId="1382493626" sldId="2147483675"/>
              <ac:picMk id="26" creationId="{8F4C72F4-D9E7-4974-AFE2-B575579DFB3C}"/>
            </ac:picMkLst>
          </pc:picChg>
          <pc:picChg chg="del">
            <ac:chgData name="Peter EDMUNDS" userId="57fb2244-f77a-4291-bf83-84bcf6856161" providerId="ADAL" clId="{D97D8D4D-E026-4515-A213-914F7E2FF0D8}" dt="2020-06-30T12:00:54.705" v="92" actId="478"/>
            <ac:picMkLst>
              <pc:docMk/>
              <pc:sldMasterMk cId="2603236934" sldId="2147483648"/>
              <pc:sldLayoutMk cId="1382493626" sldId="2147483675"/>
              <ac:picMk id="39" creationId="{ED4FF715-0428-471E-8064-EE01BFD48BA4}"/>
            </ac:picMkLst>
          </pc:picChg>
          <pc:picChg chg="add">
            <ac:chgData name="Peter EDMUNDS" userId="57fb2244-f77a-4291-bf83-84bcf6856161" providerId="ADAL" clId="{D97D8D4D-E026-4515-A213-914F7E2FF0D8}" dt="2020-06-30T12:00:54.929" v="93"/>
            <ac:picMkLst>
              <pc:docMk/>
              <pc:sldMasterMk cId="2603236934" sldId="2147483648"/>
              <pc:sldLayoutMk cId="1382493626" sldId="2147483675"/>
              <ac:picMk id="41" creationId="{C2469951-BD6C-45AE-A14D-AE56C3381C01}"/>
            </ac:picMkLst>
          </pc:picChg>
          <pc:picChg chg="add">
            <ac:chgData name="Peter EDMUNDS" userId="57fb2244-f77a-4291-bf83-84bcf6856161" providerId="ADAL" clId="{D97D8D4D-E026-4515-A213-914F7E2FF0D8}" dt="2020-06-30T12:21:33.863" v="238"/>
            <ac:picMkLst>
              <pc:docMk/>
              <pc:sldMasterMk cId="2603236934" sldId="2147483648"/>
              <pc:sldLayoutMk cId="1382493626" sldId="2147483675"/>
              <ac:picMk id="42" creationId="{729D67D7-05F0-4715-98F5-04C9F64FEB46}"/>
            </ac:picMkLst>
          </pc:picChg>
          <pc:picChg chg="add">
            <ac:chgData name="Peter EDMUNDS" userId="57fb2244-f77a-4291-bf83-84bcf6856161" providerId="ADAL" clId="{D97D8D4D-E026-4515-A213-914F7E2FF0D8}" dt="2020-06-30T12:21:33.863" v="238"/>
            <ac:picMkLst>
              <pc:docMk/>
              <pc:sldMasterMk cId="2603236934" sldId="2147483648"/>
              <pc:sldLayoutMk cId="1382493626" sldId="2147483675"/>
              <ac:picMk id="43" creationId="{340D93ED-BE67-43C1-A56B-7413FAE3B00F}"/>
            </ac:picMkLst>
          </pc:picChg>
          <pc:picChg chg="add mod">
            <ac:chgData name="Peter EDMUNDS" userId="57fb2244-f77a-4291-bf83-84bcf6856161" providerId="ADAL" clId="{D97D8D4D-E026-4515-A213-914F7E2FF0D8}" dt="2020-06-30T12:21:43.935" v="240" actId="1076"/>
            <ac:picMkLst>
              <pc:docMk/>
              <pc:sldMasterMk cId="2603236934" sldId="2147483648"/>
              <pc:sldLayoutMk cId="1382493626" sldId="2147483675"/>
              <ac:picMk id="44" creationId="{0BEE4635-B9ED-492F-A678-7CFC13EF50FB}"/>
            </ac:picMkLst>
          </pc:picChg>
        </pc:sldLayoutChg>
        <pc:sldLayoutChg chg="addSp delSp modSp">
          <pc:chgData name="Peter EDMUNDS" userId="57fb2244-f77a-4291-bf83-84bcf6856161" providerId="ADAL" clId="{D97D8D4D-E026-4515-A213-914F7E2FF0D8}" dt="2020-06-30T12:21:57.667" v="243" actId="208"/>
          <pc:sldLayoutMkLst>
            <pc:docMk/>
            <pc:sldMasterMk cId="2603236934" sldId="2147483648"/>
            <pc:sldLayoutMk cId="1253677990" sldId="2147483676"/>
          </pc:sldLayoutMkLst>
          <pc:spChg chg="mod">
            <ac:chgData name="Peter EDMUNDS" userId="57fb2244-f77a-4291-bf83-84bcf6856161" providerId="ADAL" clId="{D97D8D4D-E026-4515-A213-914F7E2FF0D8}" dt="2020-06-30T12:21:57.667" v="243" actId="208"/>
            <ac:spMkLst>
              <pc:docMk/>
              <pc:sldMasterMk cId="2603236934" sldId="2147483648"/>
              <pc:sldLayoutMk cId="1253677990" sldId="2147483676"/>
              <ac:spMk id="12" creationId="{70FF4AA0-F793-4FB9-9701-53912D138831}"/>
            </ac:spMkLst>
          </pc:spChg>
          <pc:spChg chg="mod">
            <ac:chgData name="Peter EDMUNDS" userId="57fb2244-f77a-4291-bf83-84bcf6856161" providerId="ADAL" clId="{D97D8D4D-E026-4515-A213-914F7E2FF0D8}" dt="2020-06-30T12:21:52.650" v="241" actId="208"/>
            <ac:spMkLst>
              <pc:docMk/>
              <pc:sldMasterMk cId="2603236934" sldId="2147483648"/>
              <pc:sldLayoutMk cId="1253677990" sldId="2147483676"/>
              <ac:spMk id="16" creationId="{E0548F70-1EE8-46CC-B7A0-211BE15C020D}"/>
            </ac:spMkLst>
          </pc:spChg>
          <pc:spChg chg="mod">
            <ac:chgData name="Peter EDMUNDS" userId="57fb2244-f77a-4291-bf83-84bcf6856161" providerId="ADAL" clId="{D97D8D4D-E026-4515-A213-914F7E2FF0D8}" dt="2020-06-30T12:21:52.650" v="241" actId="208"/>
            <ac:spMkLst>
              <pc:docMk/>
              <pc:sldMasterMk cId="2603236934" sldId="2147483648"/>
              <pc:sldLayoutMk cId="1253677990" sldId="2147483676"/>
              <ac:spMk id="20" creationId="{066F9A17-AA18-404B-A173-F060CF48E0B1}"/>
            </ac:spMkLst>
          </pc:spChg>
          <pc:spChg chg="mod">
            <ac:chgData name="Peter EDMUNDS" userId="57fb2244-f77a-4291-bf83-84bcf6856161" providerId="ADAL" clId="{D97D8D4D-E026-4515-A213-914F7E2FF0D8}" dt="2020-06-30T12:21:55.774" v="242" actId="1076"/>
            <ac:spMkLst>
              <pc:docMk/>
              <pc:sldMasterMk cId="2603236934" sldId="2147483648"/>
              <pc:sldLayoutMk cId="1253677990" sldId="2147483676"/>
              <ac:spMk id="21" creationId="{E02B69A6-F451-464F-B319-69B4EC890225}"/>
            </ac:spMkLst>
          </pc:spChg>
          <pc:spChg chg="mod">
            <ac:chgData name="Peter EDMUNDS" userId="57fb2244-f77a-4291-bf83-84bcf6856161" providerId="ADAL" clId="{D97D8D4D-E026-4515-A213-914F7E2FF0D8}" dt="2020-06-30T12:04:48.423" v="132" actId="207"/>
            <ac:spMkLst>
              <pc:docMk/>
              <pc:sldMasterMk cId="2603236934" sldId="2147483648"/>
              <pc:sldLayoutMk cId="1253677990" sldId="2147483676"/>
              <ac:spMk id="22" creationId="{AB7D2E1E-71AD-4BD9-9BDA-6263D8E26588}"/>
            </ac:spMkLst>
          </pc:spChg>
          <pc:picChg chg="add">
            <ac:chgData name="Peter EDMUNDS" userId="57fb2244-f77a-4291-bf83-84bcf6856161" providerId="ADAL" clId="{D97D8D4D-E026-4515-A213-914F7E2FF0D8}" dt="2020-06-30T12:00:57.945" v="95"/>
            <ac:picMkLst>
              <pc:docMk/>
              <pc:sldMasterMk cId="2603236934" sldId="2147483648"/>
              <pc:sldLayoutMk cId="1253677990" sldId="2147483676"/>
              <ac:picMk id="11" creationId="{902E4991-525E-4F0C-823F-DEF148FB6DD1}"/>
            </ac:picMkLst>
          </pc:picChg>
          <pc:picChg chg="del">
            <ac:chgData name="Peter EDMUNDS" userId="57fb2244-f77a-4291-bf83-84bcf6856161" providerId="ADAL" clId="{D97D8D4D-E026-4515-A213-914F7E2FF0D8}" dt="2020-06-30T12:00:57.665" v="94" actId="478"/>
            <ac:picMkLst>
              <pc:docMk/>
              <pc:sldMasterMk cId="2603236934" sldId="2147483648"/>
              <pc:sldLayoutMk cId="1253677990" sldId="2147483676"/>
              <ac:picMk id="23" creationId="{613CEB95-C533-468E-AB26-7DFE3F741A1D}"/>
            </ac:picMkLst>
          </pc:picChg>
        </pc:sldLayoutChg>
        <pc:sldLayoutChg chg="modSp">
          <pc:chgData name="Peter EDMUNDS" userId="57fb2244-f77a-4291-bf83-84bcf6856161" providerId="ADAL" clId="{D97D8D4D-E026-4515-A213-914F7E2FF0D8}" dt="2020-06-30T12:02:38.068" v="109" actId="208"/>
          <pc:sldLayoutMkLst>
            <pc:docMk/>
            <pc:sldMasterMk cId="2603236934" sldId="2147483648"/>
            <pc:sldLayoutMk cId="1880700849" sldId="2147483677"/>
          </pc:sldLayoutMkLst>
          <pc:spChg chg="mod">
            <ac:chgData name="Peter EDMUNDS" userId="57fb2244-f77a-4291-bf83-84bcf6856161" providerId="ADAL" clId="{D97D8D4D-E026-4515-A213-914F7E2FF0D8}" dt="2020-06-30T12:02:10.289" v="97" actId="208"/>
            <ac:spMkLst>
              <pc:docMk/>
              <pc:sldMasterMk cId="2603236934" sldId="2147483648"/>
              <pc:sldLayoutMk cId="1880700849" sldId="2147483677"/>
              <ac:spMk id="16" creationId="{37A89079-236F-4A22-8FFF-9663B4EB1375}"/>
            </ac:spMkLst>
          </pc:spChg>
          <pc:spChg chg="mod">
            <ac:chgData name="Peter EDMUNDS" userId="57fb2244-f77a-4291-bf83-84bcf6856161" providerId="ADAL" clId="{D97D8D4D-E026-4515-A213-914F7E2FF0D8}" dt="2020-06-30T12:02:17.197" v="99" actId="208"/>
            <ac:spMkLst>
              <pc:docMk/>
              <pc:sldMasterMk cId="2603236934" sldId="2147483648"/>
              <pc:sldLayoutMk cId="1880700849" sldId="2147483677"/>
              <ac:spMk id="18" creationId="{8C55545C-5EF8-4BD6-947D-5B5F3AA27D7C}"/>
            </ac:spMkLst>
          </pc:spChg>
          <pc:spChg chg="mod">
            <ac:chgData name="Peter EDMUNDS" userId="57fb2244-f77a-4291-bf83-84bcf6856161" providerId="ADAL" clId="{D97D8D4D-E026-4515-A213-914F7E2FF0D8}" dt="2020-06-30T12:02:23.654" v="102" actId="207"/>
            <ac:spMkLst>
              <pc:docMk/>
              <pc:sldMasterMk cId="2603236934" sldId="2147483648"/>
              <pc:sldLayoutMk cId="1880700849" sldId="2147483677"/>
              <ac:spMk id="19" creationId="{5E8CD4EB-B962-44CB-8A10-BB7CDE6FBEE9}"/>
            </ac:spMkLst>
          </pc:spChg>
          <pc:spChg chg="mod">
            <ac:chgData name="Peter EDMUNDS" userId="57fb2244-f77a-4291-bf83-84bcf6856161" providerId="ADAL" clId="{D97D8D4D-E026-4515-A213-914F7E2FF0D8}" dt="2020-06-30T12:02:20.650" v="101" actId="208"/>
            <ac:spMkLst>
              <pc:docMk/>
              <pc:sldMasterMk cId="2603236934" sldId="2147483648"/>
              <pc:sldLayoutMk cId="1880700849" sldId="2147483677"/>
              <ac:spMk id="20" creationId="{1181F853-BF94-40DA-954D-58989AB8DE74}"/>
            </ac:spMkLst>
          </pc:spChg>
          <pc:spChg chg="mod">
            <ac:chgData name="Peter EDMUNDS" userId="57fb2244-f77a-4291-bf83-84bcf6856161" providerId="ADAL" clId="{D97D8D4D-E026-4515-A213-914F7E2FF0D8}" dt="2020-06-30T12:02:30.553" v="106" actId="207"/>
            <ac:spMkLst>
              <pc:docMk/>
              <pc:sldMasterMk cId="2603236934" sldId="2147483648"/>
              <pc:sldLayoutMk cId="1880700849" sldId="2147483677"/>
              <ac:spMk id="21" creationId="{6E63E400-D736-4FE2-A70F-1A4C9C1F87DD}"/>
            </ac:spMkLst>
          </pc:spChg>
          <pc:spChg chg="mod">
            <ac:chgData name="Peter EDMUNDS" userId="57fb2244-f77a-4291-bf83-84bcf6856161" providerId="ADAL" clId="{D97D8D4D-E026-4515-A213-914F7E2FF0D8}" dt="2020-06-30T12:02:38.068" v="109" actId="208"/>
            <ac:spMkLst>
              <pc:docMk/>
              <pc:sldMasterMk cId="2603236934" sldId="2147483648"/>
              <pc:sldLayoutMk cId="1880700849" sldId="2147483677"/>
              <ac:spMk id="22" creationId="{145ACC6F-56AA-4F4E-8FB5-FA694639643B}"/>
            </ac:spMkLst>
          </pc:spChg>
          <pc:spChg chg="mod">
            <ac:chgData name="Peter EDMUNDS" userId="57fb2244-f77a-4291-bf83-84bcf6856161" providerId="ADAL" clId="{D97D8D4D-E026-4515-A213-914F7E2FF0D8}" dt="2020-06-30T12:02:27.029" v="104" actId="207"/>
            <ac:spMkLst>
              <pc:docMk/>
              <pc:sldMasterMk cId="2603236934" sldId="2147483648"/>
              <pc:sldLayoutMk cId="1880700849" sldId="2147483677"/>
              <ac:spMk id="23" creationId="{2D5FE6A0-2FE4-4777-AEE8-EC2BEB3FC62C}"/>
            </ac:spMkLst>
          </pc:spChg>
          <pc:spChg chg="mod">
            <ac:chgData name="Peter EDMUNDS" userId="57fb2244-f77a-4291-bf83-84bcf6856161" providerId="ADAL" clId="{D97D8D4D-E026-4515-A213-914F7E2FF0D8}" dt="2020-06-30T12:02:35.021" v="108" actId="207"/>
            <ac:spMkLst>
              <pc:docMk/>
              <pc:sldMasterMk cId="2603236934" sldId="2147483648"/>
              <pc:sldLayoutMk cId="1880700849" sldId="2147483677"/>
              <ac:spMk id="24" creationId="{4736AEB8-69B7-45F4-B5DB-2D3F277911A2}"/>
            </ac:spMkLst>
          </pc:spChg>
        </pc:sldLayoutChg>
      </pc:sldMasterChg>
    </pc:docChg>
  </pc:docChgLst>
  <pc:docChgLst>
    <pc:chgData name="Peter EDMUNDS" userId="57fb2244-f77a-4291-bf83-84bcf6856161" providerId="ADAL" clId="{F3DB1A01-F33B-41C0-83A5-E31BDB896320}"/>
    <pc:docChg chg="custSel addSld delSld modSld">
      <pc:chgData name="Peter EDMUNDS" userId="57fb2244-f77a-4291-bf83-84bcf6856161" providerId="ADAL" clId="{F3DB1A01-F33B-41C0-83A5-E31BDB896320}" dt="2020-07-15T21:23:59.854" v="34" actId="1076"/>
      <pc:docMkLst>
        <pc:docMk/>
      </pc:docMkLst>
      <pc:sldChg chg="del">
        <pc:chgData name="Peter EDMUNDS" userId="57fb2244-f77a-4291-bf83-84bcf6856161" providerId="ADAL" clId="{F3DB1A01-F33B-41C0-83A5-E31BDB896320}" dt="2020-07-15T21:21:21.217" v="18" actId="2696"/>
        <pc:sldMkLst>
          <pc:docMk/>
          <pc:sldMk cId="2573081744" sldId="256"/>
        </pc:sldMkLst>
      </pc:sldChg>
      <pc:sldChg chg="del">
        <pc:chgData name="Peter EDMUNDS" userId="57fb2244-f77a-4291-bf83-84bcf6856161" providerId="ADAL" clId="{F3DB1A01-F33B-41C0-83A5-E31BDB896320}" dt="2020-07-15T21:21:21.178" v="1" actId="2696"/>
        <pc:sldMkLst>
          <pc:docMk/>
          <pc:sldMk cId="3035263553" sldId="257"/>
        </pc:sldMkLst>
      </pc:sldChg>
      <pc:sldChg chg="del">
        <pc:chgData name="Peter EDMUNDS" userId="57fb2244-f77a-4291-bf83-84bcf6856161" providerId="ADAL" clId="{F3DB1A01-F33B-41C0-83A5-E31BDB896320}" dt="2020-07-15T21:21:21.179" v="2" actId="2696"/>
        <pc:sldMkLst>
          <pc:docMk/>
          <pc:sldMk cId="196473504" sldId="258"/>
        </pc:sldMkLst>
      </pc:sldChg>
      <pc:sldChg chg="del">
        <pc:chgData name="Peter EDMUNDS" userId="57fb2244-f77a-4291-bf83-84bcf6856161" providerId="ADAL" clId="{F3DB1A01-F33B-41C0-83A5-E31BDB896320}" dt="2020-07-15T21:21:21.181" v="3" actId="2696"/>
        <pc:sldMkLst>
          <pc:docMk/>
          <pc:sldMk cId="2584070606" sldId="259"/>
        </pc:sldMkLst>
      </pc:sldChg>
      <pc:sldChg chg="del">
        <pc:chgData name="Peter EDMUNDS" userId="57fb2244-f77a-4291-bf83-84bcf6856161" providerId="ADAL" clId="{F3DB1A01-F33B-41C0-83A5-E31BDB896320}" dt="2020-07-15T21:21:21.185" v="4" actId="2696"/>
        <pc:sldMkLst>
          <pc:docMk/>
          <pc:sldMk cId="3242539666" sldId="264"/>
        </pc:sldMkLst>
      </pc:sldChg>
      <pc:sldChg chg="del">
        <pc:chgData name="Peter EDMUNDS" userId="57fb2244-f77a-4291-bf83-84bcf6856161" providerId="ADAL" clId="{F3DB1A01-F33B-41C0-83A5-E31BDB896320}" dt="2020-07-15T21:21:21.186" v="5" actId="2696"/>
        <pc:sldMkLst>
          <pc:docMk/>
          <pc:sldMk cId="2017977171" sldId="269"/>
        </pc:sldMkLst>
      </pc:sldChg>
      <pc:sldChg chg="del">
        <pc:chgData name="Peter EDMUNDS" userId="57fb2244-f77a-4291-bf83-84bcf6856161" providerId="ADAL" clId="{F3DB1A01-F33B-41C0-83A5-E31BDB896320}" dt="2020-07-15T21:21:21.189" v="7" actId="2696"/>
        <pc:sldMkLst>
          <pc:docMk/>
          <pc:sldMk cId="1770212260" sldId="270"/>
        </pc:sldMkLst>
      </pc:sldChg>
      <pc:sldChg chg="del">
        <pc:chgData name="Peter EDMUNDS" userId="57fb2244-f77a-4291-bf83-84bcf6856161" providerId="ADAL" clId="{F3DB1A01-F33B-41C0-83A5-E31BDB896320}" dt="2020-07-15T21:21:21.191" v="8" actId="2696"/>
        <pc:sldMkLst>
          <pc:docMk/>
          <pc:sldMk cId="4053537496" sldId="271"/>
        </pc:sldMkLst>
      </pc:sldChg>
      <pc:sldChg chg="addSp delSp modSp add">
        <pc:chgData name="Peter EDMUNDS" userId="57fb2244-f77a-4291-bf83-84bcf6856161" providerId="ADAL" clId="{F3DB1A01-F33B-41C0-83A5-E31BDB896320}" dt="2020-07-15T21:23:59.854" v="34" actId="1076"/>
        <pc:sldMkLst>
          <pc:docMk/>
          <pc:sldMk cId="3097247852" sldId="276"/>
        </pc:sldMkLst>
        <pc:spChg chg="del mod">
          <ac:chgData name="Peter EDMUNDS" userId="57fb2244-f77a-4291-bf83-84bcf6856161" providerId="ADAL" clId="{F3DB1A01-F33B-41C0-83A5-E31BDB896320}" dt="2020-07-15T21:22:51.309" v="22" actId="478"/>
          <ac:spMkLst>
            <pc:docMk/>
            <pc:sldMk cId="3097247852" sldId="276"/>
            <ac:spMk id="4" creationId="{7DD8A221-DE79-46C5-9695-27AD1ECE03AF}"/>
          </ac:spMkLst>
        </pc:spChg>
        <pc:spChg chg="mod">
          <ac:chgData name="Peter EDMUNDS" userId="57fb2244-f77a-4291-bf83-84bcf6856161" providerId="ADAL" clId="{F3DB1A01-F33B-41C0-83A5-E31BDB896320}" dt="2020-07-15T21:23:02.970" v="27" actId="20577"/>
          <ac:spMkLst>
            <pc:docMk/>
            <pc:sldMk cId="3097247852" sldId="276"/>
            <ac:spMk id="5" creationId="{201ACE1F-95DB-468F-B17B-EE66AE11C8FA}"/>
          </ac:spMkLst>
        </pc:spChg>
        <pc:spChg chg="add del mod">
          <ac:chgData name="Peter EDMUNDS" userId="57fb2244-f77a-4291-bf83-84bcf6856161" providerId="ADAL" clId="{F3DB1A01-F33B-41C0-83A5-E31BDB896320}" dt="2020-07-15T21:22:53.130" v="23" actId="478"/>
          <ac:spMkLst>
            <pc:docMk/>
            <pc:sldMk cId="3097247852" sldId="276"/>
            <ac:spMk id="6" creationId="{B7AB16F4-FE71-40C0-9020-CCCBF4271505}"/>
          </ac:spMkLst>
        </pc:spChg>
        <pc:spChg chg="add mod">
          <ac:chgData name="Peter EDMUNDS" userId="57fb2244-f77a-4291-bf83-84bcf6856161" providerId="ADAL" clId="{F3DB1A01-F33B-41C0-83A5-E31BDB896320}" dt="2020-07-15T21:22:56.065" v="24" actId="1076"/>
          <ac:spMkLst>
            <pc:docMk/>
            <pc:sldMk cId="3097247852" sldId="276"/>
            <ac:spMk id="7" creationId="{36542C76-0274-4651-92C8-753B7B233F88}"/>
          </ac:spMkLst>
        </pc:spChg>
        <pc:picChg chg="del">
          <ac:chgData name="Peter EDMUNDS" userId="57fb2244-f77a-4291-bf83-84bcf6856161" providerId="ADAL" clId="{F3DB1A01-F33B-41C0-83A5-E31BDB896320}" dt="2020-07-15T21:23:49.021" v="28" actId="478"/>
          <ac:picMkLst>
            <pc:docMk/>
            <pc:sldMk cId="3097247852" sldId="276"/>
            <ac:picMk id="3" creationId="{8EB1A4EA-BE17-4920-8B28-5718B9247155}"/>
          </ac:picMkLst>
        </pc:picChg>
        <pc:picChg chg="add mod modCrop">
          <ac:chgData name="Peter EDMUNDS" userId="57fb2244-f77a-4291-bf83-84bcf6856161" providerId="ADAL" clId="{F3DB1A01-F33B-41C0-83A5-E31BDB896320}" dt="2020-07-15T21:23:59.854" v="34" actId="1076"/>
          <ac:picMkLst>
            <pc:docMk/>
            <pc:sldMk cId="3097247852" sldId="276"/>
            <ac:picMk id="8" creationId="{D4813702-22E6-4956-998F-5A68CEB9A0AF}"/>
          </ac:picMkLst>
        </pc:picChg>
      </pc:sldChg>
      <pc:sldChg chg="del">
        <pc:chgData name="Peter EDMUNDS" userId="57fb2244-f77a-4291-bf83-84bcf6856161" providerId="ADAL" clId="{F3DB1A01-F33B-41C0-83A5-E31BDB896320}" dt="2020-07-15T21:21:21.192" v="9" actId="2696"/>
        <pc:sldMkLst>
          <pc:docMk/>
          <pc:sldMk cId="495743119" sldId="277"/>
        </pc:sldMkLst>
      </pc:sldChg>
      <pc:sldChg chg="add">
        <pc:chgData name="Peter EDMUNDS" userId="57fb2244-f77a-4291-bf83-84bcf6856161" providerId="ADAL" clId="{F3DB1A01-F33B-41C0-83A5-E31BDB896320}" dt="2020-07-15T21:21:25.694" v="19"/>
        <pc:sldMkLst>
          <pc:docMk/>
          <pc:sldMk cId="2586332838" sldId="277"/>
        </pc:sldMkLst>
      </pc:sldChg>
      <pc:sldChg chg="add">
        <pc:chgData name="Peter EDMUNDS" userId="57fb2244-f77a-4291-bf83-84bcf6856161" providerId="ADAL" clId="{F3DB1A01-F33B-41C0-83A5-E31BDB896320}" dt="2020-07-15T21:21:25.694" v="19"/>
        <pc:sldMkLst>
          <pc:docMk/>
          <pc:sldMk cId="2129231782" sldId="278"/>
        </pc:sldMkLst>
      </pc:sldChg>
      <pc:sldChg chg="del">
        <pc:chgData name="Peter EDMUNDS" userId="57fb2244-f77a-4291-bf83-84bcf6856161" providerId="ADAL" clId="{F3DB1A01-F33B-41C0-83A5-E31BDB896320}" dt="2020-07-15T21:21:21.193" v="10" actId="2696"/>
        <pc:sldMkLst>
          <pc:docMk/>
          <pc:sldMk cId="3199620687" sldId="278"/>
        </pc:sldMkLst>
      </pc:sldChg>
      <pc:sldChg chg="del">
        <pc:chgData name="Peter EDMUNDS" userId="57fb2244-f77a-4291-bf83-84bcf6856161" providerId="ADAL" clId="{F3DB1A01-F33B-41C0-83A5-E31BDB896320}" dt="2020-07-15T21:21:21.194" v="11" actId="2696"/>
        <pc:sldMkLst>
          <pc:docMk/>
          <pc:sldMk cId="2066835037" sldId="279"/>
        </pc:sldMkLst>
      </pc:sldChg>
      <pc:sldChg chg="add">
        <pc:chgData name="Peter EDMUNDS" userId="57fb2244-f77a-4291-bf83-84bcf6856161" providerId="ADAL" clId="{F3DB1A01-F33B-41C0-83A5-E31BDB896320}" dt="2020-07-15T21:21:25.694" v="19"/>
        <pc:sldMkLst>
          <pc:docMk/>
          <pc:sldMk cId="2252731266" sldId="279"/>
        </pc:sldMkLst>
      </pc:sldChg>
      <pc:sldChg chg="del">
        <pc:chgData name="Peter EDMUNDS" userId="57fb2244-f77a-4291-bf83-84bcf6856161" providerId="ADAL" clId="{F3DB1A01-F33B-41C0-83A5-E31BDB896320}" dt="2020-07-15T21:21:21.195" v="12" actId="2696"/>
        <pc:sldMkLst>
          <pc:docMk/>
          <pc:sldMk cId="4067952240" sldId="280"/>
        </pc:sldMkLst>
      </pc:sldChg>
      <pc:sldChg chg="add">
        <pc:chgData name="Peter EDMUNDS" userId="57fb2244-f77a-4291-bf83-84bcf6856161" providerId="ADAL" clId="{F3DB1A01-F33B-41C0-83A5-E31BDB896320}" dt="2020-07-15T21:21:25.694" v="19"/>
        <pc:sldMkLst>
          <pc:docMk/>
          <pc:sldMk cId="3224326416" sldId="281"/>
        </pc:sldMkLst>
      </pc:sldChg>
      <pc:sldChg chg="add">
        <pc:chgData name="Peter EDMUNDS" userId="57fb2244-f77a-4291-bf83-84bcf6856161" providerId="ADAL" clId="{F3DB1A01-F33B-41C0-83A5-E31BDB896320}" dt="2020-07-15T21:21:25.694" v="19"/>
        <pc:sldMkLst>
          <pc:docMk/>
          <pc:sldMk cId="955061766" sldId="284"/>
        </pc:sldMkLst>
      </pc:sldChg>
      <pc:sldChg chg="add">
        <pc:chgData name="Peter EDMUNDS" userId="57fb2244-f77a-4291-bf83-84bcf6856161" providerId="ADAL" clId="{F3DB1A01-F33B-41C0-83A5-E31BDB896320}" dt="2020-07-15T21:21:25.694" v="19"/>
        <pc:sldMkLst>
          <pc:docMk/>
          <pc:sldMk cId="495743119" sldId="286"/>
        </pc:sldMkLst>
      </pc:sldChg>
      <pc:sldChg chg="add">
        <pc:chgData name="Peter EDMUNDS" userId="57fb2244-f77a-4291-bf83-84bcf6856161" providerId="ADAL" clId="{F3DB1A01-F33B-41C0-83A5-E31BDB896320}" dt="2020-07-15T21:21:25.694" v="19"/>
        <pc:sldMkLst>
          <pc:docMk/>
          <pc:sldMk cId="3199620687" sldId="287"/>
        </pc:sldMkLst>
      </pc:sldChg>
      <pc:sldChg chg="add">
        <pc:chgData name="Peter EDMUNDS" userId="57fb2244-f77a-4291-bf83-84bcf6856161" providerId="ADAL" clId="{F3DB1A01-F33B-41C0-83A5-E31BDB896320}" dt="2020-07-15T21:21:25.694" v="19"/>
        <pc:sldMkLst>
          <pc:docMk/>
          <pc:sldMk cId="2066835037" sldId="288"/>
        </pc:sldMkLst>
      </pc:sldChg>
      <pc:sldChg chg="add">
        <pc:chgData name="Peter EDMUNDS" userId="57fb2244-f77a-4291-bf83-84bcf6856161" providerId="ADAL" clId="{F3DB1A01-F33B-41C0-83A5-E31BDB896320}" dt="2020-07-15T21:21:25.694" v="19"/>
        <pc:sldMkLst>
          <pc:docMk/>
          <pc:sldMk cId="4067952240" sldId="289"/>
        </pc:sldMkLst>
      </pc:sldChg>
      <pc:sldChg chg="add del">
        <pc:chgData name="Peter EDMUNDS" userId="57fb2244-f77a-4291-bf83-84bcf6856161" providerId="ADAL" clId="{F3DB1A01-F33B-41C0-83A5-E31BDB896320}" dt="2020-07-15T21:21:25.694" v="19"/>
        <pc:sldMkLst>
          <pc:docMk/>
          <pc:sldMk cId="226628542" sldId="292"/>
        </pc:sldMkLst>
      </pc:sldChg>
      <pc:sldChg chg="add del">
        <pc:chgData name="Peter EDMUNDS" userId="57fb2244-f77a-4291-bf83-84bcf6856161" providerId="ADAL" clId="{F3DB1A01-F33B-41C0-83A5-E31BDB896320}" dt="2020-07-15T21:21:25.694" v="19"/>
        <pc:sldMkLst>
          <pc:docMk/>
          <pc:sldMk cId="2017836285" sldId="382"/>
        </pc:sldMkLst>
      </pc:sldChg>
      <pc:sldChg chg="del">
        <pc:chgData name="Peter EDMUNDS" userId="57fb2244-f77a-4291-bf83-84bcf6856161" providerId="ADAL" clId="{F3DB1A01-F33B-41C0-83A5-E31BDB896320}" dt="2020-07-15T21:21:21.197" v="15" actId="2696"/>
        <pc:sldMkLst>
          <pc:docMk/>
          <pc:sldMk cId="2930677224" sldId="393"/>
        </pc:sldMkLst>
      </pc:sldChg>
      <pc:sldChg chg="del">
        <pc:chgData name="Peter EDMUNDS" userId="57fb2244-f77a-4291-bf83-84bcf6856161" providerId="ADAL" clId="{F3DB1A01-F33B-41C0-83A5-E31BDB896320}" dt="2020-07-15T21:21:21.198" v="16" actId="2696"/>
        <pc:sldMkLst>
          <pc:docMk/>
          <pc:sldMk cId="3138349713" sldId="394"/>
        </pc:sldMkLst>
      </pc:sldChg>
      <pc:sldChg chg="del">
        <pc:chgData name="Peter EDMUNDS" userId="57fb2244-f77a-4291-bf83-84bcf6856161" providerId="ADAL" clId="{F3DB1A01-F33B-41C0-83A5-E31BDB896320}" dt="2020-07-15T21:21:21.210" v="17" actId="2696"/>
        <pc:sldMkLst>
          <pc:docMk/>
          <pc:sldMk cId="4233704859" sldId="395"/>
        </pc:sldMkLst>
      </pc:sldChg>
      <pc:sldChg chg="del">
        <pc:chgData name="Peter EDMUNDS" userId="57fb2244-f77a-4291-bf83-84bcf6856161" providerId="ADAL" clId="{F3DB1A01-F33B-41C0-83A5-E31BDB896320}" dt="2020-07-15T21:21:21.176" v="0" actId="2696"/>
        <pc:sldMkLst>
          <pc:docMk/>
          <pc:sldMk cId="404449821" sldId="396"/>
        </pc:sldMkLst>
      </pc:sldChg>
      <pc:sldChg chg="add">
        <pc:chgData name="Peter EDMUNDS" userId="57fb2244-f77a-4291-bf83-84bcf6856161" providerId="ADAL" clId="{F3DB1A01-F33B-41C0-83A5-E31BDB896320}" dt="2020-07-15T21:21:25.694" v="19"/>
        <pc:sldMkLst>
          <pc:docMk/>
          <pc:sldMk cId="1525738766" sldId="397"/>
        </pc:sldMkLst>
      </pc:sldChg>
      <pc:sldChg chg="del">
        <pc:chgData name="Peter EDMUNDS" userId="57fb2244-f77a-4291-bf83-84bcf6856161" providerId="ADAL" clId="{F3DB1A01-F33B-41C0-83A5-E31BDB896320}" dt="2020-07-15T21:21:21.188" v="6" actId="2696"/>
        <pc:sldMkLst>
          <pc:docMk/>
          <pc:sldMk cId="2207074353" sldId="397"/>
        </pc:sldMkLst>
      </pc:sldChg>
      <pc:sldChg chg="add">
        <pc:chgData name="Peter EDMUNDS" userId="57fb2244-f77a-4291-bf83-84bcf6856161" providerId="ADAL" clId="{F3DB1A01-F33B-41C0-83A5-E31BDB896320}" dt="2020-07-15T21:21:25.694" v="19"/>
        <pc:sldMkLst>
          <pc:docMk/>
          <pc:sldMk cId="2887165400" sldId="398"/>
        </pc:sldMkLst>
      </pc:sldChg>
      <pc:sldChg chg="add">
        <pc:chgData name="Peter EDMUNDS" userId="57fb2244-f77a-4291-bf83-84bcf6856161" providerId="ADAL" clId="{F3DB1A01-F33B-41C0-83A5-E31BDB896320}" dt="2020-07-15T21:21:25.694" v="19"/>
        <pc:sldMkLst>
          <pc:docMk/>
          <pc:sldMk cId="539177914" sldId="399"/>
        </pc:sldMkLst>
      </pc:sldChg>
      <pc:sldChg chg="add">
        <pc:chgData name="Peter EDMUNDS" userId="57fb2244-f77a-4291-bf83-84bcf6856161" providerId="ADAL" clId="{F3DB1A01-F33B-41C0-83A5-E31BDB896320}" dt="2020-07-15T21:21:25.694" v="19"/>
        <pc:sldMkLst>
          <pc:docMk/>
          <pc:sldMk cId="2828015541" sldId="400"/>
        </pc:sldMkLst>
      </pc:sldChg>
      <pc:sldChg chg="add">
        <pc:chgData name="Peter EDMUNDS" userId="57fb2244-f77a-4291-bf83-84bcf6856161" providerId="ADAL" clId="{F3DB1A01-F33B-41C0-83A5-E31BDB896320}" dt="2020-07-15T21:21:25.694" v="19"/>
        <pc:sldMkLst>
          <pc:docMk/>
          <pc:sldMk cId="3075692821" sldId="401"/>
        </pc:sldMkLst>
      </pc:sldChg>
      <pc:sldChg chg="add">
        <pc:chgData name="Peter EDMUNDS" userId="57fb2244-f77a-4291-bf83-84bcf6856161" providerId="ADAL" clId="{F3DB1A01-F33B-41C0-83A5-E31BDB896320}" dt="2020-07-15T21:21:25.694" v="19"/>
        <pc:sldMkLst>
          <pc:docMk/>
          <pc:sldMk cId="3262717792" sldId="402"/>
        </pc:sldMkLst>
      </pc:sldChg>
      <pc:sldChg chg="add">
        <pc:chgData name="Peter EDMUNDS" userId="57fb2244-f77a-4291-bf83-84bcf6856161" providerId="ADAL" clId="{F3DB1A01-F33B-41C0-83A5-E31BDB896320}" dt="2020-07-15T21:21:25.694" v="19"/>
        <pc:sldMkLst>
          <pc:docMk/>
          <pc:sldMk cId="1623130660" sldId="403"/>
        </pc:sldMkLst>
      </pc:sldChg>
      <pc:sldChg chg="add">
        <pc:chgData name="Peter EDMUNDS" userId="57fb2244-f77a-4291-bf83-84bcf6856161" providerId="ADAL" clId="{F3DB1A01-F33B-41C0-83A5-E31BDB896320}" dt="2020-07-15T21:21:25.694" v="19"/>
        <pc:sldMkLst>
          <pc:docMk/>
          <pc:sldMk cId="1507433263" sldId="404"/>
        </pc:sldMkLst>
      </pc:sldChg>
      <pc:sldChg chg="add">
        <pc:chgData name="Peter EDMUNDS" userId="57fb2244-f77a-4291-bf83-84bcf6856161" providerId="ADAL" clId="{F3DB1A01-F33B-41C0-83A5-E31BDB896320}" dt="2020-07-15T21:21:25.694" v="19"/>
        <pc:sldMkLst>
          <pc:docMk/>
          <pc:sldMk cId="4162299708" sldId="405"/>
        </pc:sldMkLst>
      </pc:sldChg>
    </pc:docChg>
  </pc:docChgLst>
  <pc:docChgLst>
    <pc:chgData name="Peter EDMUNDS" userId="57fb2244-f77a-4291-bf83-84bcf6856161" providerId="ADAL" clId="{4F1290B8-E0C7-4D08-AD14-8BE58ACB6EC1}"/>
    <pc:docChg chg="custSel addSld delSld modSld">
      <pc:chgData name="Peter EDMUNDS" userId="57fb2244-f77a-4291-bf83-84bcf6856161" providerId="ADAL" clId="{4F1290B8-E0C7-4D08-AD14-8BE58ACB6EC1}" dt="2020-07-15T21:39:38.339" v="209" actId="1076"/>
      <pc:docMkLst>
        <pc:docMk/>
      </pc:docMkLst>
      <pc:sldChg chg="addSp delSp modSp add del">
        <pc:chgData name="Peter EDMUNDS" userId="57fb2244-f77a-4291-bf83-84bcf6856161" providerId="ADAL" clId="{4F1290B8-E0C7-4D08-AD14-8BE58ACB6EC1}" dt="2020-07-15T21:39:09.065" v="205" actId="1076"/>
        <pc:sldMkLst>
          <pc:docMk/>
          <pc:sldMk cId="3097247852" sldId="276"/>
        </pc:sldMkLst>
        <pc:spChg chg="mod">
          <ac:chgData name="Peter EDMUNDS" userId="57fb2244-f77a-4291-bf83-84bcf6856161" providerId="ADAL" clId="{4F1290B8-E0C7-4D08-AD14-8BE58ACB6EC1}" dt="2020-07-15T21:38:01.139" v="100" actId="20577"/>
          <ac:spMkLst>
            <pc:docMk/>
            <pc:sldMk cId="3097247852" sldId="276"/>
            <ac:spMk id="4" creationId="{7DD8A221-DE79-46C5-9695-27AD1ECE03AF}"/>
          </ac:spMkLst>
        </pc:spChg>
        <pc:spChg chg="mod">
          <ac:chgData name="Peter EDMUNDS" userId="57fb2244-f77a-4291-bf83-84bcf6856161" providerId="ADAL" clId="{4F1290B8-E0C7-4D08-AD14-8BE58ACB6EC1}" dt="2020-07-15T21:38:29.290" v="201" actId="20577"/>
          <ac:spMkLst>
            <pc:docMk/>
            <pc:sldMk cId="3097247852" sldId="276"/>
            <ac:spMk id="5" creationId="{201ACE1F-95DB-468F-B17B-EE66AE11C8FA}"/>
          </ac:spMkLst>
        </pc:spChg>
        <pc:picChg chg="del">
          <ac:chgData name="Peter EDMUNDS" userId="57fb2244-f77a-4291-bf83-84bcf6856161" providerId="ADAL" clId="{4F1290B8-E0C7-4D08-AD14-8BE58ACB6EC1}" dt="2020-07-15T21:38:38.656" v="202" actId="478"/>
          <ac:picMkLst>
            <pc:docMk/>
            <pc:sldMk cId="3097247852" sldId="276"/>
            <ac:picMk id="2" creationId="{C8ABB80E-F878-41B2-9008-0CE161F4053A}"/>
          </ac:picMkLst>
        </pc:picChg>
        <pc:picChg chg="add mod">
          <ac:chgData name="Peter EDMUNDS" userId="57fb2244-f77a-4291-bf83-84bcf6856161" providerId="ADAL" clId="{4F1290B8-E0C7-4D08-AD14-8BE58ACB6EC1}" dt="2020-07-15T21:39:09.065" v="205" actId="1076"/>
          <ac:picMkLst>
            <pc:docMk/>
            <pc:sldMk cId="3097247852" sldId="276"/>
            <ac:picMk id="3" creationId="{F7146391-845A-4197-9175-BB238D6A6744}"/>
          </ac:picMkLst>
        </pc:picChg>
      </pc:sldChg>
      <pc:sldChg chg="add del">
        <pc:chgData name="Peter EDMUNDS" userId="57fb2244-f77a-4291-bf83-84bcf6856161" providerId="ADAL" clId="{4F1290B8-E0C7-4D08-AD14-8BE58ACB6EC1}" dt="2020-07-15T21:37:24.410" v="21"/>
        <pc:sldMkLst>
          <pc:docMk/>
          <pc:sldMk cId="2586332838" sldId="277"/>
        </pc:sldMkLst>
      </pc:sldChg>
      <pc:sldChg chg="add del">
        <pc:chgData name="Peter EDMUNDS" userId="57fb2244-f77a-4291-bf83-84bcf6856161" providerId="ADAL" clId="{4F1290B8-E0C7-4D08-AD14-8BE58ACB6EC1}" dt="2020-07-15T21:37:24.410" v="21"/>
        <pc:sldMkLst>
          <pc:docMk/>
          <pc:sldMk cId="2129231782" sldId="278"/>
        </pc:sldMkLst>
      </pc:sldChg>
      <pc:sldChg chg="add del">
        <pc:chgData name="Peter EDMUNDS" userId="57fb2244-f77a-4291-bf83-84bcf6856161" providerId="ADAL" clId="{4F1290B8-E0C7-4D08-AD14-8BE58ACB6EC1}" dt="2020-07-15T21:37:24.410" v="21"/>
        <pc:sldMkLst>
          <pc:docMk/>
          <pc:sldMk cId="2252731266" sldId="279"/>
        </pc:sldMkLst>
      </pc:sldChg>
      <pc:sldChg chg="add del">
        <pc:chgData name="Peter EDMUNDS" userId="57fb2244-f77a-4291-bf83-84bcf6856161" providerId="ADAL" clId="{4F1290B8-E0C7-4D08-AD14-8BE58ACB6EC1}" dt="2020-07-15T21:37:24.410" v="21"/>
        <pc:sldMkLst>
          <pc:docMk/>
          <pc:sldMk cId="3224326416" sldId="281"/>
        </pc:sldMkLst>
      </pc:sldChg>
      <pc:sldChg chg="add del">
        <pc:chgData name="Peter EDMUNDS" userId="57fb2244-f77a-4291-bf83-84bcf6856161" providerId="ADAL" clId="{4F1290B8-E0C7-4D08-AD14-8BE58ACB6EC1}" dt="2020-07-15T21:37:24.410" v="21"/>
        <pc:sldMkLst>
          <pc:docMk/>
          <pc:sldMk cId="955061766" sldId="284"/>
        </pc:sldMkLst>
      </pc:sldChg>
      <pc:sldChg chg="del">
        <pc:chgData name="Peter EDMUNDS" userId="57fb2244-f77a-4291-bf83-84bcf6856161" providerId="ADAL" clId="{4F1290B8-E0C7-4D08-AD14-8BE58ACB6EC1}" dt="2020-07-15T21:37:20.397" v="13" actId="2696"/>
        <pc:sldMkLst>
          <pc:docMk/>
          <pc:sldMk cId="495743119" sldId="286"/>
        </pc:sldMkLst>
      </pc:sldChg>
      <pc:sldChg chg="del">
        <pc:chgData name="Peter EDMUNDS" userId="57fb2244-f77a-4291-bf83-84bcf6856161" providerId="ADAL" clId="{4F1290B8-E0C7-4D08-AD14-8BE58ACB6EC1}" dt="2020-07-15T21:37:20.410" v="14" actId="2696"/>
        <pc:sldMkLst>
          <pc:docMk/>
          <pc:sldMk cId="3199620687" sldId="287"/>
        </pc:sldMkLst>
      </pc:sldChg>
      <pc:sldChg chg="del">
        <pc:chgData name="Peter EDMUNDS" userId="57fb2244-f77a-4291-bf83-84bcf6856161" providerId="ADAL" clId="{4F1290B8-E0C7-4D08-AD14-8BE58ACB6EC1}" dt="2020-07-15T21:37:20.425" v="15" actId="2696"/>
        <pc:sldMkLst>
          <pc:docMk/>
          <pc:sldMk cId="2066835037" sldId="288"/>
        </pc:sldMkLst>
      </pc:sldChg>
      <pc:sldChg chg="del">
        <pc:chgData name="Peter EDMUNDS" userId="57fb2244-f77a-4291-bf83-84bcf6856161" providerId="ADAL" clId="{4F1290B8-E0C7-4D08-AD14-8BE58ACB6EC1}" dt="2020-07-15T21:37:20.438" v="16" actId="2696"/>
        <pc:sldMkLst>
          <pc:docMk/>
          <pc:sldMk cId="4067952240" sldId="289"/>
        </pc:sldMkLst>
      </pc:sldChg>
      <pc:sldChg chg="add del">
        <pc:chgData name="Peter EDMUNDS" userId="57fb2244-f77a-4291-bf83-84bcf6856161" providerId="ADAL" clId="{4F1290B8-E0C7-4D08-AD14-8BE58ACB6EC1}" dt="2020-07-15T21:37:24.410" v="21"/>
        <pc:sldMkLst>
          <pc:docMk/>
          <pc:sldMk cId="226628542" sldId="292"/>
        </pc:sldMkLst>
      </pc:sldChg>
      <pc:sldChg chg="add del">
        <pc:chgData name="Peter EDMUNDS" userId="57fb2244-f77a-4291-bf83-84bcf6856161" providerId="ADAL" clId="{4F1290B8-E0C7-4D08-AD14-8BE58ACB6EC1}" dt="2020-07-15T21:37:24.410" v="21"/>
        <pc:sldMkLst>
          <pc:docMk/>
          <pc:sldMk cId="2017836285" sldId="382"/>
        </pc:sldMkLst>
      </pc:sldChg>
      <pc:sldChg chg="del">
        <pc:chgData name="Peter EDMUNDS" userId="57fb2244-f77a-4291-bf83-84bcf6856161" providerId="ADAL" clId="{4F1290B8-E0C7-4D08-AD14-8BE58ACB6EC1}" dt="2020-07-15T21:37:20.291" v="5" actId="2696"/>
        <pc:sldMkLst>
          <pc:docMk/>
          <pc:sldMk cId="1525738766" sldId="397"/>
        </pc:sldMkLst>
      </pc:sldChg>
      <pc:sldChg chg="add del">
        <pc:chgData name="Peter EDMUNDS" userId="57fb2244-f77a-4291-bf83-84bcf6856161" providerId="ADAL" clId="{4F1290B8-E0C7-4D08-AD14-8BE58ACB6EC1}" dt="2020-07-15T21:37:24.410" v="21"/>
        <pc:sldMkLst>
          <pc:docMk/>
          <pc:sldMk cId="2887165400" sldId="398"/>
        </pc:sldMkLst>
      </pc:sldChg>
      <pc:sldChg chg="del">
        <pc:chgData name="Peter EDMUNDS" userId="57fb2244-f77a-4291-bf83-84bcf6856161" providerId="ADAL" clId="{4F1290B8-E0C7-4D08-AD14-8BE58ACB6EC1}" dt="2020-07-15T21:37:20.269" v="3" actId="2696"/>
        <pc:sldMkLst>
          <pc:docMk/>
          <pc:sldMk cId="539177914" sldId="399"/>
        </pc:sldMkLst>
      </pc:sldChg>
      <pc:sldChg chg="add del">
        <pc:chgData name="Peter EDMUNDS" userId="57fb2244-f77a-4291-bf83-84bcf6856161" providerId="ADAL" clId="{4F1290B8-E0C7-4D08-AD14-8BE58ACB6EC1}" dt="2020-07-15T21:37:24.410" v="21"/>
        <pc:sldMkLst>
          <pc:docMk/>
          <pc:sldMk cId="2828015541" sldId="400"/>
        </pc:sldMkLst>
      </pc:sldChg>
      <pc:sldChg chg="modSp add del">
        <pc:chgData name="Peter EDMUNDS" userId="57fb2244-f77a-4291-bf83-84bcf6856161" providerId="ADAL" clId="{4F1290B8-E0C7-4D08-AD14-8BE58ACB6EC1}" dt="2020-07-15T21:39:38.339" v="209" actId="1076"/>
        <pc:sldMkLst>
          <pc:docMk/>
          <pc:sldMk cId="3075692821" sldId="401"/>
        </pc:sldMkLst>
        <pc:spChg chg="mod">
          <ac:chgData name="Peter EDMUNDS" userId="57fb2244-f77a-4291-bf83-84bcf6856161" providerId="ADAL" clId="{4F1290B8-E0C7-4D08-AD14-8BE58ACB6EC1}" dt="2020-07-15T21:39:38.339" v="209" actId="1076"/>
          <ac:spMkLst>
            <pc:docMk/>
            <pc:sldMk cId="3075692821" sldId="401"/>
            <ac:spMk id="3" creationId="{17CCCD75-48C7-4457-BF63-61C44569D311}"/>
          </ac:spMkLst>
        </pc:spChg>
      </pc:sldChg>
      <pc:sldChg chg="add del">
        <pc:chgData name="Peter EDMUNDS" userId="57fb2244-f77a-4291-bf83-84bcf6856161" providerId="ADAL" clId="{4F1290B8-E0C7-4D08-AD14-8BE58ACB6EC1}" dt="2020-07-15T21:37:24.410" v="21"/>
        <pc:sldMkLst>
          <pc:docMk/>
          <pc:sldMk cId="3262717792" sldId="402"/>
        </pc:sldMkLst>
      </pc:sldChg>
      <pc:sldChg chg="del">
        <pc:chgData name="Peter EDMUNDS" userId="57fb2244-f77a-4291-bf83-84bcf6856161" providerId="ADAL" clId="{4F1290B8-E0C7-4D08-AD14-8BE58ACB6EC1}" dt="2020-07-15T21:37:20.387" v="12" actId="2696"/>
        <pc:sldMkLst>
          <pc:docMk/>
          <pc:sldMk cId="1623130660" sldId="403"/>
        </pc:sldMkLst>
      </pc:sldChg>
      <pc:sldChg chg="del">
        <pc:chgData name="Peter EDMUNDS" userId="57fb2244-f77a-4291-bf83-84bcf6856161" providerId="ADAL" clId="{4F1290B8-E0C7-4D08-AD14-8BE58ACB6EC1}" dt="2020-07-15T21:37:20.446" v="17" actId="2696"/>
        <pc:sldMkLst>
          <pc:docMk/>
          <pc:sldMk cId="1507433263" sldId="404"/>
        </pc:sldMkLst>
      </pc:sldChg>
      <pc:sldChg chg="del">
        <pc:chgData name="Peter EDMUNDS" userId="57fb2244-f77a-4291-bf83-84bcf6856161" providerId="ADAL" clId="{4F1290B8-E0C7-4D08-AD14-8BE58ACB6EC1}" dt="2020-07-15T21:37:20.478" v="20" actId="2696"/>
        <pc:sldMkLst>
          <pc:docMk/>
          <pc:sldMk cId="4162299708" sldId="405"/>
        </pc:sldMkLst>
      </pc:sldChg>
      <pc:sldChg chg="add">
        <pc:chgData name="Peter EDMUNDS" userId="57fb2244-f77a-4291-bf83-84bcf6856161" providerId="ADAL" clId="{4F1290B8-E0C7-4D08-AD14-8BE58ACB6EC1}" dt="2020-07-15T21:37:24.410" v="21"/>
        <pc:sldMkLst>
          <pc:docMk/>
          <pc:sldMk cId="908309560" sldId="406"/>
        </pc:sldMkLst>
      </pc:sldChg>
      <pc:sldChg chg="add">
        <pc:chgData name="Peter EDMUNDS" userId="57fb2244-f77a-4291-bf83-84bcf6856161" providerId="ADAL" clId="{4F1290B8-E0C7-4D08-AD14-8BE58ACB6EC1}" dt="2020-07-15T21:37:24.410" v="21"/>
        <pc:sldMkLst>
          <pc:docMk/>
          <pc:sldMk cId="1518038712" sldId="407"/>
        </pc:sldMkLst>
      </pc:sldChg>
      <pc:sldChg chg="add">
        <pc:chgData name="Peter EDMUNDS" userId="57fb2244-f77a-4291-bf83-84bcf6856161" providerId="ADAL" clId="{4F1290B8-E0C7-4D08-AD14-8BE58ACB6EC1}" dt="2020-07-15T21:37:24.410" v="21"/>
        <pc:sldMkLst>
          <pc:docMk/>
          <pc:sldMk cId="1986976223" sldId="408"/>
        </pc:sldMkLst>
      </pc:sldChg>
      <pc:sldChg chg="add">
        <pc:chgData name="Peter EDMUNDS" userId="57fb2244-f77a-4291-bf83-84bcf6856161" providerId="ADAL" clId="{4F1290B8-E0C7-4D08-AD14-8BE58ACB6EC1}" dt="2020-07-15T21:37:24.410" v="21"/>
        <pc:sldMkLst>
          <pc:docMk/>
          <pc:sldMk cId="3048935710" sldId="409"/>
        </pc:sldMkLst>
      </pc:sldChg>
      <pc:sldChg chg="add">
        <pc:chgData name="Peter EDMUNDS" userId="57fb2244-f77a-4291-bf83-84bcf6856161" providerId="ADAL" clId="{4F1290B8-E0C7-4D08-AD14-8BE58ACB6EC1}" dt="2020-07-15T21:37:24.410" v="21"/>
        <pc:sldMkLst>
          <pc:docMk/>
          <pc:sldMk cId="3449257001" sldId="410"/>
        </pc:sldMkLst>
      </pc:sldChg>
    </pc:docChg>
  </pc:docChgLst>
  <pc:docChgLst>
    <pc:chgData name="Peter EDMUNDS" userId="57fb2244-f77a-4291-bf83-84bcf6856161" providerId="ADAL" clId="{A93B996D-33A4-4A7D-A0BE-984773A46957}"/>
    <pc:docChg chg="custSel addSld delSld modSld">
      <pc:chgData name="Peter EDMUNDS" userId="57fb2244-f77a-4291-bf83-84bcf6856161" providerId="ADAL" clId="{A93B996D-33A4-4A7D-A0BE-984773A46957}" dt="2020-07-15T21:52:10.777" v="291" actId="20577"/>
      <pc:docMkLst>
        <pc:docMk/>
      </pc:docMkLst>
      <pc:sldChg chg="addSp delSp modSp add del">
        <pc:chgData name="Peter EDMUNDS" userId="57fb2244-f77a-4291-bf83-84bcf6856161" providerId="ADAL" clId="{A93B996D-33A4-4A7D-A0BE-984773A46957}" dt="2020-07-15T21:49:39.200" v="266" actId="313"/>
        <pc:sldMkLst>
          <pc:docMk/>
          <pc:sldMk cId="3097247852" sldId="276"/>
        </pc:sldMkLst>
        <pc:spChg chg="mod">
          <ac:chgData name="Peter EDMUNDS" userId="57fb2244-f77a-4291-bf83-84bcf6856161" providerId="ADAL" clId="{A93B996D-33A4-4A7D-A0BE-984773A46957}" dt="2020-07-15T21:49:09.938" v="147" actId="20577"/>
          <ac:spMkLst>
            <pc:docMk/>
            <pc:sldMk cId="3097247852" sldId="276"/>
            <ac:spMk id="4" creationId="{7DD8A221-DE79-46C5-9695-27AD1ECE03AF}"/>
          </ac:spMkLst>
        </pc:spChg>
        <pc:spChg chg="mod">
          <ac:chgData name="Peter EDMUNDS" userId="57fb2244-f77a-4291-bf83-84bcf6856161" providerId="ADAL" clId="{A93B996D-33A4-4A7D-A0BE-984773A46957}" dt="2020-07-15T21:49:39.200" v="266" actId="313"/>
          <ac:spMkLst>
            <pc:docMk/>
            <pc:sldMk cId="3097247852" sldId="276"/>
            <ac:spMk id="5" creationId="{201ACE1F-95DB-468F-B17B-EE66AE11C8FA}"/>
          </ac:spMkLst>
        </pc:spChg>
        <pc:picChg chg="add mod">
          <ac:chgData name="Peter EDMUNDS" userId="57fb2244-f77a-4291-bf83-84bcf6856161" providerId="ADAL" clId="{A93B996D-33A4-4A7D-A0BE-984773A46957}" dt="2020-07-15T21:48:44.176" v="23" actId="1076"/>
          <ac:picMkLst>
            <pc:docMk/>
            <pc:sldMk cId="3097247852" sldId="276"/>
            <ac:picMk id="2" creationId="{EFEDE414-10C5-4243-90F4-E34F589325FF}"/>
          </ac:picMkLst>
        </pc:picChg>
        <pc:picChg chg="del">
          <ac:chgData name="Peter EDMUNDS" userId="57fb2244-f77a-4291-bf83-84bcf6856161" providerId="ADAL" clId="{A93B996D-33A4-4A7D-A0BE-984773A46957}" dt="2020-07-15T21:48:14.311" v="18" actId="478"/>
          <ac:picMkLst>
            <pc:docMk/>
            <pc:sldMk cId="3097247852" sldId="276"/>
            <ac:picMk id="3" creationId="{F6A40D3E-2978-40E0-A860-A32E9451B25A}"/>
          </ac:picMkLst>
        </pc:picChg>
      </pc:sldChg>
      <pc:sldChg chg="add del">
        <pc:chgData name="Peter EDMUNDS" userId="57fb2244-f77a-4291-bf83-84bcf6856161" providerId="ADAL" clId="{A93B996D-33A4-4A7D-A0BE-984773A46957}" dt="2020-07-15T21:48:12.645" v="17"/>
        <pc:sldMkLst>
          <pc:docMk/>
          <pc:sldMk cId="2586332838" sldId="277"/>
        </pc:sldMkLst>
      </pc:sldChg>
      <pc:sldChg chg="add del">
        <pc:chgData name="Peter EDMUNDS" userId="57fb2244-f77a-4291-bf83-84bcf6856161" providerId="ADAL" clId="{A93B996D-33A4-4A7D-A0BE-984773A46957}" dt="2020-07-15T21:48:12.645" v="17"/>
        <pc:sldMkLst>
          <pc:docMk/>
          <pc:sldMk cId="2129231782" sldId="278"/>
        </pc:sldMkLst>
      </pc:sldChg>
      <pc:sldChg chg="add del">
        <pc:chgData name="Peter EDMUNDS" userId="57fb2244-f77a-4291-bf83-84bcf6856161" providerId="ADAL" clId="{A93B996D-33A4-4A7D-A0BE-984773A46957}" dt="2020-07-15T21:48:12.645" v="17"/>
        <pc:sldMkLst>
          <pc:docMk/>
          <pc:sldMk cId="2252731266" sldId="279"/>
        </pc:sldMkLst>
      </pc:sldChg>
      <pc:sldChg chg="add del">
        <pc:chgData name="Peter EDMUNDS" userId="57fb2244-f77a-4291-bf83-84bcf6856161" providerId="ADAL" clId="{A93B996D-33A4-4A7D-A0BE-984773A46957}" dt="2020-07-15T21:48:12.645" v="17"/>
        <pc:sldMkLst>
          <pc:docMk/>
          <pc:sldMk cId="3224326416" sldId="281"/>
        </pc:sldMkLst>
      </pc:sldChg>
      <pc:sldChg chg="modSp add del mod">
        <pc:chgData name="Peter EDMUNDS" userId="57fb2244-f77a-4291-bf83-84bcf6856161" providerId="ADAL" clId="{A93B996D-33A4-4A7D-A0BE-984773A46957}" dt="2020-07-15T21:49:56.094" v="270"/>
        <pc:sldMkLst>
          <pc:docMk/>
          <pc:sldMk cId="955061766" sldId="284"/>
        </pc:sldMkLst>
        <pc:graphicFrameChg chg="mod">
          <ac:chgData name="Peter EDMUNDS" userId="57fb2244-f77a-4291-bf83-84bcf6856161" providerId="ADAL" clId="{A93B996D-33A4-4A7D-A0BE-984773A46957}" dt="2020-07-15T21:49:56.094" v="270"/>
          <ac:graphicFrameMkLst>
            <pc:docMk/>
            <pc:sldMk cId="955061766" sldId="284"/>
            <ac:graphicFrameMk id="12" creationId="{DA91B0EC-82B3-4973-9BE6-97E81515271A}"/>
          </ac:graphicFrameMkLst>
        </pc:graphicFrameChg>
      </pc:sldChg>
      <pc:sldChg chg="add del">
        <pc:chgData name="Peter EDMUNDS" userId="57fb2244-f77a-4291-bf83-84bcf6856161" providerId="ADAL" clId="{A93B996D-33A4-4A7D-A0BE-984773A46957}" dt="2020-07-15T21:48:12.645" v="17"/>
        <pc:sldMkLst>
          <pc:docMk/>
          <pc:sldMk cId="226628542" sldId="292"/>
        </pc:sldMkLst>
      </pc:sldChg>
      <pc:sldChg chg="addSp delSp modSp add del">
        <pc:chgData name="Peter EDMUNDS" userId="57fb2244-f77a-4291-bf83-84bcf6856161" providerId="ADAL" clId="{A93B996D-33A4-4A7D-A0BE-984773A46957}" dt="2020-07-15T21:52:10.777" v="291" actId="20577"/>
        <pc:sldMkLst>
          <pc:docMk/>
          <pc:sldMk cId="2017836285" sldId="382"/>
        </pc:sldMkLst>
        <pc:spChg chg="del">
          <ac:chgData name="Peter EDMUNDS" userId="57fb2244-f77a-4291-bf83-84bcf6856161" providerId="ADAL" clId="{A93B996D-33A4-4A7D-A0BE-984773A46957}" dt="2020-07-15T21:52:00.554" v="271" actId="478"/>
          <ac:spMkLst>
            <pc:docMk/>
            <pc:sldMk cId="2017836285" sldId="382"/>
            <ac:spMk id="3" creationId="{60DE9A6F-3DC6-4252-ABCC-1C618ABD586F}"/>
          </ac:spMkLst>
        </pc:spChg>
        <pc:spChg chg="mod">
          <ac:chgData name="Peter EDMUNDS" userId="57fb2244-f77a-4291-bf83-84bcf6856161" providerId="ADAL" clId="{A93B996D-33A4-4A7D-A0BE-984773A46957}" dt="2020-07-15T21:52:10.777" v="291" actId="20577"/>
          <ac:spMkLst>
            <pc:docMk/>
            <pc:sldMk cId="2017836285" sldId="382"/>
            <ac:spMk id="5" creationId="{8AF3EACA-9D93-448D-ACFB-65C396054244}"/>
          </ac:spMkLst>
        </pc:spChg>
        <pc:spChg chg="add mod">
          <ac:chgData name="Peter EDMUNDS" userId="57fb2244-f77a-4291-bf83-84bcf6856161" providerId="ADAL" clId="{A93B996D-33A4-4A7D-A0BE-984773A46957}" dt="2020-07-15T21:52:00.554" v="271" actId="478"/>
          <ac:spMkLst>
            <pc:docMk/>
            <pc:sldMk cId="2017836285" sldId="382"/>
            <ac:spMk id="6" creationId="{76F255FC-BB2D-4105-ADA6-293BC36BFF23}"/>
          </ac:spMkLst>
        </pc:spChg>
        <pc:spChg chg="del">
          <ac:chgData name="Peter EDMUNDS" userId="57fb2244-f77a-4291-bf83-84bcf6856161" providerId="ADAL" clId="{A93B996D-33A4-4A7D-A0BE-984773A46957}" dt="2020-07-15T21:52:06.520" v="272" actId="478"/>
          <ac:spMkLst>
            <pc:docMk/>
            <pc:sldMk cId="2017836285" sldId="382"/>
            <ac:spMk id="7" creationId="{8D76F55A-04C7-4328-9722-AE3B8A6B30C2}"/>
          </ac:spMkLst>
        </pc:spChg>
      </pc:sldChg>
      <pc:sldChg chg="modSp add del mod">
        <pc:chgData name="Peter EDMUNDS" userId="57fb2244-f77a-4291-bf83-84bcf6856161" providerId="ADAL" clId="{A93B996D-33A4-4A7D-A0BE-984773A46957}" dt="2020-07-15T21:49:50.849" v="268"/>
        <pc:sldMkLst>
          <pc:docMk/>
          <pc:sldMk cId="2887165400" sldId="398"/>
        </pc:sldMkLst>
        <pc:graphicFrameChg chg="mod">
          <ac:chgData name="Peter EDMUNDS" userId="57fb2244-f77a-4291-bf83-84bcf6856161" providerId="ADAL" clId="{A93B996D-33A4-4A7D-A0BE-984773A46957}" dt="2020-07-15T21:49:50.849" v="268"/>
          <ac:graphicFrameMkLst>
            <pc:docMk/>
            <pc:sldMk cId="2887165400" sldId="398"/>
            <ac:graphicFrameMk id="12" creationId="{C3E6634F-5E65-4124-9449-428B346BE795}"/>
          </ac:graphicFrameMkLst>
        </pc:graphicFrameChg>
      </pc:sldChg>
      <pc:sldChg chg="add del">
        <pc:chgData name="Peter EDMUNDS" userId="57fb2244-f77a-4291-bf83-84bcf6856161" providerId="ADAL" clId="{A93B996D-33A4-4A7D-A0BE-984773A46957}" dt="2020-07-15T21:48:12.645" v="17"/>
        <pc:sldMkLst>
          <pc:docMk/>
          <pc:sldMk cId="2828015541" sldId="400"/>
        </pc:sldMkLst>
      </pc:sldChg>
      <pc:sldChg chg="add del">
        <pc:chgData name="Peter EDMUNDS" userId="57fb2244-f77a-4291-bf83-84bcf6856161" providerId="ADAL" clId="{A93B996D-33A4-4A7D-A0BE-984773A46957}" dt="2020-07-15T21:48:12.645" v="17"/>
        <pc:sldMkLst>
          <pc:docMk/>
          <pc:sldMk cId="3075692821" sldId="401"/>
        </pc:sldMkLst>
      </pc:sldChg>
      <pc:sldChg chg="del">
        <pc:chgData name="Peter EDMUNDS" userId="57fb2244-f77a-4291-bf83-84bcf6856161" providerId="ADAL" clId="{A93B996D-33A4-4A7D-A0BE-984773A46957}" dt="2020-07-15T21:48:08.926" v="11" actId="2696"/>
        <pc:sldMkLst>
          <pc:docMk/>
          <pc:sldMk cId="3262717792" sldId="402"/>
        </pc:sldMkLst>
      </pc:sldChg>
      <pc:sldChg chg="add del">
        <pc:chgData name="Peter EDMUNDS" userId="57fb2244-f77a-4291-bf83-84bcf6856161" providerId="ADAL" clId="{A93B996D-33A4-4A7D-A0BE-984773A46957}" dt="2020-07-15T21:48:12.645" v="17"/>
        <pc:sldMkLst>
          <pc:docMk/>
          <pc:sldMk cId="908309560" sldId="406"/>
        </pc:sldMkLst>
      </pc:sldChg>
      <pc:sldChg chg="del">
        <pc:chgData name="Peter EDMUNDS" userId="57fb2244-f77a-4291-bf83-84bcf6856161" providerId="ADAL" clId="{A93B996D-33A4-4A7D-A0BE-984773A46957}" dt="2020-07-15T21:48:08.948" v="14" actId="2696"/>
        <pc:sldMkLst>
          <pc:docMk/>
          <pc:sldMk cId="1518038712" sldId="407"/>
        </pc:sldMkLst>
      </pc:sldChg>
      <pc:sldChg chg="del">
        <pc:chgData name="Peter EDMUNDS" userId="57fb2244-f77a-4291-bf83-84bcf6856161" providerId="ADAL" clId="{A93B996D-33A4-4A7D-A0BE-984773A46957}" dt="2020-07-15T21:48:08.956" v="15" actId="2696"/>
        <pc:sldMkLst>
          <pc:docMk/>
          <pc:sldMk cId="1986976223" sldId="408"/>
        </pc:sldMkLst>
      </pc:sldChg>
      <pc:sldChg chg="del">
        <pc:chgData name="Peter EDMUNDS" userId="57fb2244-f77a-4291-bf83-84bcf6856161" providerId="ADAL" clId="{A93B996D-33A4-4A7D-A0BE-984773A46957}" dt="2020-07-15T21:48:08.970" v="16" actId="2696"/>
        <pc:sldMkLst>
          <pc:docMk/>
          <pc:sldMk cId="3048935710" sldId="409"/>
        </pc:sldMkLst>
      </pc:sldChg>
      <pc:sldChg chg="add">
        <pc:chgData name="Peter EDMUNDS" userId="57fb2244-f77a-4291-bf83-84bcf6856161" providerId="ADAL" clId="{A93B996D-33A4-4A7D-A0BE-984773A46957}" dt="2020-07-15T21:48:12.645" v="17"/>
        <pc:sldMkLst>
          <pc:docMk/>
          <pc:sldMk cId="1818697705" sldId="410"/>
        </pc:sldMkLst>
      </pc:sldChg>
      <pc:sldChg chg="del">
        <pc:chgData name="Peter EDMUNDS" userId="57fb2244-f77a-4291-bf83-84bcf6856161" providerId="ADAL" clId="{A93B996D-33A4-4A7D-A0BE-984773A46957}" dt="2020-07-15T21:48:08.850" v="4" actId="2696"/>
        <pc:sldMkLst>
          <pc:docMk/>
          <pc:sldMk cId="3449257001" sldId="410"/>
        </pc:sldMkLst>
      </pc:sldChg>
      <pc:sldChg chg="add">
        <pc:chgData name="Peter EDMUNDS" userId="57fb2244-f77a-4291-bf83-84bcf6856161" providerId="ADAL" clId="{A93B996D-33A4-4A7D-A0BE-984773A46957}" dt="2020-07-15T21:48:12.645" v="17"/>
        <pc:sldMkLst>
          <pc:docMk/>
          <pc:sldMk cId="2626270129" sldId="411"/>
        </pc:sldMkLst>
      </pc:sldChg>
      <pc:sldChg chg="add">
        <pc:chgData name="Peter EDMUNDS" userId="57fb2244-f77a-4291-bf83-84bcf6856161" providerId="ADAL" clId="{A93B996D-33A4-4A7D-A0BE-984773A46957}" dt="2020-07-15T21:48:12.645" v="17"/>
        <pc:sldMkLst>
          <pc:docMk/>
          <pc:sldMk cId="3080263484" sldId="412"/>
        </pc:sldMkLst>
      </pc:sldChg>
      <pc:sldChg chg="add del">
        <pc:chgData name="Peter EDMUNDS" userId="57fb2244-f77a-4291-bf83-84bcf6856161" providerId="ADAL" clId="{A93B996D-33A4-4A7D-A0BE-984773A46957}" dt="2020-07-15T21:48:16.051" v="20"/>
        <pc:sldMkLst>
          <pc:docMk/>
          <pc:sldMk cId="1763944465" sldId="413"/>
        </pc:sldMkLst>
      </pc:sldChg>
      <pc:sldChg chg="add del">
        <pc:chgData name="Peter EDMUNDS" userId="57fb2244-f77a-4291-bf83-84bcf6856161" providerId="ADAL" clId="{A93B996D-33A4-4A7D-A0BE-984773A46957}" dt="2020-07-15T21:48:16.051" v="20"/>
        <pc:sldMkLst>
          <pc:docMk/>
          <pc:sldMk cId="3070807119" sldId="414"/>
        </pc:sldMkLst>
      </pc:sldChg>
      <pc:sldChg chg="add del">
        <pc:chgData name="Peter EDMUNDS" userId="57fb2244-f77a-4291-bf83-84bcf6856161" providerId="ADAL" clId="{A93B996D-33A4-4A7D-A0BE-984773A46957}" dt="2020-07-15T21:48:16.051" v="20"/>
        <pc:sldMkLst>
          <pc:docMk/>
          <pc:sldMk cId="3477094236" sldId="415"/>
        </pc:sldMkLst>
      </pc:sldChg>
      <pc:sldChg chg="add del">
        <pc:chgData name="Peter EDMUNDS" userId="57fb2244-f77a-4291-bf83-84bcf6856161" providerId="ADAL" clId="{A93B996D-33A4-4A7D-A0BE-984773A46957}" dt="2020-07-15T21:48:16.051" v="20"/>
        <pc:sldMkLst>
          <pc:docMk/>
          <pc:sldMk cId="4123256208" sldId="416"/>
        </pc:sldMkLst>
      </pc:sldChg>
      <pc:sldChg chg="add del">
        <pc:chgData name="Peter EDMUNDS" userId="57fb2244-f77a-4291-bf83-84bcf6856161" providerId="ADAL" clId="{A93B996D-33A4-4A7D-A0BE-984773A46957}" dt="2020-07-15T21:48:16.051" v="20"/>
        <pc:sldMkLst>
          <pc:docMk/>
          <pc:sldMk cId="1879126823" sldId="417"/>
        </pc:sldMkLst>
      </pc:sldChg>
      <pc:sldChg chg="add del">
        <pc:chgData name="Peter EDMUNDS" userId="57fb2244-f77a-4291-bf83-84bcf6856161" providerId="ADAL" clId="{A93B996D-33A4-4A7D-A0BE-984773A46957}" dt="2020-07-15T21:48:16.051" v="20"/>
        <pc:sldMkLst>
          <pc:docMk/>
          <pc:sldMk cId="2329577949" sldId="418"/>
        </pc:sldMkLst>
      </pc:sldChg>
      <pc:sldChg chg="modSp add del">
        <pc:chgData name="Peter EDMUNDS" userId="57fb2244-f77a-4291-bf83-84bcf6856161" providerId="ADAL" clId="{A93B996D-33A4-4A7D-A0BE-984773A46957}" dt="2020-07-15T21:48:16.051" v="20"/>
        <pc:sldMkLst>
          <pc:docMk/>
          <pc:sldMk cId="951840279" sldId="419"/>
        </pc:sldMkLst>
        <pc:graphicFrameChg chg="mod">
          <ac:chgData name="Peter EDMUNDS" userId="57fb2244-f77a-4291-bf83-84bcf6856161" providerId="ADAL" clId="{A93B996D-33A4-4A7D-A0BE-984773A46957}" dt="2020-07-15T21:48:16.051" v="20"/>
          <ac:graphicFrameMkLst>
            <pc:docMk/>
            <pc:sldMk cId="951840279" sldId="419"/>
            <ac:graphicFrameMk id="12" creationId="{C3E6634F-5E65-4124-9449-428B346BE795}"/>
          </ac:graphicFrameMkLst>
        </pc:graphicFrameChg>
      </pc:sldChg>
      <pc:sldChg chg="modSp add del">
        <pc:chgData name="Peter EDMUNDS" userId="57fb2244-f77a-4291-bf83-84bcf6856161" providerId="ADAL" clId="{A93B996D-33A4-4A7D-A0BE-984773A46957}" dt="2020-07-15T21:48:16.051" v="20"/>
        <pc:sldMkLst>
          <pc:docMk/>
          <pc:sldMk cId="4289918060" sldId="420"/>
        </pc:sldMkLst>
        <pc:graphicFrameChg chg="mod">
          <ac:chgData name="Peter EDMUNDS" userId="57fb2244-f77a-4291-bf83-84bcf6856161" providerId="ADAL" clId="{A93B996D-33A4-4A7D-A0BE-984773A46957}" dt="2020-07-15T21:48:16.051" v="20"/>
          <ac:graphicFrameMkLst>
            <pc:docMk/>
            <pc:sldMk cId="4289918060" sldId="420"/>
            <ac:graphicFrameMk id="12" creationId="{DA91B0EC-82B3-4973-9BE6-97E81515271A}"/>
          </ac:graphicFrameMkLst>
        </pc:graphicFrameChg>
      </pc:sldChg>
      <pc:sldChg chg="add del">
        <pc:chgData name="Peter EDMUNDS" userId="57fb2244-f77a-4291-bf83-84bcf6856161" providerId="ADAL" clId="{A93B996D-33A4-4A7D-A0BE-984773A46957}" dt="2020-07-15T21:48:16.051" v="20"/>
        <pc:sldMkLst>
          <pc:docMk/>
          <pc:sldMk cId="1734578902" sldId="421"/>
        </pc:sldMkLst>
      </pc:sldChg>
      <pc:sldChg chg="add del">
        <pc:chgData name="Peter EDMUNDS" userId="57fb2244-f77a-4291-bf83-84bcf6856161" providerId="ADAL" clId="{A93B996D-33A4-4A7D-A0BE-984773A46957}" dt="2020-07-15T21:48:16.051" v="20"/>
        <pc:sldMkLst>
          <pc:docMk/>
          <pc:sldMk cId="1535033379" sldId="422"/>
        </pc:sldMkLst>
      </pc:sldChg>
      <pc:sldChg chg="add del">
        <pc:chgData name="Peter EDMUNDS" userId="57fb2244-f77a-4291-bf83-84bcf6856161" providerId="ADAL" clId="{A93B996D-33A4-4A7D-A0BE-984773A46957}" dt="2020-07-15T21:48:16.051" v="20"/>
        <pc:sldMkLst>
          <pc:docMk/>
          <pc:sldMk cId="3863753279" sldId="423"/>
        </pc:sldMkLst>
      </pc:sldChg>
      <pc:sldChg chg="add del">
        <pc:chgData name="Peter EDMUNDS" userId="57fb2244-f77a-4291-bf83-84bcf6856161" providerId="ADAL" clId="{A93B996D-33A4-4A7D-A0BE-984773A46957}" dt="2020-07-15T21:48:16.051" v="20"/>
        <pc:sldMkLst>
          <pc:docMk/>
          <pc:sldMk cId="438632603" sldId="424"/>
        </pc:sldMkLst>
      </pc:sldChg>
      <pc:sldChg chg="add del">
        <pc:chgData name="Peter EDMUNDS" userId="57fb2244-f77a-4291-bf83-84bcf6856161" providerId="ADAL" clId="{A93B996D-33A4-4A7D-A0BE-984773A46957}" dt="2020-07-15T21:48:16.051" v="20"/>
        <pc:sldMkLst>
          <pc:docMk/>
          <pc:sldMk cId="135350933" sldId="425"/>
        </pc:sldMkLst>
      </pc:sldChg>
      <pc:sldChg chg="add del">
        <pc:chgData name="Peter EDMUNDS" userId="57fb2244-f77a-4291-bf83-84bcf6856161" providerId="ADAL" clId="{A93B996D-33A4-4A7D-A0BE-984773A46957}" dt="2020-07-15T21:48:16.051" v="20"/>
        <pc:sldMkLst>
          <pc:docMk/>
          <pc:sldMk cId="3273812541" sldId="426"/>
        </pc:sldMkLst>
      </pc:sldChg>
      <pc:sldChg chg="add del">
        <pc:chgData name="Peter EDMUNDS" userId="57fb2244-f77a-4291-bf83-84bcf6856161" providerId="ADAL" clId="{A93B996D-33A4-4A7D-A0BE-984773A46957}" dt="2020-07-15T21:48:16.051" v="20"/>
        <pc:sldMkLst>
          <pc:docMk/>
          <pc:sldMk cId="4018797083" sldId="427"/>
        </pc:sldMkLst>
      </pc:sldChg>
    </pc:docChg>
  </pc:docChgLst>
  <pc:docChgLst>
    <pc:chgData name="Peter EDMUNDS" userId="57fb2244-f77a-4291-bf83-84bcf6856161" providerId="ADAL" clId="{44264908-F95A-4C76-A22E-9408576B97A9}"/>
    <pc:docChg chg="addSld modSld">
      <pc:chgData name="Peter EDMUNDS" userId="57fb2244-f77a-4291-bf83-84bcf6856161" providerId="ADAL" clId="{44264908-F95A-4C76-A22E-9408576B97A9}" dt="2020-07-15T21:02:46.286" v="0"/>
      <pc:docMkLst>
        <pc:docMk/>
      </pc:docMkLst>
      <pc:sldChg chg="add">
        <pc:chgData name="Peter EDMUNDS" userId="57fb2244-f77a-4291-bf83-84bcf6856161" providerId="ADAL" clId="{44264908-F95A-4C76-A22E-9408576B97A9}" dt="2020-07-15T21:02:46.286" v="0"/>
        <pc:sldMkLst>
          <pc:docMk/>
          <pc:sldMk cId="2207074353" sldId="397"/>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slide" Target="../slides/slide4.xml"/><Relationship Id="rId1" Type="http://schemas.openxmlformats.org/officeDocument/2006/relationships/slideMaster" Target="../slideMasters/slideMaster1.xml"/><Relationship Id="rId4" Type="http://schemas.openxmlformats.org/officeDocument/2006/relationships/slide" Target="../slides/slide2.xml"/></Relationships>
</file>

<file path=ppt/slideLayouts/_rels/slideLayout3.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slide" Target="../slides/slide4.xml"/><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slide" Target="../slides/slide2.xml"/></Relationships>
</file>

<file path=ppt/slideLayouts/_rels/slideLayout4.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slide" Target="../slides/slide2.xml"/><Relationship Id="rId4" Type="http://schemas.openxmlformats.org/officeDocument/2006/relationships/slide" Target="../slides/slide5.xml"/></Relationships>
</file>

<file path=ppt/slideLayouts/_rels/slideLayout5.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slide" Target="../slides/slide2.xml"/><Relationship Id="rId4" Type="http://schemas.openxmlformats.org/officeDocument/2006/relationships/slide" Target="../slides/slide5.xml"/></Relationships>
</file>

<file path=ppt/slideLayouts/_rels/slideLayout6.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slide" Target="../slides/slide2.xml"/><Relationship Id="rId4" Type="http://schemas.openxmlformats.org/officeDocument/2006/relationships/slide" Target="../slides/slide5.xml"/></Relationships>
</file>

<file path=ppt/slideLayouts/_rels/slideLayout7.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slide" Target="../slides/slide2.xml"/><Relationship Id="rId4" Type="http://schemas.openxmlformats.org/officeDocument/2006/relationships/slide" Target="../slides/slide5.xml"/></Relationships>
</file>

<file path=ppt/slideLayouts/_rels/slideLayout8.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slide" Target="../slides/slide2.xml"/><Relationship Id="rId4" Type="http://schemas.openxmlformats.org/officeDocument/2006/relationships/slide" Target="../slides/slide5.xml"/></Relationships>
</file>

<file path=ppt/slideLayouts/_rels/slideLayout9.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slide" Target="../slides/slide2.xml"/><Relationship Id="rId4" Type="http://schemas.openxmlformats.org/officeDocument/2006/relationships/slide" Target="../slides/slide5.xml"/></Relationships>
</file>

<file path=ppt/slideLayouts/_rels/slideLayout10.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slide" Target="../slides/slide2.xml"/><Relationship Id="rId4" Type="http://schemas.openxmlformats.org/officeDocument/2006/relationships/slide" Target="../slides/slide5.xml"/></Relationships>
</file>

<file path=ppt/slideLayouts/_rels/slideLayout11.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slide" Target="../slides/slide2.xml"/><Relationship Id="rId4" Type="http://schemas.openxmlformats.org/officeDocument/2006/relationships/slide" Target="../slides/slide5.xml"/></Relationships>
</file>

<file path=ppt/slideLayouts/_rels/slideLayout12.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slide" Target="../slides/slide2.xml"/><Relationship Id="rId4" Type="http://schemas.openxmlformats.org/officeDocument/2006/relationships/slide" Target="../slides/slide5.xml"/></Relationships>
</file>

<file path=ppt/slideLayouts/_rels/slideLayout13.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slide" Target="../slides/slide2.xml"/><Relationship Id="rId4" Type="http://schemas.openxmlformats.org/officeDocument/2006/relationships/slide" Target="../slides/slide5.xml"/></Relationships>
</file>

<file path=ppt/slideLayouts/_rels/slideLayout14.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slide" Target="../slides/slide2.xml"/><Relationship Id="rId4" Type="http://schemas.openxmlformats.org/officeDocument/2006/relationships/slide" Target="../slides/slide5.xml"/></Relationships>
</file>

<file path=ppt/slideLayouts/_rels/slideLayout15.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slide" Target="../slides/slide2.xml"/><Relationship Id="rId4" Type="http://schemas.openxmlformats.org/officeDocument/2006/relationships/slide" Target="../slides/slide5.xml"/></Relationships>
</file>

<file path=ppt/slideLayouts/_rels/slideLayout16.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slide" Target="../slides/slide2.xml"/><Relationship Id="rId4" Type="http://schemas.openxmlformats.org/officeDocument/2006/relationships/slide" Target="../slides/slide5.xml"/></Relationships>
</file>

<file path=ppt/slideLayouts/_rels/slideLayout17.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slide" Target="../slides/slide2.xml"/><Relationship Id="rId4" Type="http://schemas.openxmlformats.org/officeDocument/2006/relationships/slide" Target="../slides/slide5.xml"/></Relationships>
</file>

<file path=ppt/slideLayouts/_rels/slideLayout18.xml.rels><?xml version="1.0" encoding="UTF-8" standalone="yes"?>
<Relationships xmlns="http://schemas.openxmlformats.org/package/2006/relationships"><Relationship Id="rId3" Type="http://schemas.openxmlformats.org/officeDocument/2006/relationships/slide" Target="../slides/slide4.xml"/><Relationship Id="rId7"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jpg"/><Relationship Id="rId5" Type="http://schemas.openxmlformats.org/officeDocument/2006/relationships/slide" Target="../slides/slide2.xml"/><Relationship Id="rId4" Type="http://schemas.openxmlformats.org/officeDocument/2006/relationships/slide" Target="../slides/slide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LO1 I DO">
    <p:spTree>
      <p:nvGrpSpPr>
        <p:cNvPr id="1" name=""/>
        <p:cNvGrpSpPr/>
        <p:nvPr/>
      </p:nvGrpSpPr>
      <p:grpSpPr>
        <a:xfrm>
          <a:off x="0" y="0"/>
          <a:ext cx="0" cy="0"/>
          <a:chOff x="0" y="0"/>
          <a:chExt cx="0" cy="0"/>
        </a:xfrm>
      </p:grpSpPr>
      <p:sp>
        <p:nvSpPr>
          <p:cNvPr id="16" name="Rounded Rectangle 20">
            <a:extLst>
              <a:ext uri="{FF2B5EF4-FFF2-40B4-BE49-F238E27FC236}">
                <a16:creationId xmlns:a16="http://schemas.microsoft.com/office/drawing/2014/main" id="{37A89079-236F-4A22-8FFF-9663B4EB1375}"/>
              </a:ext>
            </a:extLst>
          </p:cNvPr>
          <p:cNvSpPr/>
          <p:nvPr userDrawn="1"/>
        </p:nvSpPr>
        <p:spPr>
          <a:xfrm>
            <a:off x="119336" y="116632"/>
            <a:ext cx="5079066" cy="6588967"/>
          </a:xfrm>
          <a:prstGeom prst="roundRect">
            <a:avLst>
              <a:gd name="adj" fmla="val 2865"/>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a:spcBef>
                <a:spcPts val="600"/>
              </a:spcBef>
              <a:defRPr sz="2800" b="1">
                <a:solidFill>
                  <a:srgbClr val="000000"/>
                </a:solidFill>
              </a:defRPr>
            </a:pPr>
            <a:endParaRPr lang="en-US" sz="3733" dirty="0"/>
          </a:p>
        </p:txBody>
      </p:sp>
      <p:sp>
        <p:nvSpPr>
          <p:cNvPr id="18" name="Rounded Rectangle 20">
            <a:extLst>
              <a:ext uri="{FF2B5EF4-FFF2-40B4-BE49-F238E27FC236}">
                <a16:creationId xmlns:a16="http://schemas.microsoft.com/office/drawing/2014/main" id="{8C55545C-5EF8-4BD6-947D-5B5F3AA27D7C}"/>
              </a:ext>
            </a:extLst>
          </p:cNvPr>
          <p:cNvSpPr/>
          <p:nvPr userDrawn="1"/>
        </p:nvSpPr>
        <p:spPr>
          <a:xfrm>
            <a:off x="5384140" y="116632"/>
            <a:ext cx="6688524" cy="3883868"/>
          </a:xfrm>
          <a:prstGeom prst="roundRect">
            <a:avLst>
              <a:gd name="adj" fmla="val 2865"/>
            </a:avLst>
          </a:prstGeom>
          <a:no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a:spcBef>
                <a:spcPts val="600"/>
              </a:spcBef>
              <a:defRPr sz="2800" b="1">
                <a:solidFill>
                  <a:srgbClr val="000000"/>
                </a:solidFill>
              </a:defRPr>
            </a:pPr>
            <a:endParaRPr lang="en-US" sz="3733" dirty="0"/>
          </a:p>
        </p:txBody>
      </p:sp>
      <p:sp>
        <p:nvSpPr>
          <p:cNvPr id="19" name="Rectangle: Rounded Corners 18">
            <a:extLst>
              <a:ext uri="{FF2B5EF4-FFF2-40B4-BE49-F238E27FC236}">
                <a16:creationId xmlns:a16="http://schemas.microsoft.com/office/drawing/2014/main" id="{5E8CD4EB-B962-44CB-8A10-BB7CDE6FBEE9}"/>
              </a:ext>
            </a:extLst>
          </p:cNvPr>
          <p:cNvSpPr/>
          <p:nvPr userDrawn="1"/>
        </p:nvSpPr>
        <p:spPr>
          <a:xfrm>
            <a:off x="3093508" y="6516213"/>
            <a:ext cx="2028825" cy="292894"/>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Specification</a:t>
            </a:r>
          </a:p>
        </p:txBody>
      </p:sp>
      <p:sp>
        <p:nvSpPr>
          <p:cNvPr id="20" name="Rectangle: Rounded Corners 19">
            <a:extLst>
              <a:ext uri="{FF2B5EF4-FFF2-40B4-BE49-F238E27FC236}">
                <a16:creationId xmlns:a16="http://schemas.microsoft.com/office/drawing/2014/main" id="{1181F853-BF94-40DA-954D-58989AB8DE74}"/>
              </a:ext>
            </a:extLst>
          </p:cNvPr>
          <p:cNvSpPr/>
          <p:nvPr userDrawn="1"/>
        </p:nvSpPr>
        <p:spPr>
          <a:xfrm>
            <a:off x="9915526" y="3874296"/>
            <a:ext cx="2028825" cy="292894"/>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Lesson Sequence</a:t>
            </a:r>
          </a:p>
        </p:txBody>
      </p:sp>
      <p:sp>
        <p:nvSpPr>
          <p:cNvPr id="21" name="Rounded Rectangle 20">
            <a:extLst>
              <a:ext uri="{FF2B5EF4-FFF2-40B4-BE49-F238E27FC236}">
                <a16:creationId xmlns:a16="http://schemas.microsoft.com/office/drawing/2014/main" id="{6E63E400-D736-4FE2-A70F-1A4C9C1F87DD}"/>
              </a:ext>
            </a:extLst>
          </p:cNvPr>
          <p:cNvSpPr/>
          <p:nvPr userDrawn="1"/>
        </p:nvSpPr>
        <p:spPr>
          <a:xfrm>
            <a:off x="5384140" y="4264819"/>
            <a:ext cx="3181216" cy="2440780"/>
          </a:xfrm>
          <a:prstGeom prst="roundRect">
            <a:avLst>
              <a:gd name="adj" fmla="val 2865"/>
            </a:avLst>
          </a:prstGeom>
          <a:no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a:spcBef>
                <a:spcPts val="600"/>
              </a:spcBef>
              <a:defRPr sz="2800" b="1">
                <a:solidFill>
                  <a:srgbClr val="000000"/>
                </a:solidFill>
              </a:defRPr>
            </a:pPr>
            <a:endParaRPr lang="en-US" sz="3733" dirty="0"/>
          </a:p>
        </p:txBody>
      </p:sp>
      <p:sp>
        <p:nvSpPr>
          <p:cNvPr id="22" name="Rounded Rectangle 20">
            <a:extLst>
              <a:ext uri="{FF2B5EF4-FFF2-40B4-BE49-F238E27FC236}">
                <a16:creationId xmlns:a16="http://schemas.microsoft.com/office/drawing/2014/main" id="{145ACC6F-56AA-4F4E-8FB5-FA694639643B}"/>
              </a:ext>
            </a:extLst>
          </p:cNvPr>
          <p:cNvSpPr/>
          <p:nvPr userDrawn="1"/>
        </p:nvSpPr>
        <p:spPr>
          <a:xfrm>
            <a:off x="8815380" y="4264819"/>
            <a:ext cx="3181215" cy="2440780"/>
          </a:xfrm>
          <a:prstGeom prst="roundRect">
            <a:avLst>
              <a:gd name="adj" fmla="val 2865"/>
            </a:avLst>
          </a:prstGeom>
          <a:no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a:spcBef>
                <a:spcPts val="600"/>
              </a:spcBef>
              <a:defRPr sz="2800" b="1">
                <a:solidFill>
                  <a:srgbClr val="000000"/>
                </a:solidFill>
              </a:defRPr>
            </a:pPr>
            <a:endParaRPr lang="en-US" sz="3733" dirty="0"/>
          </a:p>
        </p:txBody>
      </p:sp>
      <p:sp>
        <p:nvSpPr>
          <p:cNvPr id="23" name="Rectangle: Rounded Corners 22">
            <a:extLst>
              <a:ext uri="{FF2B5EF4-FFF2-40B4-BE49-F238E27FC236}">
                <a16:creationId xmlns:a16="http://schemas.microsoft.com/office/drawing/2014/main" id="{2D5FE6A0-2FE4-4777-AEE8-EC2BEB3FC62C}"/>
              </a:ext>
            </a:extLst>
          </p:cNvPr>
          <p:cNvSpPr/>
          <p:nvPr userDrawn="1"/>
        </p:nvSpPr>
        <p:spPr>
          <a:xfrm>
            <a:off x="6460596" y="6516213"/>
            <a:ext cx="2028825" cy="292894"/>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Prior Learning</a:t>
            </a:r>
          </a:p>
        </p:txBody>
      </p:sp>
      <p:sp>
        <p:nvSpPr>
          <p:cNvPr id="24" name="Rectangle: Rounded Corners 23">
            <a:extLst>
              <a:ext uri="{FF2B5EF4-FFF2-40B4-BE49-F238E27FC236}">
                <a16:creationId xmlns:a16="http://schemas.microsoft.com/office/drawing/2014/main" id="{4736AEB8-69B7-45F4-B5DB-2D3F277911A2}"/>
              </a:ext>
            </a:extLst>
          </p:cNvPr>
          <p:cNvSpPr/>
          <p:nvPr userDrawn="1"/>
        </p:nvSpPr>
        <p:spPr>
          <a:xfrm>
            <a:off x="9877493" y="6510334"/>
            <a:ext cx="2028825" cy="292894"/>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Future Learning</a:t>
            </a:r>
          </a:p>
        </p:txBody>
      </p:sp>
      <p:sp>
        <p:nvSpPr>
          <p:cNvPr id="25" name="Rectangle 24">
            <a:extLst>
              <a:ext uri="{FF2B5EF4-FFF2-40B4-BE49-F238E27FC236}">
                <a16:creationId xmlns:a16="http://schemas.microsoft.com/office/drawing/2014/main" id="{7DDECA75-D8E4-433A-92D9-5230F4274147}"/>
              </a:ext>
            </a:extLst>
          </p:cNvPr>
          <p:cNvSpPr/>
          <p:nvPr userDrawn="1"/>
        </p:nvSpPr>
        <p:spPr>
          <a:xfrm>
            <a:off x="5384140" y="4264819"/>
            <a:ext cx="3105281" cy="276999"/>
          </a:xfrm>
          <a:prstGeom prst="rect">
            <a:avLst/>
          </a:prstGeom>
          <a:ln>
            <a:noFill/>
          </a:ln>
        </p:spPr>
        <p:txBody>
          <a:bodyPr wrap="square">
            <a:spAutoFit/>
          </a:bodyPr>
          <a:lstStyle/>
          <a:p>
            <a:r>
              <a:rPr lang="en-GB" sz="1200" dirty="0"/>
              <a:t>Pupils should have been taught to: </a:t>
            </a:r>
          </a:p>
        </p:txBody>
      </p:sp>
      <p:sp>
        <p:nvSpPr>
          <p:cNvPr id="26" name="Rectangle 25">
            <a:extLst>
              <a:ext uri="{FF2B5EF4-FFF2-40B4-BE49-F238E27FC236}">
                <a16:creationId xmlns:a16="http://schemas.microsoft.com/office/drawing/2014/main" id="{44F107E4-1F73-4E19-85F4-2B80B83FD5C8}"/>
              </a:ext>
            </a:extLst>
          </p:cNvPr>
          <p:cNvSpPr/>
          <p:nvPr userDrawn="1"/>
        </p:nvSpPr>
        <p:spPr>
          <a:xfrm>
            <a:off x="8815380" y="4289071"/>
            <a:ext cx="3181215" cy="276999"/>
          </a:xfrm>
          <a:prstGeom prst="rect">
            <a:avLst/>
          </a:prstGeom>
          <a:ln>
            <a:noFill/>
          </a:ln>
        </p:spPr>
        <p:txBody>
          <a:bodyPr wrap="square">
            <a:spAutoFit/>
          </a:bodyPr>
          <a:lstStyle/>
          <a:p>
            <a:r>
              <a:rPr lang="en-GB" sz="1200" dirty="0"/>
              <a:t>Pupils will be taught:</a:t>
            </a:r>
          </a:p>
        </p:txBody>
      </p:sp>
      <p:sp>
        <p:nvSpPr>
          <p:cNvPr id="10" name="Text Placeholder 9">
            <a:extLst>
              <a:ext uri="{FF2B5EF4-FFF2-40B4-BE49-F238E27FC236}">
                <a16:creationId xmlns:a16="http://schemas.microsoft.com/office/drawing/2014/main" id="{AE1E4E19-E6A6-45F5-937E-27BB2AACE376}"/>
              </a:ext>
            </a:extLst>
          </p:cNvPr>
          <p:cNvSpPr>
            <a:spLocks noGrp="1"/>
          </p:cNvSpPr>
          <p:nvPr>
            <p:ph type="body" sz="quarter" idx="10" hasCustomPrompt="1"/>
          </p:nvPr>
        </p:nvSpPr>
        <p:spPr>
          <a:xfrm>
            <a:off x="5384140" y="152401"/>
            <a:ext cx="6688798" cy="3722687"/>
          </a:xfrm>
        </p:spPr>
        <p:txBody>
          <a:bodyP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dirty="0"/>
              <a:t>Outline a list of lessons from this topic here so teachers can quickly see where this lesson fits in the sequence, e.g.:</a:t>
            </a:r>
          </a:p>
          <a:p>
            <a:pPr lvl="0"/>
            <a:endParaRPr lang="en-US" dirty="0"/>
          </a:p>
          <a:p>
            <a:pPr lvl="0"/>
            <a:r>
              <a:rPr lang="en-GB" dirty="0"/>
              <a:t>Lesson 1: The Particle Model of Solids, Liquids and Gases</a:t>
            </a:r>
          </a:p>
          <a:p>
            <a:pPr lvl="0"/>
            <a:r>
              <a:rPr lang="en-GB" dirty="0"/>
              <a:t>Lesson 2: Changes of State (RP – heating curves)</a:t>
            </a:r>
          </a:p>
          <a:p>
            <a:pPr lvl="0"/>
            <a:r>
              <a:rPr lang="en-GB" dirty="0"/>
              <a:t>Lesson 3: Density (RP – Density)</a:t>
            </a:r>
          </a:p>
        </p:txBody>
      </p:sp>
      <p:sp>
        <p:nvSpPr>
          <p:cNvPr id="28" name="Text Placeholder 27">
            <a:extLst>
              <a:ext uri="{FF2B5EF4-FFF2-40B4-BE49-F238E27FC236}">
                <a16:creationId xmlns:a16="http://schemas.microsoft.com/office/drawing/2014/main" id="{10E82157-FEA8-4FB1-9E00-5AA05D6A00D0}"/>
              </a:ext>
            </a:extLst>
          </p:cNvPr>
          <p:cNvSpPr>
            <a:spLocks noGrp="1"/>
          </p:cNvSpPr>
          <p:nvPr>
            <p:ph type="body" sz="quarter" idx="11" hasCustomPrompt="1"/>
          </p:nvPr>
        </p:nvSpPr>
        <p:spPr>
          <a:xfrm>
            <a:off x="119063" y="115888"/>
            <a:ext cx="5080000" cy="6589712"/>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Add details from the specification here</a:t>
            </a:r>
          </a:p>
        </p:txBody>
      </p:sp>
      <p:sp>
        <p:nvSpPr>
          <p:cNvPr id="30" name="Text Placeholder 29">
            <a:extLst>
              <a:ext uri="{FF2B5EF4-FFF2-40B4-BE49-F238E27FC236}">
                <a16:creationId xmlns:a16="http://schemas.microsoft.com/office/drawing/2014/main" id="{5992DB3F-DEFD-4FC0-9110-B3B2A90032D8}"/>
              </a:ext>
            </a:extLst>
          </p:cNvPr>
          <p:cNvSpPr>
            <a:spLocks noGrp="1"/>
          </p:cNvSpPr>
          <p:nvPr>
            <p:ph type="body" sz="quarter" idx="12" hasCustomPrompt="1"/>
          </p:nvPr>
        </p:nvSpPr>
        <p:spPr>
          <a:xfrm>
            <a:off x="5384800" y="4565650"/>
            <a:ext cx="3179763" cy="1944688"/>
          </a:xfrm>
        </p:spPr>
        <p:txBody>
          <a:bodyPr/>
          <a:lstStyle>
            <a:lvl1pPr>
              <a:defRPr sz="1200"/>
            </a:lvl1pPr>
          </a:lstStyle>
          <a:p>
            <a:pPr lvl="0"/>
            <a:r>
              <a:rPr lang="en-US" dirty="0"/>
              <a:t>List relevant key outcomes from prior key stage or lesson titles from previous topics / lessons here</a:t>
            </a:r>
          </a:p>
        </p:txBody>
      </p:sp>
      <p:sp>
        <p:nvSpPr>
          <p:cNvPr id="31" name="Text Placeholder 29">
            <a:extLst>
              <a:ext uri="{FF2B5EF4-FFF2-40B4-BE49-F238E27FC236}">
                <a16:creationId xmlns:a16="http://schemas.microsoft.com/office/drawing/2014/main" id="{6AC0F5EB-2AE4-4E15-908F-2CBC81209330}"/>
              </a:ext>
            </a:extLst>
          </p:cNvPr>
          <p:cNvSpPr>
            <a:spLocks noGrp="1"/>
          </p:cNvSpPr>
          <p:nvPr>
            <p:ph type="body" sz="quarter" idx="13" hasCustomPrompt="1"/>
          </p:nvPr>
        </p:nvSpPr>
        <p:spPr>
          <a:xfrm>
            <a:off x="8813134" y="4565650"/>
            <a:ext cx="3179763" cy="1944688"/>
          </a:xfrm>
        </p:spPr>
        <p:txBody>
          <a:bodyPr/>
          <a:lstStyle>
            <a:lvl1pPr>
              <a:defRPr sz="1200"/>
            </a:lvl1pPr>
          </a:lstStyle>
          <a:p>
            <a:pPr lvl="0"/>
            <a:r>
              <a:rPr lang="en-US" dirty="0"/>
              <a:t>List relevant key outcomes from future key stage or lesson titles from future topics / lessons here</a:t>
            </a:r>
          </a:p>
        </p:txBody>
      </p:sp>
    </p:spTree>
    <p:extLst>
      <p:ext uri="{BB962C8B-B14F-4D97-AF65-F5344CB8AC3E}">
        <p14:creationId xmlns:p14="http://schemas.microsoft.com/office/powerpoint/2010/main" val="18807008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o Now Qs">
    <p:spTree>
      <p:nvGrpSpPr>
        <p:cNvPr id="1" name=""/>
        <p:cNvGrpSpPr/>
        <p:nvPr/>
      </p:nvGrpSpPr>
      <p:grpSpPr>
        <a:xfrm>
          <a:off x="0" y="0"/>
          <a:ext cx="0" cy="0"/>
          <a:chOff x="0" y="0"/>
          <a:chExt cx="0" cy="0"/>
        </a:xfrm>
      </p:grpSpPr>
      <p:sp>
        <p:nvSpPr>
          <p:cNvPr id="7" name="Rounded Rectangle 28">
            <a:hlinkClick r:id="" action="ppaction://noaction"/>
            <a:extLst>
              <a:ext uri="{FF2B5EF4-FFF2-40B4-BE49-F238E27FC236}">
                <a16:creationId xmlns:a16="http://schemas.microsoft.com/office/drawing/2014/main" id="{EF800E0C-4520-4D61-B97B-846CC00F2807}"/>
              </a:ext>
            </a:extLst>
          </p:cNvPr>
          <p:cNvSpPr/>
          <p:nvPr userDrawn="1"/>
        </p:nvSpPr>
        <p:spPr>
          <a:xfrm>
            <a:off x="119336" y="6165304"/>
            <a:ext cx="2315222" cy="576064"/>
          </a:xfrm>
          <a:prstGeom prst="roundRect">
            <a:avLst/>
          </a:prstGeom>
          <a:solidFill>
            <a:srgbClr val="0070C0"/>
          </a:solid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ctr"/>
            <a:r>
              <a:rPr lang="en-GB" sz="2800" b="1" dirty="0"/>
              <a:t>Do Now</a:t>
            </a:r>
          </a:p>
        </p:txBody>
      </p:sp>
      <p:sp>
        <p:nvSpPr>
          <p:cNvPr id="8" name="Rounded Rectangle 29">
            <a:hlinkClick r:id="rId2" action="ppaction://hlinksldjump"/>
            <a:extLst>
              <a:ext uri="{FF2B5EF4-FFF2-40B4-BE49-F238E27FC236}">
                <a16:creationId xmlns:a16="http://schemas.microsoft.com/office/drawing/2014/main" id="{5E268503-A08E-496A-806D-CE441E76005A}"/>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9" name="Rounded Rectangle 16">
            <a:hlinkClick r:id="rId3" action="ppaction://hlinksldjump"/>
            <a:extLst>
              <a:ext uri="{FF2B5EF4-FFF2-40B4-BE49-F238E27FC236}">
                <a16:creationId xmlns:a16="http://schemas.microsoft.com/office/drawing/2014/main" id="{64AB73D5-F6B9-4884-808F-1723F1FED97E}"/>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10" name="Rounded Rectangle 17">
            <a:hlinkClick r:id="rId4" action="ppaction://hlinksldjump"/>
            <a:extLst>
              <a:ext uri="{FF2B5EF4-FFF2-40B4-BE49-F238E27FC236}">
                <a16:creationId xmlns:a16="http://schemas.microsoft.com/office/drawing/2014/main" id="{739ED3E5-0569-444B-AC98-669827C4E83B}"/>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11" name="Rounded Rectangle 18">
            <a:hlinkClick r:id="" action="ppaction://noaction"/>
            <a:extLst>
              <a:ext uri="{FF2B5EF4-FFF2-40B4-BE49-F238E27FC236}">
                <a16:creationId xmlns:a16="http://schemas.microsoft.com/office/drawing/2014/main" id="{E78C01C3-7EEC-445A-877E-FCDC2905DBB8}"/>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12" name="Rounded Rectangle 14">
            <a:extLst>
              <a:ext uri="{FF2B5EF4-FFF2-40B4-BE49-F238E27FC236}">
                <a16:creationId xmlns:a16="http://schemas.microsoft.com/office/drawing/2014/main" id="{09D869FA-2FDE-4C68-B53B-2AC11324B919}"/>
              </a:ext>
            </a:extLst>
          </p:cNvPr>
          <p:cNvSpPr/>
          <p:nvPr userDrawn="1"/>
        </p:nvSpPr>
        <p:spPr>
          <a:xfrm rot="5400000">
            <a:off x="1885200" y="-583675"/>
            <a:ext cx="2386623" cy="5858190"/>
          </a:xfrm>
          <a:prstGeom prst="roundRect">
            <a:avLst>
              <a:gd name="adj" fmla="val 2865"/>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lvl="1">
              <a:spcBef>
                <a:spcPts val="600"/>
              </a:spcBef>
              <a:defRPr sz="2800" b="1">
                <a:solidFill>
                  <a:srgbClr val="000000"/>
                </a:solidFill>
              </a:defRPr>
            </a:pPr>
            <a:endParaRPr lang="en-US" sz="2800" dirty="0"/>
          </a:p>
          <a:p>
            <a:pPr marL="514326" indent="-514326">
              <a:spcBef>
                <a:spcPts val="600"/>
              </a:spcBef>
              <a:buFont typeface="+mj-lt"/>
              <a:buAutoNum type="arabicPeriod"/>
              <a:defRPr sz="2800" b="1">
                <a:solidFill>
                  <a:srgbClr val="000000"/>
                </a:solidFill>
              </a:defRPr>
            </a:pPr>
            <a:endParaRPr lang="en-US" sz="2800" dirty="0"/>
          </a:p>
          <a:p>
            <a:pPr marL="514326" indent="-514326">
              <a:spcBef>
                <a:spcPts val="600"/>
              </a:spcBef>
              <a:buFont typeface="+mj-lt"/>
              <a:buAutoNum type="arabicPeriod"/>
              <a:defRPr sz="2800" b="1">
                <a:solidFill>
                  <a:srgbClr val="000000"/>
                </a:solidFill>
              </a:defRPr>
            </a:pPr>
            <a:endParaRPr lang="en-US" sz="2400" dirty="0"/>
          </a:p>
          <a:p>
            <a:pPr marL="514326" indent="-514326">
              <a:spcBef>
                <a:spcPts val="600"/>
              </a:spcBef>
              <a:buFont typeface="+mj-lt"/>
              <a:buAutoNum type="arabicPeriod"/>
              <a:defRPr sz="2800" b="1">
                <a:solidFill>
                  <a:srgbClr val="000000"/>
                </a:solidFill>
              </a:defRPr>
            </a:pPr>
            <a:endParaRPr lang="en-US" sz="2400" dirty="0"/>
          </a:p>
        </p:txBody>
      </p:sp>
      <p:sp>
        <p:nvSpPr>
          <p:cNvPr id="13" name="Rounded Rectangle 14">
            <a:extLst>
              <a:ext uri="{FF2B5EF4-FFF2-40B4-BE49-F238E27FC236}">
                <a16:creationId xmlns:a16="http://schemas.microsoft.com/office/drawing/2014/main" id="{7143DE02-551B-4DA1-9200-73B24E55C5AA}"/>
              </a:ext>
            </a:extLst>
          </p:cNvPr>
          <p:cNvSpPr/>
          <p:nvPr userDrawn="1"/>
        </p:nvSpPr>
        <p:spPr>
          <a:xfrm rot="5400000">
            <a:off x="1885201" y="1906709"/>
            <a:ext cx="2386623" cy="5858190"/>
          </a:xfrm>
          <a:prstGeom prst="roundRect">
            <a:avLst>
              <a:gd name="adj" fmla="val 2865"/>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marL="514326" indent="-514326">
              <a:spcBef>
                <a:spcPts val="600"/>
              </a:spcBef>
              <a:buFont typeface="+mj-lt"/>
              <a:buAutoNum type="arabicPeriod"/>
              <a:defRPr sz="2800" b="1">
                <a:solidFill>
                  <a:srgbClr val="000000"/>
                </a:solidFill>
              </a:defRPr>
            </a:pPr>
            <a:endParaRPr lang="en-US" sz="2800" dirty="0"/>
          </a:p>
          <a:p>
            <a:pPr lvl="1">
              <a:spcBef>
                <a:spcPts val="600"/>
              </a:spcBef>
              <a:defRPr sz="2800" b="1">
                <a:solidFill>
                  <a:srgbClr val="000000"/>
                </a:solidFill>
              </a:defRPr>
            </a:pPr>
            <a:endParaRPr lang="en-US" sz="2800" dirty="0"/>
          </a:p>
          <a:p>
            <a:pPr marL="514326" indent="-514326">
              <a:spcBef>
                <a:spcPts val="600"/>
              </a:spcBef>
              <a:buFont typeface="+mj-lt"/>
              <a:buAutoNum type="arabicPeriod"/>
              <a:defRPr sz="2800" b="1">
                <a:solidFill>
                  <a:srgbClr val="000000"/>
                </a:solidFill>
              </a:defRPr>
            </a:pPr>
            <a:endParaRPr lang="en-US" sz="2400" dirty="0"/>
          </a:p>
          <a:p>
            <a:pPr marL="514326" indent="-514326">
              <a:spcBef>
                <a:spcPts val="600"/>
              </a:spcBef>
              <a:buFont typeface="+mj-lt"/>
              <a:buAutoNum type="arabicPeriod"/>
              <a:defRPr sz="2800" b="1">
                <a:solidFill>
                  <a:srgbClr val="000000"/>
                </a:solidFill>
              </a:defRPr>
            </a:pPr>
            <a:endParaRPr lang="en-US" sz="2400" dirty="0"/>
          </a:p>
        </p:txBody>
      </p:sp>
      <p:sp>
        <p:nvSpPr>
          <p:cNvPr id="14" name="Rounded Rectangle 14">
            <a:extLst>
              <a:ext uri="{FF2B5EF4-FFF2-40B4-BE49-F238E27FC236}">
                <a16:creationId xmlns:a16="http://schemas.microsoft.com/office/drawing/2014/main" id="{B0BBCB77-B208-4CC0-9D7F-53759B546330}"/>
              </a:ext>
            </a:extLst>
          </p:cNvPr>
          <p:cNvSpPr/>
          <p:nvPr userDrawn="1"/>
        </p:nvSpPr>
        <p:spPr>
          <a:xfrm rot="5400000">
            <a:off x="7828736" y="-576047"/>
            <a:ext cx="2386623" cy="5858190"/>
          </a:xfrm>
          <a:prstGeom prst="roundRect">
            <a:avLst>
              <a:gd name="adj" fmla="val 2865"/>
            </a:avLst>
          </a:prstGeom>
          <a:no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lvl="1">
              <a:spcBef>
                <a:spcPts val="600"/>
              </a:spcBef>
              <a:defRPr sz="2800" b="1">
                <a:solidFill>
                  <a:srgbClr val="000000"/>
                </a:solidFill>
              </a:defRPr>
            </a:pPr>
            <a:endParaRPr lang="en-US" sz="2800" dirty="0"/>
          </a:p>
          <a:p>
            <a:pPr marL="514326" indent="-514326">
              <a:spcBef>
                <a:spcPts val="600"/>
              </a:spcBef>
              <a:buFont typeface="+mj-lt"/>
              <a:buAutoNum type="arabicPeriod"/>
              <a:defRPr sz="2800" b="1">
                <a:solidFill>
                  <a:srgbClr val="000000"/>
                </a:solidFill>
              </a:defRPr>
            </a:pPr>
            <a:endParaRPr lang="en-US" sz="2800" dirty="0"/>
          </a:p>
          <a:p>
            <a:pPr marL="514326" indent="-514326">
              <a:spcBef>
                <a:spcPts val="600"/>
              </a:spcBef>
              <a:buFont typeface="+mj-lt"/>
              <a:buAutoNum type="arabicPeriod"/>
              <a:defRPr sz="2800" b="1">
                <a:solidFill>
                  <a:srgbClr val="000000"/>
                </a:solidFill>
              </a:defRPr>
            </a:pPr>
            <a:endParaRPr lang="en-US" sz="2400" dirty="0"/>
          </a:p>
          <a:p>
            <a:pPr marL="514326" indent="-514326">
              <a:spcBef>
                <a:spcPts val="600"/>
              </a:spcBef>
              <a:buFont typeface="+mj-lt"/>
              <a:buAutoNum type="arabicPeriod"/>
              <a:defRPr sz="2800" b="1">
                <a:solidFill>
                  <a:srgbClr val="000000"/>
                </a:solidFill>
              </a:defRPr>
            </a:pPr>
            <a:endParaRPr lang="en-US" sz="2400" dirty="0"/>
          </a:p>
        </p:txBody>
      </p:sp>
      <p:sp>
        <p:nvSpPr>
          <p:cNvPr id="15" name="Rounded Rectangle 14">
            <a:extLst>
              <a:ext uri="{FF2B5EF4-FFF2-40B4-BE49-F238E27FC236}">
                <a16:creationId xmlns:a16="http://schemas.microsoft.com/office/drawing/2014/main" id="{B3709AB3-6F39-4FF0-93E0-19641FD17616}"/>
              </a:ext>
            </a:extLst>
          </p:cNvPr>
          <p:cNvSpPr/>
          <p:nvPr userDrawn="1"/>
        </p:nvSpPr>
        <p:spPr>
          <a:xfrm rot="5400000">
            <a:off x="7828737" y="1914337"/>
            <a:ext cx="2386623" cy="5858190"/>
          </a:xfrm>
          <a:prstGeom prst="roundRect">
            <a:avLst>
              <a:gd name="adj" fmla="val 2865"/>
            </a:avLst>
          </a:prstGeom>
          <a:solidFill>
            <a:schemeClr val="bg1"/>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lvl="1">
              <a:spcBef>
                <a:spcPts val="600"/>
              </a:spcBef>
              <a:defRPr sz="2800" b="1">
                <a:solidFill>
                  <a:srgbClr val="000000"/>
                </a:solidFill>
              </a:defRPr>
            </a:pPr>
            <a:endParaRPr lang="en-US" sz="2800" dirty="0"/>
          </a:p>
          <a:p>
            <a:pPr marL="514326" indent="-514326">
              <a:spcBef>
                <a:spcPts val="600"/>
              </a:spcBef>
              <a:buFont typeface="+mj-lt"/>
              <a:buAutoNum type="arabicPeriod"/>
              <a:defRPr sz="2800" b="1">
                <a:solidFill>
                  <a:srgbClr val="000000"/>
                </a:solidFill>
              </a:defRPr>
            </a:pPr>
            <a:endParaRPr lang="en-US" sz="2800" dirty="0"/>
          </a:p>
          <a:p>
            <a:pPr marL="514326" indent="-514326">
              <a:spcBef>
                <a:spcPts val="600"/>
              </a:spcBef>
              <a:buFont typeface="+mj-lt"/>
              <a:buAutoNum type="arabicPeriod"/>
              <a:defRPr sz="2800" b="1">
                <a:solidFill>
                  <a:srgbClr val="000000"/>
                </a:solidFill>
              </a:defRPr>
            </a:pPr>
            <a:endParaRPr lang="en-US" sz="2400" dirty="0"/>
          </a:p>
          <a:p>
            <a:pPr marL="514326" indent="-514326">
              <a:spcBef>
                <a:spcPts val="600"/>
              </a:spcBef>
              <a:buFont typeface="+mj-lt"/>
              <a:buAutoNum type="arabicPeriod"/>
              <a:defRPr sz="2800" b="1">
                <a:solidFill>
                  <a:srgbClr val="000000"/>
                </a:solidFill>
              </a:defRPr>
            </a:pPr>
            <a:endParaRPr lang="en-US" sz="2400" dirty="0"/>
          </a:p>
        </p:txBody>
      </p:sp>
      <p:sp>
        <p:nvSpPr>
          <p:cNvPr id="16" name="Rectangle: Rounded Corners 15">
            <a:extLst>
              <a:ext uri="{FF2B5EF4-FFF2-40B4-BE49-F238E27FC236}">
                <a16:creationId xmlns:a16="http://schemas.microsoft.com/office/drawing/2014/main" id="{84B53DBC-4EC7-479F-A633-06117D97EFF6}"/>
              </a:ext>
            </a:extLst>
          </p:cNvPr>
          <p:cNvSpPr/>
          <p:nvPr userDrawn="1"/>
        </p:nvSpPr>
        <p:spPr>
          <a:xfrm>
            <a:off x="3157794" y="3315843"/>
            <a:ext cx="2730012" cy="283252"/>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Last Lesson</a:t>
            </a:r>
          </a:p>
        </p:txBody>
      </p:sp>
      <p:sp>
        <p:nvSpPr>
          <p:cNvPr id="17" name="Rectangle: Rounded Corners 16">
            <a:extLst>
              <a:ext uri="{FF2B5EF4-FFF2-40B4-BE49-F238E27FC236}">
                <a16:creationId xmlns:a16="http://schemas.microsoft.com/office/drawing/2014/main" id="{A8F9586E-43FD-4B64-BD11-E7BD862520DF}"/>
              </a:ext>
            </a:extLst>
          </p:cNvPr>
          <p:cNvSpPr/>
          <p:nvPr userDrawn="1"/>
        </p:nvSpPr>
        <p:spPr>
          <a:xfrm>
            <a:off x="9092188" y="3315843"/>
            <a:ext cx="2730012" cy="283252"/>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Last Term</a:t>
            </a:r>
          </a:p>
        </p:txBody>
      </p:sp>
      <p:sp>
        <p:nvSpPr>
          <p:cNvPr id="18" name="Rectangle: Rounded Corners 17">
            <a:extLst>
              <a:ext uri="{FF2B5EF4-FFF2-40B4-BE49-F238E27FC236}">
                <a16:creationId xmlns:a16="http://schemas.microsoft.com/office/drawing/2014/main" id="{8F91774B-7713-46F5-95F3-7CD763E07F74}"/>
              </a:ext>
            </a:extLst>
          </p:cNvPr>
          <p:cNvSpPr/>
          <p:nvPr userDrawn="1"/>
        </p:nvSpPr>
        <p:spPr>
          <a:xfrm>
            <a:off x="3157794" y="5840596"/>
            <a:ext cx="2730012" cy="283252"/>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Last Year</a:t>
            </a:r>
          </a:p>
        </p:txBody>
      </p:sp>
      <p:sp>
        <p:nvSpPr>
          <p:cNvPr id="19" name="Rectangle: Rounded Corners 18">
            <a:extLst>
              <a:ext uri="{FF2B5EF4-FFF2-40B4-BE49-F238E27FC236}">
                <a16:creationId xmlns:a16="http://schemas.microsoft.com/office/drawing/2014/main" id="{88C99A90-C036-440A-A7BF-AEE73AB407A2}"/>
              </a:ext>
            </a:extLst>
          </p:cNvPr>
          <p:cNvSpPr/>
          <p:nvPr userDrawn="1"/>
        </p:nvSpPr>
        <p:spPr>
          <a:xfrm>
            <a:off x="9092188" y="5850035"/>
            <a:ext cx="2730012" cy="283252"/>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Stretch &amp; Challenge</a:t>
            </a:r>
          </a:p>
        </p:txBody>
      </p:sp>
      <p:sp>
        <p:nvSpPr>
          <p:cNvPr id="20" name="Content Placeholder 2">
            <a:extLst>
              <a:ext uri="{FF2B5EF4-FFF2-40B4-BE49-F238E27FC236}">
                <a16:creationId xmlns:a16="http://schemas.microsoft.com/office/drawing/2014/main" id="{8092FB7C-D3DB-4C72-A164-F8E3A4B25625}"/>
              </a:ext>
            </a:extLst>
          </p:cNvPr>
          <p:cNvSpPr>
            <a:spLocks noGrp="1"/>
          </p:cNvSpPr>
          <p:nvPr>
            <p:ph idx="1" hasCustomPrompt="1"/>
          </p:nvPr>
        </p:nvSpPr>
        <p:spPr>
          <a:xfrm>
            <a:off x="135692" y="1253330"/>
            <a:ext cx="5828316" cy="2236389"/>
          </a:xfrm>
        </p:spPr>
        <p:txBody>
          <a:bodyPr/>
          <a:lstStyle>
            <a:lvl1pPr>
              <a:defRPr/>
            </a:lvl1pPr>
          </a:lstStyle>
          <a:p>
            <a:pPr lvl="0"/>
            <a:r>
              <a:rPr lang="en-US" dirty="0"/>
              <a:t>Add questions from last lesson here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1" name="Content Placeholder 2">
            <a:extLst>
              <a:ext uri="{FF2B5EF4-FFF2-40B4-BE49-F238E27FC236}">
                <a16:creationId xmlns:a16="http://schemas.microsoft.com/office/drawing/2014/main" id="{004836C7-8FBD-4766-B525-19A359800FA0}"/>
              </a:ext>
            </a:extLst>
          </p:cNvPr>
          <p:cNvSpPr>
            <a:spLocks noGrp="1"/>
          </p:cNvSpPr>
          <p:nvPr>
            <p:ph idx="10" hasCustomPrompt="1"/>
          </p:nvPr>
        </p:nvSpPr>
        <p:spPr>
          <a:xfrm>
            <a:off x="6169154" y="1253330"/>
            <a:ext cx="5828316" cy="2236389"/>
          </a:xfrm>
        </p:spPr>
        <p:txBody>
          <a:bodyPr/>
          <a:lstStyle>
            <a:lvl1pPr>
              <a:defRPr/>
            </a:lvl1pPr>
          </a:lstStyle>
          <a:p>
            <a:pPr lvl="0"/>
            <a:r>
              <a:rPr lang="en-US" dirty="0"/>
              <a:t>Add questions from last term here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Content Placeholder 2">
            <a:extLst>
              <a:ext uri="{FF2B5EF4-FFF2-40B4-BE49-F238E27FC236}">
                <a16:creationId xmlns:a16="http://schemas.microsoft.com/office/drawing/2014/main" id="{C8429BB1-6CF6-422C-9E4E-FC2E9A983BAB}"/>
              </a:ext>
            </a:extLst>
          </p:cNvPr>
          <p:cNvSpPr>
            <a:spLocks noGrp="1"/>
          </p:cNvSpPr>
          <p:nvPr>
            <p:ph idx="11" hasCustomPrompt="1"/>
          </p:nvPr>
        </p:nvSpPr>
        <p:spPr>
          <a:xfrm>
            <a:off x="135692" y="3718879"/>
            <a:ext cx="5828316" cy="2236389"/>
          </a:xfrm>
        </p:spPr>
        <p:txBody>
          <a:bodyPr/>
          <a:lstStyle>
            <a:lvl1pPr>
              <a:defRPr/>
            </a:lvl1pPr>
          </a:lstStyle>
          <a:p>
            <a:pPr lvl="0"/>
            <a:r>
              <a:rPr lang="en-US" dirty="0"/>
              <a:t>Add questions from last year here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3" name="Content Placeholder 2">
            <a:extLst>
              <a:ext uri="{FF2B5EF4-FFF2-40B4-BE49-F238E27FC236}">
                <a16:creationId xmlns:a16="http://schemas.microsoft.com/office/drawing/2014/main" id="{F0678E13-C8B2-4519-8BA6-84C75F1AA226}"/>
              </a:ext>
            </a:extLst>
          </p:cNvPr>
          <p:cNvSpPr>
            <a:spLocks noGrp="1"/>
          </p:cNvSpPr>
          <p:nvPr>
            <p:ph idx="12" hasCustomPrompt="1"/>
          </p:nvPr>
        </p:nvSpPr>
        <p:spPr>
          <a:xfrm>
            <a:off x="6169154" y="3718879"/>
            <a:ext cx="5828316" cy="2236389"/>
          </a:xfrm>
        </p:spPr>
        <p:txBody>
          <a:bodyPr/>
          <a:lstStyle>
            <a:lvl1pPr>
              <a:defRPr/>
            </a:lvl1pPr>
          </a:lstStyle>
          <a:p>
            <a:pPr lvl="0"/>
            <a:r>
              <a:rPr lang="en-US" dirty="0"/>
              <a:t>Add a stretch &amp; challenge task here (got to be more demanding, not just more of the same!)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7" name="Rounded Rectangle 2">
            <a:extLst>
              <a:ext uri="{FF2B5EF4-FFF2-40B4-BE49-F238E27FC236}">
                <a16:creationId xmlns:a16="http://schemas.microsoft.com/office/drawing/2014/main" id="{1F7DB36C-3EF4-47D7-9744-469E74E812F4}"/>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29" name="Title Placeholder 1">
            <a:extLst>
              <a:ext uri="{FF2B5EF4-FFF2-40B4-BE49-F238E27FC236}">
                <a16:creationId xmlns:a16="http://schemas.microsoft.com/office/drawing/2014/main" id="{64C882FD-0841-4AA9-BCCD-F089864A259B}"/>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Lesson Title Here</a:t>
            </a:r>
            <a:endParaRPr lang="en-GB" dirty="0"/>
          </a:p>
        </p:txBody>
      </p:sp>
      <p:sp>
        <p:nvSpPr>
          <p:cNvPr id="2" name="TextBox 1">
            <a:extLst>
              <a:ext uri="{FF2B5EF4-FFF2-40B4-BE49-F238E27FC236}">
                <a16:creationId xmlns:a16="http://schemas.microsoft.com/office/drawing/2014/main" id="{DA3DB44F-87D3-4E8A-81E3-E474681A16C4}"/>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1181954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Os All">
    <p:spTree>
      <p:nvGrpSpPr>
        <p:cNvPr id="1" name=""/>
        <p:cNvGrpSpPr/>
        <p:nvPr/>
      </p:nvGrpSpPr>
      <p:grpSpPr>
        <a:xfrm>
          <a:off x="0" y="0"/>
          <a:ext cx="0" cy="0"/>
          <a:chOff x="0" y="0"/>
          <a:chExt cx="0" cy="0"/>
        </a:xfrm>
      </p:grpSpPr>
      <p:sp>
        <p:nvSpPr>
          <p:cNvPr id="9" name="Rounded Rectangle 14">
            <a:extLst>
              <a:ext uri="{FF2B5EF4-FFF2-40B4-BE49-F238E27FC236}">
                <a16:creationId xmlns:a16="http://schemas.microsoft.com/office/drawing/2014/main" id="{0B8ABD72-1160-4214-8734-C05D02D4BC8C}"/>
              </a:ext>
            </a:extLst>
          </p:cNvPr>
          <p:cNvSpPr/>
          <p:nvPr userDrawn="1"/>
        </p:nvSpPr>
        <p:spPr>
          <a:xfrm>
            <a:off x="127514" y="1122107"/>
            <a:ext cx="9520540" cy="4953617"/>
          </a:xfrm>
          <a:prstGeom prst="roundRect">
            <a:avLst>
              <a:gd name="adj" fmla="val 2865"/>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a:spcBef>
                <a:spcPts val="600"/>
              </a:spcBef>
              <a:defRPr sz="2800" b="1">
                <a:solidFill>
                  <a:srgbClr val="000000"/>
                </a:solidFill>
              </a:defRPr>
            </a:pPr>
            <a:r>
              <a:rPr lang="en-US" sz="2800" u="sng" dirty="0"/>
              <a:t>Learning Objectives</a:t>
            </a:r>
          </a:p>
          <a:p>
            <a:pPr>
              <a:spcBef>
                <a:spcPts val="600"/>
              </a:spcBef>
              <a:defRPr sz="2800" b="1">
                <a:solidFill>
                  <a:srgbClr val="000000"/>
                </a:solidFill>
              </a:defRPr>
            </a:pPr>
            <a:endParaRPr lang="en-US" sz="2800" u="sng" dirty="0"/>
          </a:p>
          <a:p>
            <a:pPr marL="514326" indent="-514326">
              <a:spcBef>
                <a:spcPts val="600"/>
              </a:spcBef>
              <a:buFont typeface="+mj-lt"/>
              <a:buAutoNum type="arabicPeriod"/>
              <a:defRPr sz="2800" b="1">
                <a:solidFill>
                  <a:srgbClr val="000000"/>
                </a:solidFill>
              </a:defRPr>
            </a:pPr>
            <a:endParaRPr lang="en-US" sz="2400" dirty="0"/>
          </a:p>
          <a:p>
            <a:pPr marL="514326" indent="-514326">
              <a:spcBef>
                <a:spcPts val="600"/>
              </a:spcBef>
              <a:buFont typeface="+mj-lt"/>
              <a:buAutoNum type="arabicPeriod"/>
              <a:defRPr sz="2800" b="1">
                <a:solidFill>
                  <a:srgbClr val="000000"/>
                </a:solidFill>
              </a:defRPr>
            </a:pPr>
            <a:endParaRPr lang="en-US" sz="2400" dirty="0"/>
          </a:p>
        </p:txBody>
      </p:sp>
      <p:sp>
        <p:nvSpPr>
          <p:cNvPr id="10" name="Rounded Rectangle 25">
            <a:hlinkClick r:id="rId2" action="ppaction://hlinksldjump"/>
            <a:extLst>
              <a:ext uri="{FF2B5EF4-FFF2-40B4-BE49-F238E27FC236}">
                <a16:creationId xmlns:a16="http://schemas.microsoft.com/office/drawing/2014/main" id="{426FE47C-5C79-4F2C-8688-CF56B191AAB5}"/>
              </a:ext>
            </a:extLst>
          </p:cNvPr>
          <p:cNvSpPr/>
          <p:nvPr userDrawn="1"/>
        </p:nvSpPr>
        <p:spPr>
          <a:xfrm>
            <a:off x="9723535" y="1149006"/>
            <a:ext cx="2315222" cy="4926718"/>
          </a:xfrm>
          <a:prstGeom prst="roundRect">
            <a:avLst>
              <a:gd name="adj" fmla="val 2771"/>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t" anchorCtr="0"/>
          <a:lstStyle/>
          <a:p>
            <a:pPr algn="ctr"/>
            <a:r>
              <a:rPr lang="en-GB" sz="2800" b="1" dirty="0">
                <a:solidFill>
                  <a:srgbClr val="000000"/>
                </a:solidFill>
              </a:rPr>
              <a:t>Keywords</a:t>
            </a:r>
          </a:p>
          <a:p>
            <a:pPr algn="ctr"/>
            <a:endParaRPr lang="en-GB" sz="2400" dirty="0"/>
          </a:p>
        </p:txBody>
      </p:sp>
      <p:graphicFrame>
        <p:nvGraphicFramePr>
          <p:cNvPr id="17" name="Table 17">
            <a:extLst>
              <a:ext uri="{FF2B5EF4-FFF2-40B4-BE49-F238E27FC236}">
                <a16:creationId xmlns:a16="http://schemas.microsoft.com/office/drawing/2014/main" id="{D16A4D10-E9E3-4CC8-886A-C1DEBEE0FB93}"/>
              </a:ext>
            </a:extLst>
          </p:cNvPr>
          <p:cNvGraphicFramePr>
            <a:graphicFrameLocks noGrp="1"/>
          </p:cNvGraphicFramePr>
          <p:nvPr userDrawn="1">
            <p:extLst>
              <p:ext uri="{D42A27DB-BD31-4B8C-83A1-F6EECF244321}">
                <p14:modId xmlns:p14="http://schemas.microsoft.com/office/powerpoint/2010/main" val="1498518199"/>
              </p:ext>
            </p:extLst>
          </p:nvPr>
        </p:nvGraphicFramePr>
        <p:xfrm>
          <a:off x="1638829" y="1439113"/>
          <a:ext cx="9237134" cy="3979773"/>
        </p:xfrm>
        <a:graphic>
          <a:graphicData uri="http://schemas.openxmlformats.org/drawingml/2006/table">
            <a:tbl>
              <a:tblPr firstRow="1" bandRow="1">
                <a:tableStyleId>{2D5ABB26-0587-4C30-8999-92F81FD0307C}</a:tableStyleId>
              </a:tblPr>
              <a:tblGrid>
                <a:gridCol w="1693334">
                  <a:extLst>
                    <a:ext uri="{9D8B030D-6E8A-4147-A177-3AD203B41FA5}">
                      <a16:colId xmlns:a16="http://schemas.microsoft.com/office/drawing/2014/main" val="2853116596"/>
                    </a:ext>
                  </a:extLst>
                </a:gridCol>
                <a:gridCol w="7543800">
                  <a:extLst>
                    <a:ext uri="{9D8B030D-6E8A-4147-A177-3AD203B41FA5}">
                      <a16:colId xmlns:a16="http://schemas.microsoft.com/office/drawing/2014/main" val="1700284163"/>
                    </a:ext>
                  </a:extLst>
                </a:gridCol>
              </a:tblGrid>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3098532666"/>
                  </a:ext>
                </a:extLst>
              </a:tr>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779069674"/>
                  </a:ext>
                </a:extLst>
              </a:tr>
              <a:tr h="1326591">
                <a:tc>
                  <a:txBody>
                    <a:bodyPr/>
                    <a:lstStyle/>
                    <a:p>
                      <a:endParaRPr lang="en-GB"/>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2146891204"/>
                  </a:ext>
                </a:extLst>
              </a:tr>
            </a:tbl>
          </a:graphicData>
        </a:graphic>
      </p:graphicFrame>
      <p:sp>
        <p:nvSpPr>
          <p:cNvPr id="26" name="Text Placeholder 25">
            <a:extLst>
              <a:ext uri="{FF2B5EF4-FFF2-40B4-BE49-F238E27FC236}">
                <a16:creationId xmlns:a16="http://schemas.microsoft.com/office/drawing/2014/main" id="{3C7BDBA8-52BB-434F-B1D0-BBA9DBF4CE36}"/>
              </a:ext>
            </a:extLst>
          </p:cNvPr>
          <p:cNvSpPr>
            <a:spLocks noGrp="1"/>
          </p:cNvSpPr>
          <p:nvPr>
            <p:ph type="body" sz="quarter" idx="10" hasCustomPrompt="1"/>
          </p:nvPr>
        </p:nvSpPr>
        <p:spPr>
          <a:xfrm>
            <a:off x="9821863" y="1693863"/>
            <a:ext cx="2108200" cy="4308475"/>
          </a:xfrm>
        </p:spPr>
        <p:txBody>
          <a:bodyPr>
            <a:noAutofit/>
          </a:bodyPr>
          <a:lstStyle>
            <a:lvl1pPr marL="0" indent="0" algn="ctr">
              <a:buNone/>
              <a:defRPr sz="2800"/>
            </a:lvl1pPr>
            <a:lvl2pPr marL="457200" indent="0" algn="ctr">
              <a:buNone/>
              <a:defRPr sz="2800"/>
            </a:lvl2pPr>
            <a:lvl3pPr marL="914400" indent="0" algn="ctr">
              <a:buNone/>
              <a:defRPr sz="2800"/>
            </a:lvl3pPr>
            <a:lvl4pPr marL="1371600" indent="0" algn="ctr">
              <a:buNone/>
              <a:defRPr sz="2800"/>
            </a:lvl4pPr>
            <a:lvl5pPr marL="1828800" indent="0" algn="ctr">
              <a:buNone/>
              <a:defRPr sz="2800"/>
            </a:lvl5pPr>
          </a:lstStyle>
          <a:p>
            <a:pPr lvl="0"/>
            <a:r>
              <a:rPr lang="en-US" dirty="0"/>
              <a:t>Enter your keywords for the lesson here</a:t>
            </a:r>
          </a:p>
        </p:txBody>
      </p:sp>
      <p:sp>
        <p:nvSpPr>
          <p:cNvPr id="30" name="Text Placeholder 29">
            <a:extLst>
              <a:ext uri="{FF2B5EF4-FFF2-40B4-BE49-F238E27FC236}">
                <a16:creationId xmlns:a16="http://schemas.microsoft.com/office/drawing/2014/main" id="{ECE8DC1E-2CDE-412D-A0A4-9F76299FE8A4}"/>
              </a:ext>
            </a:extLst>
          </p:cNvPr>
          <p:cNvSpPr>
            <a:spLocks noGrp="1"/>
          </p:cNvSpPr>
          <p:nvPr>
            <p:ph type="body" sz="quarter" idx="11" hasCustomPrompt="1"/>
          </p:nvPr>
        </p:nvSpPr>
        <p:spPr>
          <a:xfrm>
            <a:off x="1955800" y="1938338"/>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one, emphasize command words</a:t>
            </a:r>
          </a:p>
        </p:txBody>
      </p:sp>
      <p:sp>
        <p:nvSpPr>
          <p:cNvPr id="31" name="Text Placeholder 29">
            <a:extLst>
              <a:ext uri="{FF2B5EF4-FFF2-40B4-BE49-F238E27FC236}">
                <a16:creationId xmlns:a16="http://schemas.microsoft.com/office/drawing/2014/main" id="{5994EE48-6ABC-4A23-8B4A-2F3DAB0C9BFA}"/>
              </a:ext>
            </a:extLst>
          </p:cNvPr>
          <p:cNvSpPr>
            <a:spLocks noGrp="1"/>
          </p:cNvSpPr>
          <p:nvPr>
            <p:ph type="body" sz="quarter" idx="12" hasCustomPrompt="1"/>
          </p:nvPr>
        </p:nvSpPr>
        <p:spPr>
          <a:xfrm>
            <a:off x="1955800" y="32678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two, emphasize command words</a:t>
            </a:r>
          </a:p>
        </p:txBody>
      </p:sp>
      <p:sp>
        <p:nvSpPr>
          <p:cNvPr id="32" name="Text Placeholder 29">
            <a:extLst>
              <a:ext uri="{FF2B5EF4-FFF2-40B4-BE49-F238E27FC236}">
                <a16:creationId xmlns:a16="http://schemas.microsoft.com/office/drawing/2014/main" id="{95112E18-525A-41CE-8212-3868BC79DDA4}"/>
              </a:ext>
            </a:extLst>
          </p:cNvPr>
          <p:cNvSpPr>
            <a:spLocks noGrp="1"/>
          </p:cNvSpPr>
          <p:nvPr>
            <p:ph type="body" sz="quarter" idx="13" hasCustomPrompt="1"/>
          </p:nvPr>
        </p:nvSpPr>
        <p:spPr>
          <a:xfrm>
            <a:off x="1955800" y="45886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three, emphasize command words</a:t>
            </a:r>
          </a:p>
        </p:txBody>
      </p:sp>
      <p:sp>
        <p:nvSpPr>
          <p:cNvPr id="36" name="Rounded Rectangle 2">
            <a:extLst>
              <a:ext uri="{FF2B5EF4-FFF2-40B4-BE49-F238E27FC236}">
                <a16:creationId xmlns:a16="http://schemas.microsoft.com/office/drawing/2014/main" id="{373983B0-A700-4961-B5D7-DDB8B6A9E52F}"/>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38" name="Title Placeholder 1">
            <a:extLst>
              <a:ext uri="{FF2B5EF4-FFF2-40B4-BE49-F238E27FC236}">
                <a16:creationId xmlns:a16="http://schemas.microsoft.com/office/drawing/2014/main" id="{789A3F93-4B0A-4B5C-8605-E5CB25D85145}"/>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Lesson Title Here</a:t>
            </a:r>
            <a:endParaRPr lang="en-GB" dirty="0"/>
          </a:p>
        </p:txBody>
      </p:sp>
      <p:sp>
        <p:nvSpPr>
          <p:cNvPr id="24" name="Rounded Rectangle 28">
            <a:hlinkClick r:id="" action="ppaction://noaction"/>
            <a:extLst>
              <a:ext uri="{FF2B5EF4-FFF2-40B4-BE49-F238E27FC236}">
                <a16:creationId xmlns:a16="http://schemas.microsoft.com/office/drawing/2014/main" id="{A9DCDE54-C459-4039-8CC6-0397C11B5FBA}"/>
              </a:ext>
            </a:extLst>
          </p:cNvPr>
          <p:cNvSpPr/>
          <p:nvPr userDrawn="1"/>
        </p:nvSpPr>
        <p:spPr>
          <a:xfrm>
            <a:off x="119336" y="6165304"/>
            <a:ext cx="2315222" cy="576064"/>
          </a:xfrm>
          <a:prstGeom prst="roundRect">
            <a:avLst/>
          </a:prstGeom>
          <a:solidFill>
            <a:srgbClr val="0070C0"/>
          </a:solid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ctr"/>
            <a:r>
              <a:rPr lang="en-GB" sz="2800" b="1" dirty="0"/>
              <a:t>Do Now</a:t>
            </a:r>
          </a:p>
        </p:txBody>
      </p:sp>
      <p:sp>
        <p:nvSpPr>
          <p:cNvPr id="25" name="Rounded Rectangle 29">
            <a:hlinkClick r:id="rId2" action="ppaction://hlinksldjump"/>
            <a:extLst>
              <a:ext uri="{FF2B5EF4-FFF2-40B4-BE49-F238E27FC236}">
                <a16:creationId xmlns:a16="http://schemas.microsoft.com/office/drawing/2014/main" id="{F2419EEE-76C6-4B76-B7D0-462D1D6CAB7B}"/>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27" name="Rounded Rectangle 16">
            <a:hlinkClick r:id="rId3" action="ppaction://hlinksldjump"/>
            <a:extLst>
              <a:ext uri="{FF2B5EF4-FFF2-40B4-BE49-F238E27FC236}">
                <a16:creationId xmlns:a16="http://schemas.microsoft.com/office/drawing/2014/main" id="{D09C4F33-6B2F-4E14-9FDF-7620CE6DD1E3}"/>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28" name="Rounded Rectangle 17">
            <a:hlinkClick r:id="rId4" action="ppaction://hlinksldjump"/>
            <a:extLst>
              <a:ext uri="{FF2B5EF4-FFF2-40B4-BE49-F238E27FC236}">
                <a16:creationId xmlns:a16="http://schemas.microsoft.com/office/drawing/2014/main" id="{1400294B-7594-4CDA-878F-0D7F778980C6}"/>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29" name="Rounded Rectangle 18">
            <a:hlinkClick r:id="" action="ppaction://noaction"/>
            <a:extLst>
              <a:ext uri="{FF2B5EF4-FFF2-40B4-BE49-F238E27FC236}">
                <a16:creationId xmlns:a16="http://schemas.microsoft.com/office/drawing/2014/main" id="{FC64473F-D55D-41FC-AD60-7674044AA620}"/>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33" name="TextBox 32">
            <a:extLst>
              <a:ext uri="{FF2B5EF4-FFF2-40B4-BE49-F238E27FC236}">
                <a16:creationId xmlns:a16="http://schemas.microsoft.com/office/drawing/2014/main" id="{6E635B4C-B5EF-4028-8B5E-A8CDA29D55F4}"/>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pic>
        <p:nvPicPr>
          <p:cNvPr id="41" name="Picture 40">
            <a:extLst>
              <a:ext uri="{FF2B5EF4-FFF2-40B4-BE49-F238E27FC236}">
                <a16:creationId xmlns:a16="http://schemas.microsoft.com/office/drawing/2014/main" id="{858C4B53-0E8C-4030-89C8-D66D17115DDE}"/>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23015" t="24481" r="58247" b="29256"/>
          <a:stretch/>
        </p:blipFill>
        <p:spPr>
          <a:xfrm>
            <a:off x="209048" y="1930331"/>
            <a:ext cx="555326" cy="1028278"/>
          </a:xfrm>
          <a:prstGeom prst="rect">
            <a:avLst/>
          </a:prstGeom>
        </p:spPr>
      </p:pic>
      <p:pic>
        <p:nvPicPr>
          <p:cNvPr id="42" name="Picture 41">
            <a:extLst>
              <a:ext uri="{FF2B5EF4-FFF2-40B4-BE49-F238E27FC236}">
                <a16:creationId xmlns:a16="http://schemas.microsoft.com/office/drawing/2014/main" id="{7FB3D662-7B60-4F7C-B4FD-BE723C600660}"/>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23015" t="24481" r="39632" b="29256"/>
          <a:stretch/>
        </p:blipFill>
        <p:spPr>
          <a:xfrm>
            <a:off x="209048" y="3274400"/>
            <a:ext cx="1106989" cy="1028278"/>
          </a:xfrm>
          <a:prstGeom prst="rect">
            <a:avLst/>
          </a:prstGeom>
        </p:spPr>
      </p:pic>
      <p:pic>
        <p:nvPicPr>
          <p:cNvPr id="43" name="Picture 42">
            <a:extLst>
              <a:ext uri="{FF2B5EF4-FFF2-40B4-BE49-F238E27FC236}">
                <a16:creationId xmlns:a16="http://schemas.microsoft.com/office/drawing/2014/main" id="{E6D0F5DD-B759-4D7E-A785-A1442AC9505E}"/>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23015" t="24481" r="22271" b="29256"/>
          <a:stretch/>
        </p:blipFill>
        <p:spPr>
          <a:xfrm>
            <a:off x="209048" y="4582631"/>
            <a:ext cx="1621497" cy="1028278"/>
          </a:xfrm>
          <a:prstGeom prst="rect">
            <a:avLst/>
          </a:prstGeom>
        </p:spPr>
      </p:pic>
    </p:spTree>
    <p:extLst>
      <p:ext uri="{BB962C8B-B14F-4D97-AF65-F5344CB8AC3E}">
        <p14:creationId xmlns:p14="http://schemas.microsoft.com/office/powerpoint/2010/main" val="4260661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O1 I DO">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37B8C738-CD6B-4C4D-959D-3EB977B8889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35682" r="58101" b="29256"/>
          <a:stretch/>
        </p:blipFill>
        <p:spPr>
          <a:xfrm>
            <a:off x="812235" y="6165304"/>
            <a:ext cx="422205" cy="587936"/>
          </a:xfrm>
          <a:prstGeom prst="rect">
            <a:avLst/>
          </a:prstGeom>
        </p:spPr>
      </p:pic>
      <p:sp>
        <p:nvSpPr>
          <p:cNvPr id="4" name="Rounded Rectangle 28">
            <a:hlinkClick r:id="" action="ppaction://noaction"/>
            <a:extLst>
              <a:ext uri="{FF2B5EF4-FFF2-40B4-BE49-F238E27FC236}">
                <a16:creationId xmlns:a16="http://schemas.microsoft.com/office/drawing/2014/main" id="{50670FC4-B1BE-4CCF-9111-CFE3D8CAE3EA}"/>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753E6534-3074-4905-804D-B4C79367EED2}"/>
              </a:ext>
            </a:extLst>
          </p:cNvPr>
          <p:cNvSpPr/>
          <p:nvPr userDrawn="1"/>
        </p:nvSpPr>
        <p:spPr>
          <a:xfrm>
            <a:off x="2506269" y="6181889"/>
            <a:ext cx="2315222" cy="576064"/>
          </a:xfrm>
          <a:prstGeom prst="roundRect">
            <a:avLst/>
          </a:prstGeom>
          <a:solidFill>
            <a:srgbClr val="0070C0"/>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bg1"/>
                </a:solidFill>
              </a:rPr>
              <a:t>I do</a:t>
            </a:r>
          </a:p>
        </p:txBody>
      </p:sp>
      <p:sp>
        <p:nvSpPr>
          <p:cNvPr id="6" name="Rounded Rectangle 16">
            <a:hlinkClick r:id="rId4" action="ppaction://hlinksldjump"/>
            <a:extLst>
              <a:ext uri="{FF2B5EF4-FFF2-40B4-BE49-F238E27FC236}">
                <a16:creationId xmlns:a16="http://schemas.microsoft.com/office/drawing/2014/main" id="{F5D52918-9308-4B53-9A68-93D5A7D6638E}"/>
              </a:ext>
            </a:extLst>
          </p:cNvPr>
          <p:cNvSpPr/>
          <p:nvPr userDrawn="1"/>
        </p:nvSpPr>
        <p:spPr>
          <a:xfrm>
            <a:off x="4902635"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67272191-372C-4A8E-9255-9A9D4B8B8774}"/>
              </a:ext>
            </a:extLst>
          </p:cNvPr>
          <p:cNvSpPr/>
          <p:nvPr userDrawn="1"/>
        </p:nvSpPr>
        <p:spPr>
          <a:xfrm>
            <a:off x="7307925"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E8916B18-71F9-457D-A320-ABD75F26B5B5}"/>
              </a:ext>
            </a:extLst>
          </p:cNvPr>
          <p:cNvSpPr/>
          <p:nvPr userDrawn="1"/>
        </p:nvSpPr>
        <p:spPr>
          <a:xfrm>
            <a:off x="9716179"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13" name="Rounded Rectangle 2">
            <a:extLst>
              <a:ext uri="{FF2B5EF4-FFF2-40B4-BE49-F238E27FC236}">
                <a16:creationId xmlns:a16="http://schemas.microsoft.com/office/drawing/2014/main" id="{213A6664-0A7E-4ED6-8FBF-AF646F9F0609}"/>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5" name="Title Placeholder 1">
            <a:extLst>
              <a:ext uri="{FF2B5EF4-FFF2-40B4-BE49-F238E27FC236}">
                <a16:creationId xmlns:a16="http://schemas.microsoft.com/office/drawing/2014/main" id="{EF584EB9-2693-441C-B343-A59417A8E863}"/>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4" name="TextBox 13">
            <a:extLst>
              <a:ext uri="{FF2B5EF4-FFF2-40B4-BE49-F238E27FC236}">
                <a16:creationId xmlns:a16="http://schemas.microsoft.com/office/drawing/2014/main" id="{F9969509-B3BD-40E4-BA5E-2A5C777F2EE7}"/>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12478092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O1 WE DO">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71107FE8-8574-4693-AA38-C2B6E114F72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58101" b="29256"/>
          <a:stretch/>
        </p:blipFill>
        <p:spPr>
          <a:xfrm>
            <a:off x="812235" y="5977467"/>
            <a:ext cx="422205"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674DAE1A-0CC0-43A5-B255-1FE7869D4297}"/>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4A1AB901-BD08-4A90-8A37-1E8881BC335C}"/>
              </a:ext>
            </a:extLst>
          </p:cNvPr>
          <p:cNvSpPr/>
          <p:nvPr userDrawn="1"/>
        </p:nvSpPr>
        <p:spPr>
          <a:xfrm>
            <a:off x="4927542" y="6181889"/>
            <a:ext cx="2315222" cy="576064"/>
          </a:xfrm>
          <a:prstGeom prst="roundRect">
            <a:avLst/>
          </a:prstGeom>
          <a:solidFill>
            <a:srgbClr val="0070C0"/>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bg1"/>
                </a:solidFill>
              </a:rPr>
              <a:t>We do</a:t>
            </a:r>
          </a:p>
        </p:txBody>
      </p:sp>
      <p:sp>
        <p:nvSpPr>
          <p:cNvPr id="7" name="Rounded Rectangle 17">
            <a:hlinkClick r:id="rId5" action="ppaction://hlinksldjump"/>
            <a:extLst>
              <a:ext uri="{FF2B5EF4-FFF2-40B4-BE49-F238E27FC236}">
                <a16:creationId xmlns:a16="http://schemas.microsoft.com/office/drawing/2014/main" id="{B242F356-A348-4982-92EB-0DA040DFE888}"/>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69347FDD-CB4A-4987-9D00-AB960D5C4E5C}"/>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9" name="Rounded Rectangle 28">
            <a:hlinkClick r:id="" action="ppaction://noaction"/>
            <a:extLst>
              <a:ext uri="{FF2B5EF4-FFF2-40B4-BE49-F238E27FC236}">
                <a16:creationId xmlns:a16="http://schemas.microsoft.com/office/drawing/2014/main" id="{B1291035-4345-49B6-8034-E83C8CAB1FAD}"/>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14" name="Rounded Rectangle 2">
            <a:extLst>
              <a:ext uri="{FF2B5EF4-FFF2-40B4-BE49-F238E27FC236}">
                <a16:creationId xmlns:a16="http://schemas.microsoft.com/office/drawing/2014/main" id="{7E69E080-DD90-4F74-AA5C-36D62D05EFC9}"/>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6" name="Title Placeholder 1">
            <a:extLst>
              <a:ext uri="{FF2B5EF4-FFF2-40B4-BE49-F238E27FC236}">
                <a16:creationId xmlns:a16="http://schemas.microsoft.com/office/drawing/2014/main" id="{72729058-3F22-4703-8EA4-239507FB5372}"/>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3" name="TextBox 12">
            <a:extLst>
              <a:ext uri="{FF2B5EF4-FFF2-40B4-BE49-F238E27FC236}">
                <a16:creationId xmlns:a16="http://schemas.microsoft.com/office/drawing/2014/main" id="{DAE4DBA4-DAC5-4039-9021-9DB3ADF2E450}"/>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36864795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1 YOU DO">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BA4B8120-9FFB-42DD-A31C-F11BEF6C278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58101" b="29256"/>
          <a:stretch/>
        </p:blipFill>
        <p:spPr>
          <a:xfrm>
            <a:off x="812235" y="5977467"/>
            <a:ext cx="422205"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7986B3DB-F66E-4649-8DAE-977FA0BFD062}"/>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197C638C-F41D-4B04-ABD7-6F8D71098089}"/>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3D74E23C-1AAF-4626-84B9-BC8FC82DEFD3}"/>
              </a:ext>
            </a:extLst>
          </p:cNvPr>
          <p:cNvSpPr/>
          <p:nvPr userDrawn="1"/>
        </p:nvSpPr>
        <p:spPr>
          <a:xfrm>
            <a:off x="7332832" y="6181889"/>
            <a:ext cx="2315222" cy="576064"/>
          </a:xfrm>
          <a:prstGeom prst="roundRect">
            <a:avLst/>
          </a:prstGeom>
          <a:solidFill>
            <a:srgbClr val="0070C0"/>
          </a:solidFill>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solidFill>
                  <a:schemeClr val="bg1"/>
                </a:solidFill>
              </a:rPr>
              <a:t>You do</a:t>
            </a:r>
          </a:p>
        </p:txBody>
      </p:sp>
      <p:sp>
        <p:nvSpPr>
          <p:cNvPr id="8" name="Rounded Rectangle 18">
            <a:hlinkClick r:id="" action="ppaction://noaction"/>
            <a:extLst>
              <a:ext uri="{FF2B5EF4-FFF2-40B4-BE49-F238E27FC236}">
                <a16:creationId xmlns:a16="http://schemas.microsoft.com/office/drawing/2014/main" id="{198A41D4-0A62-462C-B057-F92C270B8BE1}"/>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9" name="Rounded Rectangle 28">
            <a:hlinkClick r:id="" action="ppaction://noaction"/>
            <a:extLst>
              <a:ext uri="{FF2B5EF4-FFF2-40B4-BE49-F238E27FC236}">
                <a16:creationId xmlns:a16="http://schemas.microsoft.com/office/drawing/2014/main" id="{6DB8BA89-5D51-4159-A869-2DDA01BFD983}"/>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14" name="Rounded Rectangle 2">
            <a:extLst>
              <a:ext uri="{FF2B5EF4-FFF2-40B4-BE49-F238E27FC236}">
                <a16:creationId xmlns:a16="http://schemas.microsoft.com/office/drawing/2014/main" id="{2B2957C3-DF0D-46A4-A102-AD92A8BBAD7F}"/>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6" name="Title Placeholder 1">
            <a:extLst>
              <a:ext uri="{FF2B5EF4-FFF2-40B4-BE49-F238E27FC236}">
                <a16:creationId xmlns:a16="http://schemas.microsoft.com/office/drawing/2014/main" id="{52359134-5297-4B89-8D5B-27B438B0A243}"/>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3" name="TextBox 12">
            <a:extLst>
              <a:ext uri="{FF2B5EF4-FFF2-40B4-BE49-F238E27FC236}">
                <a16:creationId xmlns:a16="http://schemas.microsoft.com/office/drawing/2014/main" id="{76B82BD7-90A4-4A43-8E7F-FD1177DB91F9}"/>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1653136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O1 TEST">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8BF8777A-2092-4169-A50C-E690ABE95AF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58613" b="29256"/>
          <a:stretch/>
        </p:blipFill>
        <p:spPr>
          <a:xfrm>
            <a:off x="812235" y="5977467"/>
            <a:ext cx="410775"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FFFD9FC6-D0BB-45CB-AB94-44CB54B02CE5}"/>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2A6B7DFB-3493-4763-86D6-FC1EABF8E201}"/>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BC64F25B-2E13-4DC0-B429-4F235CC18101}"/>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6F6A4F4E-3C6C-4F8F-9C65-EE89A368D0A4}"/>
              </a:ext>
            </a:extLst>
          </p:cNvPr>
          <p:cNvSpPr/>
          <p:nvPr userDrawn="1"/>
        </p:nvSpPr>
        <p:spPr>
          <a:xfrm>
            <a:off x="9741086" y="6177176"/>
            <a:ext cx="2315222" cy="576064"/>
          </a:xfrm>
          <a:prstGeom prst="roundRect">
            <a:avLst/>
          </a:prstGeom>
          <a:solidFill>
            <a:srgbClr val="0070C0"/>
          </a:solidFill>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solidFill>
                  <a:schemeClr val="bg1"/>
                </a:solidFill>
              </a:rPr>
              <a:t>Test</a:t>
            </a:r>
          </a:p>
        </p:txBody>
      </p:sp>
      <p:sp>
        <p:nvSpPr>
          <p:cNvPr id="9" name="Rounded Rectangle 28">
            <a:hlinkClick r:id="" action="ppaction://noaction"/>
            <a:extLst>
              <a:ext uri="{FF2B5EF4-FFF2-40B4-BE49-F238E27FC236}">
                <a16:creationId xmlns:a16="http://schemas.microsoft.com/office/drawing/2014/main" id="{BF9993D6-540A-4A42-BA0A-804F85E72448}"/>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14" name="Rounded Rectangle 2">
            <a:extLst>
              <a:ext uri="{FF2B5EF4-FFF2-40B4-BE49-F238E27FC236}">
                <a16:creationId xmlns:a16="http://schemas.microsoft.com/office/drawing/2014/main" id="{2EEB6042-05A0-4BB3-A021-5EEE730AD6F3}"/>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6" name="Title Placeholder 1">
            <a:extLst>
              <a:ext uri="{FF2B5EF4-FFF2-40B4-BE49-F238E27FC236}">
                <a16:creationId xmlns:a16="http://schemas.microsoft.com/office/drawing/2014/main" id="{41DAF340-A950-4492-B529-19310D2EEF82}"/>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3" name="TextBox 12">
            <a:extLst>
              <a:ext uri="{FF2B5EF4-FFF2-40B4-BE49-F238E27FC236}">
                <a16:creationId xmlns:a16="http://schemas.microsoft.com/office/drawing/2014/main" id="{7F504C20-B434-44AA-A8A8-42D78AD07C5F}"/>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3871895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O1 REVIEW">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4E5AAE81-7A15-49FD-A46B-B49E6C0D86E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59024" b="29256"/>
          <a:stretch/>
        </p:blipFill>
        <p:spPr>
          <a:xfrm>
            <a:off x="812235" y="5977467"/>
            <a:ext cx="401587" cy="775773"/>
          </a:xfrm>
          <a:prstGeom prst="rect">
            <a:avLst/>
          </a:prstGeom>
        </p:spPr>
      </p:pic>
      <p:sp>
        <p:nvSpPr>
          <p:cNvPr id="5" name="Rounded Rectangle 29">
            <a:hlinkClick r:id="rId3" action="ppaction://hlinksldjump"/>
            <a:extLst>
              <a:ext uri="{FF2B5EF4-FFF2-40B4-BE49-F238E27FC236}">
                <a16:creationId xmlns:a16="http://schemas.microsoft.com/office/drawing/2014/main" id="{753E6534-3074-4905-804D-B4C79367EED2}"/>
              </a:ext>
            </a:extLst>
          </p:cNvPr>
          <p:cNvSpPr/>
          <p:nvPr userDrawn="1"/>
        </p:nvSpPr>
        <p:spPr>
          <a:xfrm>
            <a:off x="2531176" y="6181889"/>
            <a:ext cx="2315222" cy="576064"/>
          </a:xfrm>
          <a:prstGeom prst="roundRect">
            <a:avLst/>
          </a:prstGeom>
          <a:solidFill>
            <a:schemeClr val="bg1"/>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tx1"/>
                </a:solidFill>
              </a:rPr>
              <a:t>I do</a:t>
            </a:r>
          </a:p>
        </p:txBody>
      </p:sp>
      <p:sp>
        <p:nvSpPr>
          <p:cNvPr id="6" name="Rounded Rectangle 16">
            <a:hlinkClick r:id="rId4" action="ppaction://hlinksldjump"/>
            <a:extLst>
              <a:ext uri="{FF2B5EF4-FFF2-40B4-BE49-F238E27FC236}">
                <a16:creationId xmlns:a16="http://schemas.microsoft.com/office/drawing/2014/main" id="{F5D52918-9308-4B53-9A68-93D5A7D6638E}"/>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67272191-372C-4A8E-9255-9A9D4B8B8774}"/>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E8916B18-71F9-457D-A320-ABD75F26B5B5}"/>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10" name="Rounded Rectangle 25">
            <a:hlinkClick r:id="rId3" action="ppaction://hlinksldjump"/>
            <a:extLst>
              <a:ext uri="{FF2B5EF4-FFF2-40B4-BE49-F238E27FC236}">
                <a16:creationId xmlns:a16="http://schemas.microsoft.com/office/drawing/2014/main" id="{426FE47C-5C79-4F2C-8688-CF56B191AAB5}"/>
              </a:ext>
            </a:extLst>
          </p:cNvPr>
          <p:cNvSpPr/>
          <p:nvPr userDrawn="1"/>
        </p:nvSpPr>
        <p:spPr>
          <a:xfrm>
            <a:off x="9723535" y="1149006"/>
            <a:ext cx="2315222" cy="4926718"/>
          </a:xfrm>
          <a:prstGeom prst="roundRect">
            <a:avLst>
              <a:gd name="adj" fmla="val 2771"/>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t" anchorCtr="0"/>
          <a:lstStyle/>
          <a:p>
            <a:pPr algn="ctr"/>
            <a:r>
              <a:rPr lang="en-GB" sz="2800" b="1" dirty="0">
                <a:solidFill>
                  <a:srgbClr val="000000"/>
                </a:solidFill>
              </a:rPr>
              <a:t>Keywords</a:t>
            </a:r>
          </a:p>
          <a:p>
            <a:pPr algn="ctr"/>
            <a:endParaRPr lang="en-GB" sz="2400" dirty="0"/>
          </a:p>
        </p:txBody>
      </p:sp>
      <p:sp>
        <p:nvSpPr>
          <p:cNvPr id="18" name="Rounded Rectangle 28">
            <a:hlinkClick r:id="" action="ppaction://noaction"/>
            <a:extLst>
              <a:ext uri="{FF2B5EF4-FFF2-40B4-BE49-F238E27FC236}">
                <a16:creationId xmlns:a16="http://schemas.microsoft.com/office/drawing/2014/main" id="{240E8016-F92A-48AB-A65A-AD06BB3807E7}"/>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graphicFrame>
        <p:nvGraphicFramePr>
          <p:cNvPr id="26" name="Table 17">
            <a:extLst>
              <a:ext uri="{FF2B5EF4-FFF2-40B4-BE49-F238E27FC236}">
                <a16:creationId xmlns:a16="http://schemas.microsoft.com/office/drawing/2014/main" id="{80194498-A804-4908-A0CB-047B235E53ED}"/>
              </a:ext>
            </a:extLst>
          </p:cNvPr>
          <p:cNvGraphicFramePr>
            <a:graphicFrameLocks noGrp="1"/>
          </p:cNvGraphicFramePr>
          <p:nvPr userDrawn="1">
            <p:extLst>
              <p:ext uri="{D42A27DB-BD31-4B8C-83A1-F6EECF244321}">
                <p14:modId xmlns:p14="http://schemas.microsoft.com/office/powerpoint/2010/main" val="1348511257"/>
              </p:ext>
            </p:extLst>
          </p:nvPr>
        </p:nvGraphicFramePr>
        <p:xfrm>
          <a:off x="1832200" y="1858213"/>
          <a:ext cx="9237134" cy="3979773"/>
        </p:xfrm>
        <a:graphic>
          <a:graphicData uri="http://schemas.openxmlformats.org/drawingml/2006/table">
            <a:tbl>
              <a:tblPr firstRow="1" bandRow="1">
                <a:tableStyleId>{2D5ABB26-0587-4C30-8999-92F81FD0307C}</a:tableStyleId>
              </a:tblPr>
              <a:tblGrid>
                <a:gridCol w="1693334">
                  <a:extLst>
                    <a:ext uri="{9D8B030D-6E8A-4147-A177-3AD203B41FA5}">
                      <a16:colId xmlns:a16="http://schemas.microsoft.com/office/drawing/2014/main" val="2853116596"/>
                    </a:ext>
                  </a:extLst>
                </a:gridCol>
                <a:gridCol w="7543800">
                  <a:extLst>
                    <a:ext uri="{9D8B030D-6E8A-4147-A177-3AD203B41FA5}">
                      <a16:colId xmlns:a16="http://schemas.microsoft.com/office/drawing/2014/main" val="1700284163"/>
                    </a:ext>
                  </a:extLst>
                </a:gridCol>
              </a:tblGrid>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3098532666"/>
                  </a:ext>
                </a:extLst>
              </a:tr>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779069674"/>
                  </a:ext>
                </a:extLst>
              </a:tr>
              <a:tr h="1326591">
                <a:tc>
                  <a:txBody>
                    <a:bodyPr/>
                    <a:lstStyle/>
                    <a:p>
                      <a:endParaRPr lang="en-GB"/>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2146891204"/>
                  </a:ext>
                </a:extLst>
              </a:tr>
            </a:tbl>
          </a:graphicData>
        </a:graphic>
      </p:graphicFrame>
      <p:sp>
        <p:nvSpPr>
          <p:cNvPr id="27" name="Text Placeholder 29">
            <a:extLst>
              <a:ext uri="{FF2B5EF4-FFF2-40B4-BE49-F238E27FC236}">
                <a16:creationId xmlns:a16="http://schemas.microsoft.com/office/drawing/2014/main" id="{4741E0ED-B4EF-48B5-9805-2585A643FDFF}"/>
              </a:ext>
            </a:extLst>
          </p:cNvPr>
          <p:cNvSpPr>
            <a:spLocks noGrp="1"/>
          </p:cNvSpPr>
          <p:nvPr>
            <p:ph type="body" sz="quarter" idx="11" hasCustomPrompt="1"/>
          </p:nvPr>
        </p:nvSpPr>
        <p:spPr>
          <a:xfrm>
            <a:off x="1955800" y="1938338"/>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one, emphasize command words</a:t>
            </a:r>
          </a:p>
        </p:txBody>
      </p:sp>
      <p:sp>
        <p:nvSpPr>
          <p:cNvPr id="28" name="Text Placeholder 29">
            <a:extLst>
              <a:ext uri="{FF2B5EF4-FFF2-40B4-BE49-F238E27FC236}">
                <a16:creationId xmlns:a16="http://schemas.microsoft.com/office/drawing/2014/main" id="{A1AF4453-6975-4B19-B397-1FCB0B48AAA6}"/>
              </a:ext>
            </a:extLst>
          </p:cNvPr>
          <p:cNvSpPr>
            <a:spLocks noGrp="1"/>
          </p:cNvSpPr>
          <p:nvPr>
            <p:ph type="body" sz="quarter" idx="12" hasCustomPrompt="1"/>
          </p:nvPr>
        </p:nvSpPr>
        <p:spPr>
          <a:xfrm>
            <a:off x="1955800" y="32678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two, emphasize command words</a:t>
            </a:r>
          </a:p>
        </p:txBody>
      </p:sp>
      <p:sp>
        <p:nvSpPr>
          <p:cNvPr id="29" name="Text Placeholder 29">
            <a:extLst>
              <a:ext uri="{FF2B5EF4-FFF2-40B4-BE49-F238E27FC236}">
                <a16:creationId xmlns:a16="http://schemas.microsoft.com/office/drawing/2014/main" id="{1CBDEAEE-49D4-414C-91C9-30C27CDB28A1}"/>
              </a:ext>
            </a:extLst>
          </p:cNvPr>
          <p:cNvSpPr>
            <a:spLocks noGrp="1"/>
          </p:cNvSpPr>
          <p:nvPr>
            <p:ph type="body" sz="quarter" idx="13" hasCustomPrompt="1"/>
          </p:nvPr>
        </p:nvSpPr>
        <p:spPr>
          <a:xfrm>
            <a:off x="1955800" y="45886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three, emphasize command words</a:t>
            </a:r>
          </a:p>
        </p:txBody>
      </p:sp>
      <p:sp>
        <p:nvSpPr>
          <p:cNvPr id="30" name="Text Placeholder 25">
            <a:extLst>
              <a:ext uri="{FF2B5EF4-FFF2-40B4-BE49-F238E27FC236}">
                <a16:creationId xmlns:a16="http://schemas.microsoft.com/office/drawing/2014/main" id="{7D89A693-EA48-4BC8-8033-7E9FF3BADADD}"/>
              </a:ext>
            </a:extLst>
          </p:cNvPr>
          <p:cNvSpPr>
            <a:spLocks noGrp="1"/>
          </p:cNvSpPr>
          <p:nvPr>
            <p:ph type="body" sz="quarter" idx="10" hasCustomPrompt="1"/>
          </p:nvPr>
        </p:nvSpPr>
        <p:spPr>
          <a:xfrm>
            <a:off x="9821863" y="1693863"/>
            <a:ext cx="2108200" cy="4308475"/>
          </a:xfrm>
        </p:spPr>
        <p:txBody>
          <a:bodyPr>
            <a:noAutofit/>
          </a:bodyPr>
          <a:lstStyle>
            <a:lvl1pPr marL="0" indent="0" algn="ctr">
              <a:buNone/>
              <a:defRPr sz="2800"/>
            </a:lvl1pPr>
            <a:lvl2pPr marL="457200" indent="0" algn="ctr">
              <a:buNone/>
              <a:defRPr sz="2800"/>
            </a:lvl2pPr>
            <a:lvl3pPr marL="914400" indent="0" algn="ctr">
              <a:buNone/>
              <a:defRPr sz="2800"/>
            </a:lvl3pPr>
            <a:lvl4pPr marL="1371600" indent="0" algn="ctr">
              <a:buNone/>
              <a:defRPr sz="2800"/>
            </a:lvl4pPr>
            <a:lvl5pPr marL="1828800" indent="0" algn="ctr">
              <a:buNone/>
              <a:defRPr sz="2800"/>
            </a:lvl5pPr>
          </a:lstStyle>
          <a:p>
            <a:pPr lvl="0"/>
            <a:r>
              <a:rPr lang="en-US" dirty="0"/>
              <a:t>Enter your keywords for the lesson here</a:t>
            </a:r>
          </a:p>
        </p:txBody>
      </p:sp>
      <p:sp>
        <p:nvSpPr>
          <p:cNvPr id="34" name="Rounded Rectangle 2">
            <a:extLst>
              <a:ext uri="{FF2B5EF4-FFF2-40B4-BE49-F238E27FC236}">
                <a16:creationId xmlns:a16="http://schemas.microsoft.com/office/drawing/2014/main" id="{DC27C9C8-682F-4BC0-B144-1201069291F1}"/>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36" name="Title Placeholder 1">
            <a:extLst>
              <a:ext uri="{FF2B5EF4-FFF2-40B4-BE49-F238E27FC236}">
                <a16:creationId xmlns:a16="http://schemas.microsoft.com/office/drawing/2014/main" id="{64DDE045-36E8-42F8-8F6C-8DE44F122C2D}"/>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Lesson Title Here</a:t>
            </a:r>
            <a:endParaRPr lang="en-GB" dirty="0"/>
          </a:p>
        </p:txBody>
      </p:sp>
      <p:pic>
        <p:nvPicPr>
          <p:cNvPr id="4" name="Picture 3" descr="A picture containing drawing&#10;&#10;Description automatically generated">
            <a:extLst>
              <a:ext uri="{FF2B5EF4-FFF2-40B4-BE49-F238E27FC236}">
                <a16:creationId xmlns:a16="http://schemas.microsoft.com/office/drawing/2014/main" id="{78C2A1C1-7E1D-4621-916F-B85F8E7A9FAE}"/>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740678" y="2223002"/>
            <a:ext cx="688014" cy="688014"/>
          </a:xfrm>
          <a:prstGeom prst="rect">
            <a:avLst/>
          </a:prstGeom>
        </p:spPr>
      </p:pic>
      <p:sp>
        <p:nvSpPr>
          <p:cNvPr id="32" name="TextBox 31">
            <a:extLst>
              <a:ext uri="{FF2B5EF4-FFF2-40B4-BE49-F238E27FC236}">
                <a16:creationId xmlns:a16="http://schemas.microsoft.com/office/drawing/2014/main" id="{F3CFF897-9093-4488-94B0-6C469AF34E56}"/>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pic>
        <p:nvPicPr>
          <p:cNvPr id="37" name="Picture 36">
            <a:extLst>
              <a:ext uri="{FF2B5EF4-FFF2-40B4-BE49-F238E27FC236}">
                <a16:creationId xmlns:a16="http://schemas.microsoft.com/office/drawing/2014/main" id="{9C8BA970-5327-40D7-9CA4-DFD2FF40062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58247" b="29256"/>
          <a:stretch/>
        </p:blipFill>
        <p:spPr>
          <a:xfrm>
            <a:off x="209048" y="1930331"/>
            <a:ext cx="555326" cy="1028278"/>
          </a:xfrm>
          <a:prstGeom prst="rect">
            <a:avLst/>
          </a:prstGeom>
        </p:spPr>
      </p:pic>
      <p:pic>
        <p:nvPicPr>
          <p:cNvPr id="38" name="Picture 37">
            <a:extLst>
              <a:ext uri="{FF2B5EF4-FFF2-40B4-BE49-F238E27FC236}">
                <a16:creationId xmlns:a16="http://schemas.microsoft.com/office/drawing/2014/main" id="{C5FFD830-1081-484A-931C-963ADAC1367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39632" b="29256"/>
          <a:stretch/>
        </p:blipFill>
        <p:spPr>
          <a:xfrm>
            <a:off x="209048" y="3274400"/>
            <a:ext cx="1106989" cy="1028278"/>
          </a:xfrm>
          <a:prstGeom prst="rect">
            <a:avLst/>
          </a:prstGeom>
        </p:spPr>
      </p:pic>
      <p:pic>
        <p:nvPicPr>
          <p:cNvPr id="39" name="Picture 38">
            <a:extLst>
              <a:ext uri="{FF2B5EF4-FFF2-40B4-BE49-F238E27FC236}">
                <a16:creationId xmlns:a16="http://schemas.microsoft.com/office/drawing/2014/main" id="{6978BCBD-336B-469A-8D81-2FD12F39171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22271" b="29256"/>
          <a:stretch/>
        </p:blipFill>
        <p:spPr>
          <a:xfrm>
            <a:off x="209048" y="4582631"/>
            <a:ext cx="1621497" cy="1028278"/>
          </a:xfrm>
          <a:prstGeom prst="rect">
            <a:avLst/>
          </a:prstGeom>
        </p:spPr>
      </p:pic>
    </p:spTree>
    <p:extLst>
      <p:ext uri="{BB962C8B-B14F-4D97-AF65-F5344CB8AC3E}">
        <p14:creationId xmlns:p14="http://schemas.microsoft.com/office/powerpoint/2010/main" val="337788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O2 I DO">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EE8106F5-E54C-47ED-9D46-EA4DD4D57AD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39698" b="29256"/>
          <a:stretch/>
        </p:blipFill>
        <p:spPr>
          <a:xfrm>
            <a:off x="812235" y="5977467"/>
            <a:ext cx="833685"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ounded Rectangle 28">
            <a:hlinkClick r:id="" action="ppaction://noaction"/>
            <a:extLst>
              <a:ext uri="{FF2B5EF4-FFF2-40B4-BE49-F238E27FC236}">
                <a16:creationId xmlns:a16="http://schemas.microsoft.com/office/drawing/2014/main" id="{50670FC4-B1BE-4CCF-9111-CFE3D8CAE3EA}"/>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5" name="Rounded Rectangle 29">
            <a:hlinkClick r:id="rId3" action="ppaction://hlinksldjump"/>
            <a:extLst>
              <a:ext uri="{FF2B5EF4-FFF2-40B4-BE49-F238E27FC236}">
                <a16:creationId xmlns:a16="http://schemas.microsoft.com/office/drawing/2014/main" id="{753E6534-3074-4905-804D-B4C79367EED2}"/>
              </a:ext>
            </a:extLst>
          </p:cNvPr>
          <p:cNvSpPr/>
          <p:nvPr userDrawn="1"/>
        </p:nvSpPr>
        <p:spPr>
          <a:xfrm>
            <a:off x="2531176" y="6181889"/>
            <a:ext cx="2315222" cy="576064"/>
          </a:xfrm>
          <a:prstGeom prst="roundRect">
            <a:avLst/>
          </a:prstGeom>
          <a:solidFill>
            <a:srgbClr val="0070C0"/>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bg1"/>
                </a:solidFill>
              </a:rPr>
              <a:t>I do</a:t>
            </a:r>
          </a:p>
        </p:txBody>
      </p:sp>
      <p:sp>
        <p:nvSpPr>
          <p:cNvPr id="6" name="Rounded Rectangle 16">
            <a:hlinkClick r:id="rId4" action="ppaction://hlinksldjump"/>
            <a:extLst>
              <a:ext uri="{FF2B5EF4-FFF2-40B4-BE49-F238E27FC236}">
                <a16:creationId xmlns:a16="http://schemas.microsoft.com/office/drawing/2014/main" id="{F5D52918-9308-4B53-9A68-93D5A7D6638E}"/>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67272191-372C-4A8E-9255-9A9D4B8B8774}"/>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E8916B18-71F9-457D-A320-ABD75F26B5B5}"/>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14" name="Rounded Rectangle 2">
            <a:extLst>
              <a:ext uri="{FF2B5EF4-FFF2-40B4-BE49-F238E27FC236}">
                <a16:creationId xmlns:a16="http://schemas.microsoft.com/office/drawing/2014/main" id="{DB1AB753-76D1-4B80-8D10-77AF61A191B0}"/>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6" name="Title Placeholder 1">
            <a:extLst>
              <a:ext uri="{FF2B5EF4-FFF2-40B4-BE49-F238E27FC236}">
                <a16:creationId xmlns:a16="http://schemas.microsoft.com/office/drawing/2014/main" id="{91622BF2-F09F-4998-B282-818EFCD32392}"/>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5" name="TextBox 14">
            <a:extLst>
              <a:ext uri="{FF2B5EF4-FFF2-40B4-BE49-F238E27FC236}">
                <a16:creationId xmlns:a16="http://schemas.microsoft.com/office/drawing/2014/main" id="{5499F77C-FC6D-4507-A622-26E758511EF0}"/>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35766183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O2 WE DO">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58E768DB-07C2-4447-A1C6-D20B6662FDF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40209" b="29256"/>
          <a:stretch/>
        </p:blipFill>
        <p:spPr>
          <a:xfrm>
            <a:off x="812235" y="5977467"/>
            <a:ext cx="822255"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674DAE1A-0CC0-43A5-B255-1FE7869D4297}"/>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4A1AB901-BD08-4A90-8A37-1E8881BC335C}"/>
              </a:ext>
            </a:extLst>
          </p:cNvPr>
          <p:cNvSpPr/>
          <p:nvPr userDrawn="1"/>
        </p:nvSpPr>
        <p:spPr>
          <a:xfrm>
            <a:off x="4927542" y="6181889"/>
            <a:ext cx="2315222" cy="576064"/>
          </a:xfrm>
          <a:prstGeom prst="roundRect">
            <a:avLst/>
          </a:prstGeom>
          <a:solidFill>
            <a:srgbClr val="0070C0"/>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bg1"/>
                </a:solidFill>
              </a:rPr>
              <a:t>We do</a:t>
            </a:r>
          </a:p>
        </p:txBody>
      </p:sp>
      <p:sp>
        <p:nvSpPr>
          <p:cNvPr id="7" name="Rounded Rectangle 17">
            <a:hlinkClick r:id="rId5" action="ppaction://hlinksldjump"/>
            <a:extLst>
              <a:ext uri="{FF2B5EF4-FFF2-40B4-BE49-F238E27FC236}">
                <a16:creationId xmlns:a16="http://schemas.microsoft.com/office/drawing/2014/main" id="{B242F356-A348-4982-92EB-0DA040DFE888}"/>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69347FDD-CB4A-4987-9D00-AB960D5C4E5C}"/>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9" name="Rounded Rectangle 28">
            <a:hlinkClick r:id="" action="ppaction://noaction"/>
            <a:extLst>
              <a:ext uri="{FF2B5EF4-FFF2-40B4-BE49-F238E27FC236}">
                <a16:creationId xmlns:a16="http://schemas.microsoft.com/office/drawing/2014/main" id="{B1291035-4345-49B6-8034-E83C8CAB1FAD}"/>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19" name="Rounded Rectangle 2">
            <a:extLst>
              <a:ext uri="{FF2B5EF4-FFF2-40B4-BE49-F238E27FC236}">
                <a16:creationId xmlns:a16="http://schemas.microsoft.com/office/drawing/2014/main" id="{E72D1C6C-5EB2-45A7-A174-C441ABC34F58}"/>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21" name="Title Placeholder 1">
            <a:extLst>
              <a:ext uri="{FF2B5EF4-FFF2-40B4-BE49-F238E27FC236}">
                <a16:creationId xmlns:a16="http://schemas.microsoft.com/office/drawing/2014/main" id="{1846220D-B296-48FD-BD6F-532E5D1B5A0C}"/>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4" name="TextBox 13">
            <a:extLst>
              <a:ext uri="{FF2B5EF4-FFF2-40B4-BE49-F238E27FC236}">
                <a16:creationId xmlns:a16="http://schemas.microsoft.com/office/drawing/2014/main" id="{EF4355FE-AC48-4F20-9FBA-65504E21530F}"/>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340964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O2 YOU DO">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D8C8A584-A855-49DB-B7E1-56623AE833A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40209" b="29256"/>
          <a:stretch/>
        </p:blipFill>
        <p:spPr>
          <a:xfrm>
            <a:off x="812235" y="5977467"/>
            <a:ext cx="822255" cy="775773"/>
          </a:xfrm>
          <a:prstGeom prst="rect">
            <a:avLst/>
          </a:prstGeom>
        </p:spPr>
      </p:pic>
      <p:sp>
        <p:nvSpPr>
          <p:cNvPr id="9" name="Rounded Rectangle 28">
            <a:hlinkClick r:id="" action="ppaction://noaction"/>
            <a:extLst>
              <a:ext uri="{FF2B5EF4-FFF2-40B4-BE49-F238E27FC236}">
                <a16:creationId xmlns:a16="http://schemas.microsoft.com/office/drawing/2014/main" id="{6DB8BA89-5D51-4159-A869-2DDA01BFD983}"/>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7986B3DB-F66E-4649-8DAE-977FA0BFD062}"/>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197C638C-F41D-4B04-ABD7-6F8D71098089}"/>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3D74E23C-1AAF-4626-84B9-BC8FC82DEFD3}"/>
              </a:ext>
            </a:extLst>
          </p:cNvPr>
          <p:cNvSpPr/>
          <p:nvPr userDrawn="1"/>
        </p:nvSpPr>
        <p:spPr>
          <a:xfrm>
            <a:off x="7332832" y="6181889"/>
            <a:ext cx="2315222" cy="576064"/>
          </a:xfrm>
          <a:prstGeom prst="roundRect">
            <a:avLst/>
          </a:prstGeom>
          <a:solidFill>
            <a:srgbClr val="0070C0"/>
          </a:solidFill>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solidFill>
                  <a:schemeClr val="bg1"/>
                </a:solidFill>
              </a:rPr>
              <a:t>You do</a:t>
            </a:r>
          </a:p>
        </p:txBody>
      </p:sp>
      <p:sp>
        <p:nvSpPr>
          <p:cNvPr id="8" name="Rounded Rectangle 18">
            <a:hlinkClick r:id="" action="ppaction://noaction"/>
            <a:extLst>
              <a:ext uri="{FF2B5EF4-FFF2-40B4-BE49-F238E27FC236}">
                <a16:creationId xmlns:a16="http://schemas.microsoft.com/office/drawing/2014/main" id="{198A41D4-0A62-462C-B057-F92C270B8BE1}"/>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13" name="Rounded Rectangle 2">
            <a:extLst>
              <a:ext uri="{FF2B5EF4-FFF2-40B4-BE49-F238E27FC236}">
                <a16:creationId xmlns:a16="http://schemas.microsoft.com/office/drawing/2014/main" id="{78D057FF-9E1F-4CAA-9F23-C6C57AA38A56}"/>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5" name="Title Placeholder 1">
            <a:extLst>
              <a:ext uri="{FF2B5EF4-FFF2-40B4-BE49-F238E27FC236}">
                <a16:creationId xmlns:a16="http://schemas.microsoft.com/office/drawing/2014/main" id="{2D9E3E75-A82F-433C-A689-AE803D23C506}"/>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4" name="TextBox 13">
            <a:extLst>
              <a:ext uri="{FF2B5EF4-FFF2-40B4-BE49-F238E27FC236}">
                <a16:creationId xmlns:a16="http://schemas.microsoft.com/office/drawing/2014/main" id="{AE72BC2A-2F0A-470A-95EF-AD9E305A71EA}"/>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38093774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O2 TEST">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B2440F31-A1B2-49C5-B9AD-8BC3C56335D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40209" b="29256"/>
          <a:stretch/>
        </p:blipFill>
        <p:spPr>
          <a:xfrm>
            <a:off x="812235" y="5977467"/>
            <a:ext cx="822255"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FFFD9FC6-D0BB-45CB-AB94-44CB54B02CE5}"/>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2A6B7DFB-3493-4763-86D6-FC1EABF8E201}"/>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BC64F25B-2E13-4DC0-B429-4F235CC18101}"/>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6F6A4F4E-3C6C-4F8F-9C65-EE89A368D0A4}"/>
              </a:ext>
            </a:extLst>
          </p:cNvPr>
          <p:cNvSpPr/>
          <p:nvPr userDrawn="1"/>
        </p:nvSpPr>
        <p:spPr>
          <a:xfrm>
            <a:off x="9741086" y="6177176"/>
            <a:ext cx="2315222" cy="576064"/>
          </a:xfrm>
          <a:prstGeom prst="roundRect">
            <a:avLst/>
          </a:prstGeom>
          <a:solidFill>
            <a:srgbClr val="0070C0"/>
          </a:solidFill>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solidFill>
                  <a:schemeClr val="bg1"/>
                </a:solidFill>
              </a:rPr>
              <a:t>Test</a:t>
            </a:r>
          </a:p>
        </p:txBody>
      </p:sp>
      <p:sp>
        <p:nvSpPr>
          <p:cNvPr id="9" name="Rounded Rectangle 28">
            <a:hlinkClick r:id="" action="ppaction://noaction"/>
            <a:extLst>
              <a:ext uri="{FF2B5EF4-FFF2-40B4-BE49-F238E27FC236}">
                <a16:creationId xmlns:a16="http://schemas.microsoft.com/office/drawing/2014/main" id="{BF9993D6-540A-4A42-BA0A-804F85E72448}"/>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13" name="Rounded Rectangle 2">
            <a:extLst>
              <a:ext uri="{FF2B5EF4-FFF2-40B4-BE49-F238E27FC236}">
                <a16:creationId xmlns:a16="http://schemas.microsoft.com/office/drawing/2014/main" id="{38B57F84-8421-4E9C-8C4A-B3B7727A2D5E}"/>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5" name="Title Placeholder 1">
            <a:extLst>
              <a:ext uri="{FF2B5EF4-FFF2-40B4-BE49-F238E27FC236}">
                <a16:creationId xmlns:a16="http://schemas.microsoft.com/office/drawing/2014/main" id="{3740C7BE-A6C0-4C57-8765-5AE1F1338E4D}"/>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4" name="TextBox 13">
            <a:extLst>
              <a:ext uri="{FF2B5EF4-FFF2-40B4-BE49-F238E27FC236}">
                <a16:creationId xmlns:a16="http://schemas.microsoft.com/office/drawing/2014/main" id="{307872AB-A70F-4C5B-A340-C29573003B24}"/>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27890867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O2 REVIEW">
    <p:spTree>
      <p:nvGrpSpPr>
        <p:cNvPr id="1" name=""/>
        <p:cNvGrpSpPr/>
        <p:nvPr/>
      </p:nvGrpSpPr>
      <p:grpSpPr>
        <a:xfrm>
          <a:off x="0" y="0"/>
          <a:ext cx="0" cy="0"/>
          <a:chOff x="0" y="0"/>
          <a:chExt cx="0" cy="0"/>
        </a:xfrm>
      </p:grpSpPr>
      <p:pic>
        <p:nvPicPr>
          <p:cNvPr id="40" name="Picture 39">
            <a:extLst>
              <a:ext uri="{FF2B5EF4-FFF2-40B4-BE49-F238E27FC236}">
                <a16:creationId xmlns:a16="http://schemas.microsoft.com/office/drawing/2014/main" id="{3B1E0AEE-538B-47D4-8277-C5671EF5AD3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6" t="24481" r="40209" b="27090"/>
          <a:stretch/>
        </p:blipFill>
        <p:spPr>
          <a:xfrm>
            <a:off x="812234" y="5977467"/>
            <a:ext cx="822256" cy="812089"/>
          </a:xfrm>
          <a:prstGeom prst="rect">
            <a:avLst/>
          </a:prstGeom>
        </p:spPr>
      </p:pic>
      <p:sp>
        <p:nvSpPr>
          <p:cNvPr id="5" name="Rounded Rectangle 29">
            <a:hlinkClick r:id="rId3" action="ppaction://hlinksldjump"/>
            <a:extLst>
              <a:ext uri="{FF2B5EF4-FFF2-40B4-BE49-F238E27FC236}">
                <a16:creationId xmlns:a16="http://schemas.microsoft.com/office/drawing/2014/main" id="{753E6534-3074-4905-804D-B4C79367EED2}"/>
              </a:ext>
            </a:extLst>
          </p:cNvPr>
          <p:cNvSpPr/>
          <p:nvPr userDrawn="1"/>
        </p:nvSpPr>
        <p:spPr>
          <a:xfrm>
            <a:off x="2531176" y="6181889"/>
            <a:ext cx="2315222" cy="576064"/>
          </a:xfrm>
          <a:prstGeom prst="roundRect">
            <a:avLst/>
          </a:prstGeom>
          <a:solidFill>
            <a:schemeClr val="bg1"/>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tx1"/>
                </a:solidFill>
              </a:rPr>
              <a:t>I do</a:t>
            </a:r>
          </a:p>
        </p:txBody>
      </p:sp>
      <p:sp>
        <p:nvSpPr>
          <p:cNvPr id="6" name="Rounded Rectangle 16">
            <a:hlinkClick r:id="rId4" action="ppaction://hlinksldjump"/>
            <a:extLst>
              <a:ext uri="{FF2B5EF4-FFF2-40B4-BE49-F238E27FC236}">
                <a16:creationId xmlns:a16="http://schemas.microsoft.com/office/drawing/2014/main" id="{F5D52918-9308-4B53-9A68-93D5A7D6638E}"/>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67272191-372C-4A8E-9255-9A9D4B8B8774}"/>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E8916B18-71F9-457D-A320-ABD75F26B5B5}"/>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9" name="Rounded Rectangle 14">
            <a:extLst>
              <a:ext uri="{FF2B5EF4-FFF2-40B4-BE49-F238E27FC236}">
                <a16:creationId xmlns:a16="http://schemas.microsoft.com/office/drawing/2014/main" id="{0B8ABD72-1160-4214-8734-C05D02D4BC8C}"/>
              </a:ext>
            </a:extLst>
          </p:cNvPr>
          <p:cNvSpPr/>
          <p:nvPr userDrawn="1"/>
        </p:nvSpPr>
        <p:spPr>
          <a:xfrm>
            <a:off x="127514" y="1122107"/>
            <a:ext cx="9520540" cy="4953617"/>
          </a:xfrm>
          <a:prstGeom prst="roundRect">
            <a:avLst>
              <a:gd name="adj" fmla="val 2865"/>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a:spcBef>
                <a:spcPts val="600"/>
              </a:spcBef>
              <a:defRPr sz="2800" b="1">
                <a:solidFill>
                  <a:srgbClr val="000000"/>
                </a:solidFill>
              </a:defRPr>
            </a:pPr>
            <a:r>
              <a:rPr lang="en-US" sz="2800" u="sng" dirty="0"/>
              <a:t>Learning Objectives</a:t>
            </a:r>
          </a:p>
          <a:p>
            <a:pPr>
              <a:spcBef>
                <a:spcPts val="600"/>
              </a:spcBef>
              <a:defRPr sz="2800" b="1">
                <a:solidFill>
                  <a:srgbClr val="000000"/>
                </a:solidFill>
              </a:defRPr>
            </a:pPr>
            <a:endParaRPr lang="en-US" sz="2800" u="sng" dirty="0"/>
          </a:p>
          <a:p>
            <a:pPr marL="514326" indent="-514326">
              <a:spcBef>
                <a:spcPts val="600"/>
              </a:spcBef>
              <a:buFont typeface="+mj-lt"/>
              <a:buAutoNum type="arabicPeriod"/>
              <a:defRPr sz="2800" b="1">
                <a:solidFill>
                  <a:srgbClr val="000000"/>
                </a:solidFill>
              </a:defRPr>
            </a:pPr>
            <a:endParaRPr lang="en-US" sz="2400" dirty="0"/>
          </a:p>
          <a:p>
            <a:pPr marL="514326" indent="-514326">
              <a:spcBef>
                <a:spcPts val="600"/>
              </a:spcBef>
              <a:buFont typeface="+mj-lt"/>
              <a:buAutoNum type="arabicPeriod"/>
              <a:defRPr sz="2800" b="1">
                <a:solidFill>
                  <a:srgbClr val="000000"/>
                </a:solidFill>
              </a:defRPr>
            </a:pPr>
            <a:endParaRPr lang="en-US" sz="2400" dirty="0"/>
          </a:p>
        </p:txBody>
      </p:sp>
      <p:sp>
        <p:nvSpPr>
          <p:cNvPr id="10" name="Rounded Rectangle 25">
            <a:hlinkClick r:id="rId3" action="ppaction://hlinksldjump"/>
            <a:extLst>
              <a:ext uri="{FF2B5EF4-FFF2-40B4-BE49-F238E27FC236}">
                <a16:creationId xmlns:a16="http://schemas.microsoft.com/office/drawing/2014/main" id="{426FE47C-5C79-4F2C-8688-CF56B191AAB5}"/>
              </a:ext>
            </a:extLst>
          </p:cNvPr>
          <p:cNvSpPr/>
          <p:nvPr userDrawn="1"/>
        </p:nvSpPr>
        <p:spPr>
          <a:xfrm>
            <a:off x="9723535" y="1149006"/>
            <a:ext cx="2315222" cy="4926718"/>
          </a:xfrm>
          <a:prstGeom prst="roundRect">
            <a:avLst>
              <a:gd name="adj" fmla="val 2771"/>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t" anchorCtr="0"/>
          <a:lstStyle/>
          <a:p>
            <a:pPr algn="ctr"/>
            <a:r>
              <a:rPr lang="en-GB" sz="2800" b="1" dirty="0">
                <a:solidFill>
                  <a:srgbClr val="000000"/>
                </a:solidFill>
              </a:rPr>
              <a:t>Keywords</a:t>
            </a:r>
          </a:p>
          <a:p>
            <a:pPr algn="ctr"/>
            <a:endParaRPr lang="en-GB" sz="2400" dirty="0"/>
          </a:p>
        </p:txBody>
      </p:sp>
      <p:sp>
        <p:nvSpPr>
          <p:cNvPr id="18" name="Rounded Rectangle 28">
            <a:hlinkClick r:id="" action="ppaction://noaction"/>
            <a:extLst>
              <a:ext uri="{FF2B5EF4-FFF2-40B4-BE49-F238E27FC236}">
                <a16:creationId xmlns:a16="http://schemas.microsoft.com/office/drawing/2014/main" id="{240E8016-F92A-48AB-A65A-AD06BB3807E7}"/>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graphicFrame>
        <p:nvGraphicFramePr>
          <p:cNvPr id="29" name="Table 17">
            <a:extLst>
              <a:ext uri="{FF2B5EF4-FFF2-40B4-BE49-F238E27FC236}">
                <a16:creationId xmlns:a16="http://schemas.microsoft.com/office/drawing/2014/main" id="{ADD0508A-39E5-48ED-8CA8-2653D72971C0}"/>
              </a:ext>
            </a:extLst>
          </p:cNvPr>
          <p:cNvGraphicFramePr>
            <a:graphicFrameLocks noGrp="1"/>
          </p:cNvGraphicFramePr>
          <p:nvPr userDrawn="1">
            <p:extLst>
              <p:ext uri="{D42A27DB-BD31-4B8C-83A1-F6EECF244321}">
                <p14:modId xmlns:p14="http://schemas.microsoft.com/office/powerpoint/2010/main" val="1141641350"/>
              </p:ext>
            </p:extLst>
          </p:nvPr>
        </p:nvGraphicFramePr>
        <p:xfrm>
          <a:off x="1807346" y="1938428"/>
          <a:ext cx="6735889" cy="3979773"/>
        </p:xfrm>
        <a:graphic>
          <a:graphicData uri="http://schemas.openxmlformats.org/drawingml/2006/table">
            <a:tbl>
              <a:tblPr firstRow="1" bandRow="1">
                <a:tableStyleId>{2D5ABB26-0587-4C30-8999-92F81FD0307C}</a:tableStyleId>
              </a:tblPr>
              <a:tblGrid>
                <a:gridCol w="1234811">
                  <a:extLst>
                    <a:ext uri="{9D8B030D-6E8A-4147-A177-3AD203B41FA5}">
                      <a16:colId xmlns:a16="http://schemas.microsoft.com/office/drawing/2014/main" val="2853116596"/>
                    </a:ext>
                  </a:extLst>
                </a:gridCol>
                <a:gridCol w="5501078">
                  <a:extLst>
                    <a:ext uri="{9D8B030D-6E8A-4147-A177-3AD203B41FA5}">
                      <a16:colId xmlns:a16="http://schemas.microsoft.com/office/drawing/2014/main" val="1700284163"/>
                    </a:ext>
                  </a:extLst>
                </a:gridCol>
              </a:tblGrid>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3098532666"/>
                  </a:ext>
                </a:extLst>
              </a:tr>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779069674"/>
                  </a:ext>
                </a:extLst>
              </a:tr>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2146891204"/>
                  </a:ext>
                </a:extLst>
              </a:tr>
            </a:tbl>
          </a:graphicData>
        </a:graphic>
      </p:graphicFrame>
      <p:sp>
        <p:nvSpPr>
          <p:cNvPr id="30" name="Text Placeholder 29">
            <a:extLst>
              <a:ext uri="{FF2B5EF4-FFF2-40B4-BE49-F238E27FC236}">
                <a16:creationId xmlns:a16="http://schemas.microsoft.com/office/drawing/2014/main" id="{80CCD51F-EF9C-4A87-8C0E-EAF3F202C3AE}"/>
              </a:ext>
            </a:extLst>
          </p:cNvPr>
          <p:cNvSpPr>
            <a:spLocks noGrp="1"/>
          </p:cNvSpPr>
          <p:nvPr>
            <p:ph type="body" sz="quarter" idx="11" hasCustomPrompt="1"/>
          </p:nvPr>
        </p:nvSpPr>
        <p:spPr>
          <a:xfrm>
            <a:off x="1955800" y="1938338"/>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one, emphasize command words</a:t>
            </a:r>
          </a:p>
        </p:txBody>
      </p:sp>
      <p:sp>
        <p:nvSpPr>
          <p:cNvPr id="31" name="Text Placeholder 29">
            <a:extLst>
              <a:ext uri="{FF2B5EF4-FFF2-40B4-BE49-F238E27FC236}">
                <a16:creationId xmlns:a16="http://schemas.microsoft.com/office/drawing/2014/main" id="{DAAAFC96-28FA-4032-9563-CEB0B9464C1B}"/>
              </a:ext>
            </a:extLst>
          </p:cNvPr>
          <p:cNvSpPr>
            <a:spLocks noGrp="1"/>
          </p:cNvSpPr>
          <p:nvPr>
            <p:ph type="body" sz="quarter" idx="12" hasCustomPrompt="1"/>
          </p:nvPr>
        </p:nvSpPr>
        <p:spPr>
          <a:xfrm>
            <a:off x="1955800" y="32678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two, emphasize command words</a:t>
            </a:r>
          </a:p>
        </p:txBody>
      </p:sp>
      <p:sp>
        <p:nvSpPr>
          <p:cNvPr id="32" name="Text Placeholder 29">
            <a:extLst>
              <a:ext uri="{FF2B5EF4-FFF2-40B4-BE49-F238E27FC236}">
                <a16:creationId xmlns:a16="http://schemas.microsoft.com/office/drawing/2014/main" id="{6CC8D608-DF03-4A50-8688-A6FF2E85E3AF}"/>
              </a:ext>
            </a:extLst>
          </p:cNvPr>
          <p:cNvSpPr>
            <a:spLocks noGrp="1"/>
          </p:cNvSpPr>
          <p:nvPr>
            <p:ph type="body" sz="quarter" idx="13" hasCustomPrompt="1"/>
          </p:nvPr>
        </p:nvSpPr>
        <p:spPr>
          <a:xfrm>
            <a:off x="1955800" y="45886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three, emphasize command words</a:t>
            </a:r>
          </a:p>
        </p:txBody>
      </p:sp>
      <p:sp>
        <p:nvSpPr>
          <p:cNvPr id="33" name="Text Placeholder 25">
            <a:extLst>
              <a:ext uri="{FF2B5EF4-FFF2-40B4-BE49-F238E27FC236}">
                <a16:creationId xmlns:a16="http://schemas.microsoft.com/office/drawing/2014/main" id="{5C6F4E4B-E4F9-4143-AFE4-6011EB3A7F91}"/>
              </a:ext>
            </a:extLst>
          </p:cNvPr>
          <p:cNvSpPr>
            <a:spLocks noGrp="1"/>
          </p:cNvSpPr>
          <p:nvPr>
            <p:ph type="body" sz="quarter" idx="10" hasCustomPrompt="1"/>
          </p:nvPr>
        </p:nvSpPr>
        <p:spPr>
          <a:xfrm>
            <a:off x="9821863" y="1693863"/>
            <a:ext cx="2108200" cy="4308475"/>
          </a:xfrm>
        </p:spPr>
        <p:txBody>
          <a:bodyPr>
            <a:noAutofit/>
          </a:bodyPr>
          <a:lstStyle>
            <a:lvl1pPr marL="0" indent="0" algn="ctr">
              <a:buNone/>
              <a:defRPr sz="2800"/>
            </a:lvl1pPr>
            <a:lvl2pPr marL="457200" indent="0" algn="ctr">
              <a:buNone/>
              <a:defRPr sz="2800"/>
            </a:lvl2pPr>
            <a:lvl3pPr marL="914400" indent="0" algn="ctr">
              <a:buNone/>
              <a:defRPr sz="2800"/>
            </a:lvl3pPr>
            <a:lvl4pPr marL="1371600" indent="0" algn="ctr">
              <a:buNone/>
              <a:defRPr sz="2800"/>
            </a:lvl4pPr>
            <a:lvl5pPr marL="1828800" indent="0" algn="ctr">
              <a:buNone/>
              <a:defRPr sz="2800"/>
            </a:lvl5pPr>
          </a:lstStyle>
          <a:p>
            <a:pPr lvl="0"/>
            <a:r>
              <a:rPr lang="en-US" dirty="0"/>
              <a:t>Enter your keywords for the lesson here</a:t>
            </a:r>
          </a:p>
        </p:txBody>
      </p:sp>
      <p:sp>
        <p:nvSpPr>
          <p:cNvPr id="34" name="Rounded Rectangle 2">
            <a:extLst>
              <a:ext uri="{FF2B5EF4-FFF2-40B4-BE49-F238E27FC236}">
                <a16:creationId xmlns:a16="http://schemas.microsoft.com/office/drawing/2014/main" id="{F4B1BEB5-7C6D-426D-AAD8-46728AA61C18}"/>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36" name="Title Placeholder 1">
            <a:extLst>
              <a:ext uri="{FF2B5EF4-FFF2-40B4-BE49-F238E27FC236}">
                <a16:creationId xmlns:a16="http://schemas.microsoft.com/office/drawing/2014/main" id="{290C28CB-0DFD-4DF7-91DF-58B7AA92924D}"/>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Lesson Title Here</a:t>
            </a:r>
            <a:endParaRPr lang="en-GB" dirty="0"/>
          </a:p>
        </p:txBody>
      </p:sp>
      <p:pic>
        <p:nvPicPr>
          <p:cNvPr id="38" name="Picture 37" descr="A picture containing drawing&#10;&#10;Description automatically generated">
            <a:extLst>
              <a:ext uri="{FF2B5EF4-FFF2-40B4-BE49-F238E27FC236}">
                <a16:creationId xmlns:a16="http://schemas.microsoft.com/office/drawing/2014/main" id="{CC100E89-9FE1-40D6-8AB6-98CEF19C9435}"/>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737429" y="2223002"/>
            <a:ext cx="688014" cy="688014"/>
          </a:xfrm>
          <a:prstGeom prst="rect">
            <a:avLst/>
          </a:prstGeom>
        </p:spPr>
      </p:pic>
      <p:pic>
        <p:nvPicPr>
          <p:cNvPr id="39" name="Picture 38" descr="A picture containing drawing&#10;&#10;Description automatically generated">
            <a:extLst>
              <a:ext uri="{FF2B5EF4-FFF2-40B4-BE49-F238E27FC236}">
                <a16:creationId xmlns:a16="http://schemas.microsoft.com/office/drawing/2014/main" id="{B1684B44-EE12-4EDA-8994-B977D9FF1F57}"/>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740678" y="3504093"/>
            <a:ext cx="688014" cy="688014"/>
          </a:xfrm>
          <a:prstGeom prst="rect">
            <a:avLst/>
          </a:prstGeom>
        </p:spPr>
      </p:pic>
      <p:sp>
        <p:nvSpPr>
          <p:cNvPr id="35" name="TextBox 34">
            <a:extLst>
              <a:ext uri="{FF2B5EF4-FFF2-40B4-BE49-F238E27FC236}">
                <a16:creationId xmlns:a16="http://schemas.microsoft.com/office/drawing/2014/main" id="{E8FDB55E-0603-4985-B6B5-69D2FA8B5AD3}"/>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pic>
        <p:nvPicPr>
          <p:cNvPr id="41" name="Picture 40">
            <a:extLst>
              <a:ext uri="{FF2B5EF4-FFF2-40B4-BE49-F238E27FC236}">
                <a16:creationId xmlns:a16="http://schemas.microsoft.com/office/drawing/2014/main" id="{931539EE-F529-4C3E-BAC0-644F72C8CC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58247" b="29256"/>
          <a:stretch/>
        </p:blipFill>
        <p:spPr>
          <a:xfrm>
            <a:off x="209048" y="1930331"/>
            <a:ext cx="555326" cy="1028278"/>
          </a:xfrm>
          <a:prstGeom prst="rect">
            <a:avLst/>
          </a:prstGeom>
        </p:spPr>
      </p:pic>
      <p:pic>
        <p:nvPicPr>
          <p:cNvPr id="42" name="Picture 41">
            <a:extLst>
              <a:ext uri="{FF2B5EF4-FFF2-40B4-BE49-F238E27FC236}">
                <a16:creationId xmlns:a16="http://schemas.microsoft.com/office/drawing/2014/main" id="{C6A5D169-02FF-441B-B616-9CC15A9C124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39632" b="29256"/>
          <a:stretch/>
        </p:blipFill>
        <p:spPr>
          <a:xfrm>
            <a:off x="209048" y="3274400"/>
            <a:ext cx="1106989" cy="1028278"/>
          </a:xfrm>
          <a:prstGeom prst="rect">
            <a:avLst/>
          </a:prstGeom>
        </p:spPr>
      </p:pic>
      <p:pic>
        <p:nvPicPr>
          <p:cNvPr id="43" name="Picture 42">
            <a:extLst>
              <a:ext uri="{FF2B5EF4-FFF2-40B4-BE49-F238E27FC236}">
                <a16:creationId xmlns:a16="http://schemas.microsoft.com/office/drawing/2014/main" id="{977F3A1C-4235-494D-BAA9-4D286170905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22271" b="29256"/>
          <a:stretch/>
        </p:blipFill>
        <p:spPr>
          <a:xfrm>
            <a:off x="209048" y="4582631"/>
            <a:ext cx="1621497" cy="1028278"/>
          </a:xfrm>
          <a:prstGeom prst="rect">
            <a:avLst/>
          </a:prstGeom>
        </p:spPr>
      </p:pic>
    </p:spTree>
    <p:extLst>
      <p:ext uri="{BB962C8B-B14F-4D97-AF65-F5344CB8AC3E}">
        <p14:creationId xmlns:p14="http://schemas.microsoft.com/office/powerpoint/2010/main" val="12058818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O3 I DO">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2D53203E-9644-44DA-BFB7-300F9F84DE9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22271" b="29256"/>
          <a:stretch/>
        </p:blipFill>
        <p:spPr>
          <a:xfrm>
            <a:off x="812235" y="5977467"/>
            <a:ext cx="1223320"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ounded Rectangle 28">
            <a:hlinkClick r:id="" action="ppaction://noaction"/>
            <a:extLst>
              <a:ext uri="{FF2B5EF4-FFF2-40B4-BE49-F238E27FC236}">
                <a16:creationId xmlns:a16="http://schemas.microsoft.com/office/drawing/2014/main" id="{50670FC4-B1BE-4CCF-9111-CFE3D8CAE3EA}"/>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5" name="Rounded Rectangle 29">
            <a:hlinkClick r:id="rId3" action="ppaction://hlinksldjump"/>
            <a:extLst>
              <a:ext uri="{FF2B5EF4-FFF2-40B4-BE49-F238E27FC236}">
                <a16:creationId xmlns:a16="http://schemas.microsoft.com/office/drawing/2014/main" id="{753E6534-3074-4905-804D-B4C79367EED2}"/>
              </a:ext>
            </a:extLst>
          </p:cNvPr>
          <p:cNvSpPr/>
          <p:nvPr userDrawn="1"/>
        </p:nvSpPr>
        <p:spPr>
          <a:xfrm>
            <a:off x="2531176" y="6181889"/>
            <a:ext cx="2315222" cy="576064"/>
          </a:xfrm>
          <a:prstGeom prst="roundRect">
            <a:avLst/>
          </a:prstGeom>
          <a:solidFill>
            <a:srgbClr val="0070C0"/>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bg1"/>
                </a:solidFill>
              </a:rPr>
              <a:t>I do</a:t>
            </a:r>
          </a:p>
        </p:txBody>
      </p:sp>
      <p:sp>
        <p:nvSpPr>
          <p:cNvPr id="6" name="Rounded Rectangle 16">
            <a:hlinkClick r:id="rId4" action="ppaction://hlinksldjump"/>
            <a:extLst>
              <a:ext uri="{FF2B5EF4-FFF2-40B4-BE49-F238E27FC236}">
                <a16:creationId xmlns:a16="http://schemas.microsoft.com/office/drawing/2014/main" id="{F5D52918-9308-4B53-9A68-93D5A7D6638E}"/>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67272191-372C-4A8E-9255-9A9D4B8B8774}"/>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E8916B18-71F9-457D-A320-ABD75F26B5B5}"/>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12" name="Rounded Rectangle 2">
            <a:extLst>
              <a:ext uri="{FF2B5EF4-FFF2-40B4-BE49-F238E27FC236}">
                <a16:creationId xmlns:a16="http://schemas.microsoft.com/office/drawing/2014/main" id="{3C6F3AE3-6072-44F3-A9F7-725E17F702DB}"/>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4" name="Title Placeholder 1">
            <a:extLst>
              <a:ext uri="{FF2B5EF4-FFF2-40B4-BE49-F238E27FC236}">
                <a16:creationId xmlns:a16="http://schemas.microsoft.com/office/drawing/2014/main" id="{EEFE83F9-C4E2-4500-BF40-1A0589001627}"/>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6" name="TextBox 15">
            <a:extLst>
              <a:ext uri="{FF2B5EF4-FFF2-40B4-BE49-F238E27FC236}">
                <a16:creationId xmlns:a16="http://schemas.microsoft.com/office/drawing/2014/main" id="{4A038DD0-E8C2-4F21-94BC-0C0F54A3FA9A}"/>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12748425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O3 WE DO">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789D324B-BE7F-4773-8180-87FFE267BFD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22271" b="29256"/>
          <a:stretch/>
        </p:blipFill>
        <p:spPr>
          <a:xfrm>
            <a:off x="812235" y="5977467"/>
            <a:ext cx="1223320"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674DAE1A-0CC0-43A5-B255-1FE7869D4297}"/>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4A1AB901-BD08-4A90-8A37-1E8881BC335C}"/>
              </a:ext>
            </a:extLst>
          </p:cNvPr>
          <p:cNvSpPr/>
          <p:nvPr userDrawn="1"/>
        </p:nvSpPr>
        <p:spPr>
          <a:xfrm>
            <a:off x="4927542" y="6181889"/>
            <a:ext cx="2315222" cy="576064"/>
          </a:xfrm>
          <a:prstGeom prst="roundRect">
            <a:avLst/>
          </a:prstGeom>
          <a:solidFill>
            <a:srgbClr val="0070C0"/>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bg1"/>
                </a:solidFill>
              </a:rPr>
              <a:t>We do</a:t>
            </a:r>
          </a:p>
        </p:txBody>
      </p:sp>
      <p:sp>
        <p:nvSpPr>
          <p:cNvPr id="7" name="Rounded Rectangle 17">
            <a:hlinkClick r:id="rId5" action="ppaction://hlinksldjump"/>
            <a:extLst>
              <a:ext uri="{FF2B5EF4-FFF2-40B4-BE49-F238E27FC236}">
                <a16:creationId xmlns:a16="http://schemas.microsoft.com/office/drawing/2014/main" id="{B242F356-A348-4982-92EB-0DA040DFE888}"/>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69347FDD-CB4A-4987-9D00-AB960D5C4E5C}"/>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9" name="Rounded Rectangle 28">
            <a:hlinkClick r:id="" action="ppaction://noaction"/>
            <a:extLst>
              <a:ext uri="{FF2B5EF4-FFF2-40B4-BE49-F238E27FC236}">
                <a16:creationId xmlns:a16="http://schemas.microsoft.com/office/drawing/2014/main" id="{B1291035-4345-49B6-8034-E83C8CAB1FAD}"/>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pic>
        <p:nvPicPr>
          <p:cNvPr id="17" name="Picture 2" descr="Harris Academy Bermondsey">
            <a:extLst>
              <a:ext uri="{FF2B5EF4-FFF2-40B4-BE49-F238E27FC236}">
                <a16:creationId xmlns:a16="http://schemas.microsoft.com/office/drawing/2014/main" id="{2FF91958-E63B-4B98-859F-0B36680684BB}"/>
              </a:ext>
            </a:extLst>
          </p:cNvPr>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r="17509"/>
          <a:stretch/>
        </p:blipFill>
        <p:spPr bwMode="auto">
          <a:xfrm>
            <a:off x="8946617" y="61703"/>
            <a:ext cx="3025021" cy="10287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9" name="Rounded Rectangle 2">
            <a:extLst>
              <a:ext uri="{FF2B5EF4-FFF2-40B4-BE49-F238E27FC236}">
                <a16:creationId xmlns:a16="http://schemas.microsoft.com/office/drawing/2014/main" id="{1CA0FD5A-4443-43E2-9B7C-45CCE228680F}"/>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21" name="Title Placeholder 1">
            <a:extLst>
              <a:ext uri="{FF2B5EF4-FFF2-40B4-BE49-F238E27FC236}">
                <a16:creationId xmlns:a16="http://schemas.microsoft.com/office/drawing/2014/main" id="{CF946FF0-0915-4D03-B071-541C68178E5F}"/>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8" name="TextBox 17">
            <a:extLst>
              <a:ext uri="{FF2B5EF4-FFF2-40B4-BE49-F238E27FC236}">
                <a16:creationId xmlns:a16="http://schemas.microsoft.com/office/drawing/2014/main" id="{5C3D0E15-F51D-42AC-8E8C-312A8BB0A705}"/>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22166310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O3 YOU DO">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67A32BAF-34CF-4B1C-B13E-9C2D899CEB4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22271" b="29256"/>
          <a:stretch/>
        </p:blipFill>
        <p:spPr>
          <a:xfrm>
            <a:off x="812235" y="5977467"/>
            <a:ext cx="1223320"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7986B3DB-F66E-4649-8DAE-977FA0BFD062}"/>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197C638C-F41D-4B04-ABD7-6F8D71098089}"/>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3D74E23C-1AAF-4626-84B9-BC8FC82DEFD3}"/>
              </a:ext>
            </a:extLst>
          </p:cNvPr>
          <p:cNvSpPr/>
          <p:nvPr userDrawn="1"/>
        </p:nvSpPr>
        <p:spPr>
          <a:xfrm>
            <a:off x="7332832" y="6181889"/>
            <a:ext cx="2315222" cy="576064"/>
          </a:xfrm>
          <a:prstGeom prst="roundRect">
            <a:avLst/>
          </a:prstGeom>
          <a:solidFill>
            <a:srgbClr val="0070C0"/>
          </a:solidFill>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solidFill>
                  <a:schemeClr val="bg1"/>
                </a:solidFill>
              </a:rPr>
              <a:t>You do</a:t>
            </a:r>
          </a:p>
        </p:txBody>
      </p:sp>
      <p:sp>
        <p:nvSpPr>
          <p:cNvPr id="8" name="Rounded Rectangle 18">
            <a:hlinkClick r:id="" action="ppaction://noaction"/>
            <a:extLst>
              <a:ext uri="{FF2B5EF4-FFF2-40B4-BE49-F238E27FC236}">
                <a16:creationId xmlns:a16="http://schemas.microsoft.com/office/drawing/2014/main" id="{198A41D4-0A62-462C-B057-F92C270B8BE1}"/>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9" name="Rounded Rectangle 28">
            <a:hlinkClick r:id="" action="ppaction://noaction"/>
            <a:extLst>
              <a:ext uri="{FF2B5EF4-FFF2-40B4-BE49-F238E27FC236}">
                <a16:creationId xmlns:a16="http://schemas.microsoft.com/office/drawing/2014/main" id="{6DB8BA89-5D51-4159-A869-2DDA01BFD983}"/>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16" name="Rounded Rectangle 2">
            <a:extLst>
              <a:ext uri="{FF2B5EF4-FFF2-40B4-BE49-F238E27FC236}">
                <a16:creationId xmlns:a16="http://schemas.microsoft.com/office/drawing/2014/main" id="{8F8078FF-4615-44D5-93C6-39FDC0FBB0D5}"/>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8" name="Title Placeholder 1">
            <a:extLst>
              <a:ext uri="{FF2B5EF4-FFF2-40B4-BE49-F238E27FC236}">
                <a16:creationId xmlns:a16="http://schemas.microsoft.com/office/drawing/2014/main" id="{0497571D-6A84-4018-BB29-7C852D686F03}"/>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7" name="TextBox 16">
            <a:extLst>
              <a:ext uri="{FF2B5EF4-FFF2-40B4-BE49-F238E27FC236}">
                <a16:creationId xmlns:a16="http://schemas.microsoft.com/office/drawing/2014/main" id="{7C3B9143-74D6-404B-A447-6C4BBF033590}"/>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8895804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O3 TEST">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E5920625-E05B-45A3-985F-75007FCFBFD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22271" b="29256"/>
          <a:stretch/>
        </p:blipFill>
        <p:spPr>
          <a:xfrm>
            <a:off x="812235" y="5977467"/>
            <a:ext cx="1223320"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FFFD9FC6-D0BB-45CB-AB94-44CB54B02CE5}"/>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2A6B7DFB-3493-4763-86D6-FC1EABF8E201}"/>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BC64F25B-2E13-4DC0-B429-4F235CC18101}"/>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6F6A4F4E-3C6C-4F8F-9C65-EE89A368D0A4}"/>
              </a:ext>
            </a:extLst>
          </p:cNvPr>
          <p:cNvSpPr/>
          <p:nvPr userDrawn="1"/>
        </p:nvSpPr>
        <p:spPr>
          <a:xfrm>
            <a:off x="9741086" y="6177176"/>
            <a:ext cx="2315222" cy="576064"/>
          </a:xfrm>
          <a:prstGeom prst="roundRect">
            <a:avLst/>
          </a:prstGeom>
          <a:solidFill>
            <a:srgbClr val="0070C0"/>
          </a:solidFill>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solidFill>
                  <a:schemeClr val="bg1"/>
                </a:solidFill>
              </a:rPr>
              <a:t>Test</a:t>
            </a:r>
          </a:p>
        </p:txBody>
      </p:sp>
      <p:sp>
        <p:nvSpPr>
          <p:cNvPr id="9" name="Rounded Rectangle 28">
            <a:hlinkClick r:id="" action="ppaction://noaction"/>
            <a:extLst>
              <a:ext uri="{FF2B5EF4-FFF2-40B4-BE49-F238E27FC236}">
                <a16:creationId xmlns:a16="http://schemas.microsoft.com/office/drawing/2014/main" id="{BF9993D6-540A-4A42-BA0A-804F85E72448}"/>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16" name="Rounded Rectangle 2">
            <a:extLst>
              <a:ext uri="{FF2B5EF4-FFF2-40B4-BE49-F238E27FC236}">
                <a16:creationId xmlns:a16="http://schemas.microsoft.com/office/drawing/2014/main" id="{C9F17B9A-AB6C-4FFA-BE88-C89D0451D18A}"/>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8" name="Title Placeholder 1">
            <a:extLst>
              <a:ext uri="{FF2B5EF4-FFF2-40B4-BE49-F238E27FC236}">
                <a16:creationId xmlns:a16="http://schemas.microsoft.com/office/drawing/2014/main" id="{CA91A60E-AE33-4010-8C6F-0FB0D14B85E4}"/>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7" name="TextBox 16">
            <a:extLst>
              <a:ext uri="{FF2B5EF4-FFF2-40B4-BE49-F238E27FC236}">
                <a16:creationId xmlns:a16="http://schemas.microsoft.com/office/drawing/2014/main" id="{50618780-BAFF-49D1-B988-7168D906D70D}"/>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36998235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O3 REVIEW">
    <p:spTree>
      <p:nvGrpSpPr>
        <p:cNvPr id="1" name=""/>
        <p:cNvGrpSpPr/>
        <p:nvPr/>
      </p:nvGrpSpPr>
      <p:grpSpPr>
        <a:xfrm>
          <a:off x="0" y="0"/>
          <a:ext cx="0" cy="0"/>
          <a:chOff x="0" y="0"/>
          <a:chExt cx="0" cy="0"/>
        </a:xfrm>
      </p:grpSpPr>
      <p:pic>
        <p:nvPicPr>
          <p:cNvPr id="45" name="Picture 44">
            <a:extLst>
              <a:ext uri="{FF2B5EF4-FFF2-40B4-BE49-F238E27FC236}">
                <a16:creationId xmlns:a16="http://schemas.microsoft.com/office/drawing/2014/main" id="{CB338A5C-A7A3-4423-B152-B3A1A1E2B45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22271" b="29256"/>
          <a:stretch/>
        </p:blipFill>
        <p:spPr>
          <a:xfrm>
            <a:off x="812235" y="5977467"/>
            <a:ext cx="1223320" cy="775773"/>
          </a:xfrm>
          <a:prstGeom prst="rect">
            <a:avLst/>
          </a:prstGeom>
        </p:spPr>
      </p:pic>
      <p:sp>
        <p:nvSpPr>
          <p:cNvPr id="5" name="Rounded Rectangle 29">
            <a:hlinkClick r:id="rId3" action="ppaction://hlinksldjump"/>
            <a:extLst>
              <a:ext uri="{FF2B5EF4-FFF2-40B4-BE49-F238E27FC236}">
                <a16:creationId xmlns:a16="http://schemas.microsoft.com/office/drawing/2014/main" id="{753E6534-3074-4905-804D-B4C79367EED2}"/>
              </a:ext>
            </a:extLst>
          </p:cNvPr>
          <p:cNvSpPr/>
          <p:nvPr userDrawn="1"/>
        </p:nvSpPr>
        <p:spPr>
          <a:xfrm>
            <a:off x="2531176" y="6181889"/>
            <a:ext cx="2315222" cy="576064"/>
          </a:xfrm>
          <a:prstGeom prst="roundRect">
            <a:avLst/>
          </a:prstGeom>
          <a:solidFill>
            <a:schemeClr val="bg1"/>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tx1"/>
                </a:solidFill>
              </a:rPr>
              <a:t>I do</a:t>
            </a:r>
          </a:p>
        </p:txBody>
      </p:sp>
      <p:sp>
        <p:nvSpPr>
          <p:cNvPr id="6" name="Rounded Rectangle 16">
            <a:hlinkClick r:id="rId4" action="ppaction://hlinksldjump"/>
            <a:extLst>
              <a:ext uri="{FF2B5EF4-FFF2-40B4-BE49-F238E27FC236}">
                <a16:creationId xmlns:a16="http://schemas.microsoft.com/office/drawing/2014/main" id="{F5D52918-9308-4B53-9A68-93D5A7D6638E}"/>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67272191-372C-4A8E-9255-9A9D4B8B8774}"/>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E8916B18-71F9-457D-A320-ABD75F26B5B5}"/>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9" name="Rounded Rectangle 14">
            <a:extLst>
              <a:ext uri="{FF2B5EF4-FFF2-40B4-BE49-F238E27FC236}">
                <a16:creationId xmlns:a16="http://schemas.microsoft.com/office/drawing/2014/main" id="{0B8ABD72-1160-4214-8734-C05D02D4BC8C}"/>
              </a:ext>
            </a:extLst>
          </p:cNvPr>
          <p:cNvSpPr/>
          <p:nvPr userDrawn="1"/>
        </p:nvSpPr>
        <p:spPr>
          <a:xfrm>
            <a:off x="127514" y="1122107"/>
            <a:ext cx="9520540" cy="4953617"/>
          </a:xfrm>
          <a:prstGeom prst="roundRect">
            <a:avLst>
              <a:gd name="adj" fmla="val 2865"/>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a:spcBef>
                <a:spcPts val="600"/>
              </a:spcBef>
              <a:defRPr sz="2800" b="1">
                <a:solidFill>
                  <a:srgbClr val="000000"/>
                </a:solidFill>
              </a:defRPr>
            </a:pPr>
            <a:r>
              <a:rPr lang="en-US" sz="2800" u="sng" dirty="0"/>
              <a:t>Learning Objectives</a:t>
            </a:r>
          </a:p>
          <a:p>
            <a:pPr>
              <a:spcBef>
                <a:spcPts val="600"/>
              </a:spcBef>
              <a:defRPr sz="2800" b="1">
                <a:solidFill>
                  <a:srgbClr val="000000"/>
                </a:solidFill>
              </a:defRPr>
            </a:pPr>
            <a:endParaRPr lang="en-US" sz="2800" u="sng" dirty="0"/>
          </a:p>
          <a:p>
            <a:pPr marL="514326" indent="-514326">
              <a:spcBef>
                <a:spcPts val="600"/>
              </a:spcBef>
              <a:buFont typeface="+mj-lt"/>
              <a:buAutoNum type="arabicPeriod"/>
              <a:defRPr sz="2800" b="1">
                <a:solidFill>
                  <a:srgbClr val="000000"/>
                </a:solidFill>
              </a:defRPr>
            </a:pPr>
            <a:endParaRPr lang="en-US" sz="2400" dirty="0"/>
          </a:p>
          <a:p>
            <a:pPr marL="514326" indent="-514326">
              <a:spcBef>
                <a:spcPts val="600"/>
              </a:spcBef>
              <a:buFont typeface="+mj-lt"/>
              <a:buAutoNum type="arabicPeriod"/>
              <a:defRPr sz="2800" b="1">
                <a:solidFill>
                  <a:srgbClr val="000000"/>
                </a:solidFill>
              </a:defRPr>
            </a:pPr>
            <a:endParaRPr lang="en-US" sz="2400" dirty="0"/>
          </a:p>
        </p:txBody>
      </p:sp>
      <p:sp>
        <p:nvSpPr>
          <p:cNvPr id="10" name="Rounded Rectangle 25">
            <a:hlinkClick r:id="rId3" action="ppaction://hlinksldjump"/>
            <a:extLst>
              <a:ext uri="{FF2B5EF4-FFF2-40B4-BE49-F238E27FC236}">
                <a16:creationId xmlns:a16="http://schemas.microsoft.com/office/drawing/2014/main" id="{426FE47C-5C79-4F2C-8688-CF56B191AAB5}"/>
              </a:ext>
            </a:extLst>
          </p:cNvPr>
          <p:cNvSpPr/>
          <p:nvPr userDrawn="1"/>
        </p:nvSpPr>
        <p:spPr>
          <a:xfrm>
            <a:off x="9723535" y="1149006"/>
            <a:ext cx="2315222" cy="4926718"/>
          </a:xfrm>
          <a:prstGeom prst="roundRect">
            <a:avLst>
              <a:gd name="adj" fmla="val 2771"/>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t" anchorCtr="0"/>
          <a:lstStyle/>
          <a:p>
            <a:pPr algn="ctr"/>
            <a:r>
              <a:rPr lang="en-GB" sz="2800" b="1" dirty="0">
                <a:solidFill>
                  <a:srgbClr val="000000"/>
                </a:solidFill>
              </a:rPr>
              <a:t>Keywords</a:t>
            </a:r>
          </a:p>
          <a:p>
            <a:pPr algn="ctr"/>
            <a:endParaRPr lang="en-GB" sz="2400" dirty="0"/>
          </a:p>
        </p:txBody>
      </p:sp>
      <p:sp>
        <p:nvSpPr>
          <p:cNvPr id="18" name="Rounded Rectangle 28">
            <a:hlinkClick r:id="" action="ppaction://noaction"/>
            <a:extLst>
              <a:ext uri="{FF2B5EF4-FFF2-40B4-BE49-F238E27FC236}">
                <a16:creationId xmlns:a16="http://schemas.microsoft.com/office/drawing/2014/main" id="{240E8016-F92A-48AB-A65A-AD06BB3807E7}"/>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pic>
        <p:nvPicPr>
          <p:cNvPr id="27" name="Picture 26">
            <a:extLst>
              <a:ext uri="{FF2B5EF4-FFF2-40B4-BE49-F238E27FC236}">
                <a16:creationId xmlns:a16="http://schemas.microsoft.com/office/drawing/2014/main" id="{DD383C99-FF83-4A7D-95B6-C080E57DB565}"/>
              </a:ext>
            </a:extLst>
          </p:cNvPr>
          <p:cNvPicPr>
            <a:picLocks noChangeAspect="1"/>
          </p:cNvPicPr>
          <p:nvPr userDrawn="1"/>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53826" y="2254487"/>
            <a:ext cx="618378" cy="625045"/>
          </a:xfrm>
          <a:prstGeom prst="rect">
            <a:avLst/>
          </a:prstGeom>
        </p:spPr>
      </p:pic>
      <p:pic>
        <p:nvPicPr>
          <p:cNvPr id="28" name="Picture 27">
            <a:extLst>
              <a:ext uri="{FF2B5EF4-FFF2-40B4-BE49-F238E27FC236}">
                <a16:creationId xmlns:a16="http://schemas.microsoft.com/office/drawing/2014/main" id="{81157AE7-908E-4912-B537-26865776B390}"/>
              </a:ext>
            </a:extLst>
          </p:cNvPr>
          <p:cNvPicPr>
            <a:picLocks noChangeAspect="1"/>
          </p:cNvPicPr>
          <p:nvPr userDrawn="1"/>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87707" y="3553673"/>
            <a:ext cx="618378" cy="625045"/>
          </a:xfrm>
          <a:prstGeom prst="rect">
            <a:avLst/>
          </a:prstGeom>
        </p:spPr>
      </p:pic>
      <p:pic>
        <p:nvPicPr>
          <p:cNvPr id="29" name="Picture 28">
            <a:extLst>
              <a:ext uri="{FF2B5EF4-FFF2-40B4-BE49-F238E27FC236}">
                <a16:creationId xmlns:a16="http://schemas.microsoft.com/office/drawing/2014/main" id="{02F01F79-FB3F-4B75-B42F-63CF3EE8A572}"/>
              </a:ext>
            </a:extLst>
          </p:cNvPr>
          <p:cNvPicPr>
            <a:picLocks noChangeAspect="1"/>
          </p:cNvPicPr>
          <p:nvPr userDrawn="1"/>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213822" y="4892550"/>
            <a:ext cx="618378" cy="625045"/>
          </a:xfrm>
          <a:prstGeom prst="rect">
            <a:avLst/>
          </a:prstGeom>
        </p:spPr>
      </p:pic>
      <p:pic>
        <p:nvPicPr>
          <p:cNvPr id="30" name="Picture 29">
            <a:extLst>
              <a:ext uri="{FF2B5EF4-FFF2-40B4-BE49-F238E27FC236}">
                <a16:creationId xmlns:a16="http://schemas.microsoft.com/office/drawing/2014/main" id="{EF98750A-3BE8-4B46-8154-B700F3D9BE1F}"/>
              </a:ext>
            </a:extLst>
          </p:cNvPr>
          <p:cNvPicPr>
            <a:picLocks noChangeAspect="1"/>
          </p:cNvPicPr>
          <p:nvPr userDrawn="1"/>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27711" y="3550538"/>
            <a:ext cx="618378" cy="625045"/>
          </a:xfrm>
          <a:prstGeom prst="rect">
            <a:avLst/>
          </a:prstGeom>
        </p:spPr>
      </p:pic>
      <p:pic>
        <p:nvPicPr>
          <p:cNvPr id="31" name="Picture 30">
            <a:extLst>
              <a:ext uri="{FF2B5EF4-FFF2-40B4-BE49-F238E27FC236}">
                <a16:creationId xmlns:a16="http://schemas.microsoft.com/office/drawing/2014/main" id="{324C2571-DC88-4868-81DE-E4489BC016C3}"/>
              </a:ext>
            </a:extLst>
          </p:cNvPr>
          <p:cNvPicPr>
            <a:picLocks noChangeAspect="1"/>
          </p:cNvPicPr>
          <p:nvPr userDrawn="1"/>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53826" y="4892550"/>
            <a:ext cx="618378" cy="625045"/>
          </a:xfrm>
          <a:prstGeom prst="rect">
            <a:avLst/>
          </a:prstGeom>
        </p:spPr>
      </p:pic>
      <p:pic>
        <p:nvPicPr>
          <p:cNvPr id="32" name="Picture 31">
            <a:extLst>
              <a:ext uri="{FF2B5EF4-FFF2-40B4-BE49-F238E27FC236}">
                <a16:creationId xmlns:a16="http://schemas.microsoft.com/office/drawing/2014/main" id="{8FFD7567-BB7D-44F3-A3F7-B5C958619767}"/>
              </a:ext>
            </a:extLst>
          </p:cNvPr>
          <p:cNvPicPr>
            <a:picLocks noChangeAspect="1"/>
          </p:cNvPicPr>
          <p:nvPr userDrawn="1"/>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87848" y="4889415"/>
            <a:ext cx="618378" cy="625045"/>
          </a:xfrm>
          <a:prstGeom prst="rect">
            <a:avLst/>
          </a:prstGeom>
        </p:spPr>
      </p:pic>
      <p:graphicFrame>
        <p:nvGraphicFramePr>
          <p:cNvPr id="33" name="Table 17">
            <a:extLst>
              <a:ext uri="{FF2B5EF4-FFF2-40B4-BE49-F238E27FC236}">
                <a16:creationId xmlns:a16="http://schemas.microsoft.com/office/drawing/2014/main" id="{FB91CD4A-0BDA-4FB9-A6BE-3D83192EEC59}"/>
              </a:ext>
            </a:extLst>
          </p:cNvPr>
          <p:cNvGraphicFramePr>
            <a:graphicFrameLocks noGrp="1"/>
          </p:cNvGraphicFramePr>
          <p:nvPr userDrawn="1">
            <p:extLst>
              <p:ext uri="{D42A27DB-BD31-4B8C-83A1-F6EECF244321}">
                <p14:modId xmlns:p14="http://schemas.microsoft.com/office/powerpoint/2010/main" val="93394240"/>
              </p:ext>
            </p:extLst>
          </p:nvPr>
        </p:nvGraphicFramePr>
        <p:xfrm>
          <a:off x="262466" y="1938428"/>
          <a:ext cx="8069501" cy="3979773"/>
        </p:xfrm>
        <a:graphic>
          <a:graphicData uri="http://schemas.openxmlformats.org/drawingml/2006/table">
            <a:tbl>
              <a:tblPr firstRow="1" bandRow="1">
                <a:tableStyleId>{2D5ABB26-0587-4C30-8999-92F81FD0307C}</a:tableStyleId>
              </a:tblPr>
              <a:tblGrid>
                <a:gridCol w="1479286">
                  <a:extLst>
                    <a:ext uri="{9D8B030D-6E8A-4147-A177-3AD203B41FA5}">
                      <a16:colId xmlns:a16="http://schemas.microsoft.com/office/drawing/2014/main" val="2853116596"/>
                    </a:ext>
                  </a:extLst>
                </a:gridCol>
                <a:gridCol w="6590215">
                  <a:extLst>
                    <a:ext uri="{9D8B030D-6E8A-4147-A177-3AD203B41FA5}">
                      <a16:colId xmlns:a16="http://schemas.microsoft.com/office/drawing/2014/main" val="1700284163"/>
                    </a:ext>
                  </a:extLst>
                </a:gridCol>
              </a:tblGrid>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3098532666"/>
                  </a:ext>
                </a:extLst>
              </a:tr>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779069674"/>
                  </a:ext>
                </a:extLst>
              </a:tr>
              <a:tr h="1326591">
                <a:tc>
                  <a:txBody>
                    <a:bodyPr/>
                    <a:lstStyle/>
                    <a:p>
                      <a:endParaRPr lang="en-GB"/>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2146891204"/>
                  </a:ext>
                </a:extLst>
              </a:tr>
            </a:tbl>
          </a:graphicData>
        </a:graphic>
      </p:graphicFrame>
      <p:sp>
        <p:nvSpPr>
          <p:cNvPr id="34" name="Text Placeholder 29">
            <a:extLst>
              <a:ext uri="{FF2B5EF4-FFF2-40B4-BE49-F238E27FC236}">
                <a16:creationId xmlns:a16="http://schemas.microsoft.com/office/drawing/2014/main" id="{7B9EAF57-66E9-4D12-B78A-5DF6D3FF9F6C}"/>
              </a:ext>
            </a:extLst>
          </p:cNvPr>
          <p:cNvSpPr>
            <a:spLocks noGrp="1"/>
          </p:cNvSpPr>
          <p:nvPr>
            <p:ph type="body" sz="quarter" idx="11" hasCustomPrompt="1"/>
          </p:nvPr>
        </p:nvSpPr>
        <p:spPr>
          <a:xfrm>
            <a:off x="1955800" y="1938338"/>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one, emphasize command words</a:t>
            </a:r>
          </a:p>
        </p:txBody>
      </p:sp>
      <p:sp>
        <p:nvSpPr>
          <p:cNvPr id="35" name="Text Placeholder 29">
            <a:extLst>
              <a:ext uri="{FF2B5EF4-FFF2-40B4-BE49-F238E27FC236}">
                <a16:creationId xmlns:a16="http://schemas.microsoft.com/office/drawing/2014/main" id="{D919BCD5-A2BF-4177-B8CA-206D42F97915}"/>
              </a:ext>
            </a:extLst>
          </p:cNvPr>
          <p:cNvSpPr>
            <a:spLocks noGrp="1"/>
          </p:cNvSpPr>
          <p:nvPr>
            <p:ph type="body" sz="quarter" idx="12" hasCustomPrompt="1"/>
          </p:nvPr>
        </p:nvSpPr>
        <p:spPr>
          <a:xfrm>
            <a:off x="1955800" y="32678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two, emphasize command words</a:t>
            </a:r>
          </a:p>
        </p:txBody>
      </p:sp>
      <p:sp>
        <p:nvSpPr>
          <p:cNvPr id="36" name="Text Placeholder 29">
            <a:extLst>
              <a:ext uri="{FF2B5EF4-FFF2-40B4-BE49-F238E27FC236}">
                <a16:creationId xmlns:a16="http://schemas.microsoft.com/office/drawing/2014/main" id="{2D80C73C-AE76-4803-BF37-FBF0F6806C0A}"/>
              </a:ext>
            </a:extLst>
          </p:cNvPr>
          <p:cNvSpPr>
            <a:spLocks noGrp="1"/>
          </p:cNvSpPr>
          <p:nvPr>
            <p:ph type="body" sz="quarter" idx="13" hasCustomPrompt="1"/>
          </p:nvPr>
        </p:nvSpPr>
        <p:spPr>
          <a:xfrm>
            <a:off x="1955800" y="45886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three, emphasize command words</a:t>
            </a:r>
          </a:p>
        </p:txBody>
      </p:sp>
      <p:sp>
        <p:nvSpPr>
          <p:cNvPr id="37" name="Text Placeholder 25">
            <a:extLst>
              <a:ext uri="{FF2B5EF4-FFF2-40B4-BE49-F238E27FC236}">
                <a16:creationId xmlns:a16="http://schemas.microsoft.com/office/drawing/2014/main" id="{52A837DC-BECB-492A-B3A5-A128C6F66A04}"/>
              </a:ext>
            </a:extLst>
          </p:cNvPr>
          <p:cNvSpPr>
            <a:spLocks noGrp="1"/>
          </p:cNvSpPr>
          <p:nvPr>
            <p:ph type="body" sz="quarter" idx="10" hasCustomPrompt="1"/>
          </p:nvPr>
        </p:nvSpPr>
        <p:spPr>
          <a:xfrm>
            <a:off x="9821863" y="1693863"/>
            <a:ext cx="2108200" cy="4308475"/>
          </a:xfrm>
        </p:spPr>
        <p:txBody>
          <a:bodyPr>
            <a:noAutofit/>
          </a:bodyPr>
          <a:lstStyle>
            <a:lvl1pPr marL="0" indent="0" algn="ctr">
              <a:buNone/>
              <a:defRPr sz="2800"/>
            </a:lvl1pPr>
            <a:lvl2pPr marL="457200" indent="0" algn="ctr">
              <a:buNone/>
              <a:defRPr sz="2800"/>
            </a:lvl2pPr>
            <a:lvl3pPr marL="914400" indent="0" algn="ctr">
              <a:buNone/>
              <a:defRPr sz="2800"/>
            </a:lvl3pPr>
            <a:lvl4pPr marL="1371600" indent="0" algn="ctr">
              <a:buNone/>
              <a:defRPr sz="2800"/>
            </a:lvl4pPr>
            <a:lvl5pPr marL="1828800" indent="0" algn="ctr">
              <a:buNone/>
              <a:defRPr sz="2800"/>
            </a:lvl5pPr>
          </a:lstStyle>
          <a:p>
            <a:pPr lvl="0"/>
            <a:r>
              <a:rPr lang="en-US" dirty="0"/>
              <a:t>Enter your keywords for the lesson here</a:t>
            </a:r>
          </a:p>
        </p:txBody>
      </p:sp>
      <p:sp>
        <p:nvSpPr>
          <p:cNvPr id="38" name="Rounded Rectangle 2">
            <a:extLst>
              <a:ext uri="{FF2B5EF4-FFF2-40B4-BE49-F238E27FC236}">
                <a16:creationId xmlns:a16="http://schemas.microsoft.com/office/drawing/2014/main" id="{1169BC7F-895F-4FC3-B70A-ED3E3042EA0A}"/>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40" name="Title Placeholder 1">
            <a:extLst>
              <a:ext uri="{FF2B5EF4-FFF2-40B4-BE49-F238E27FC236}">
                <a16:creationId xmlns:a16="http://schemas.microsoft.com/office/drawing/2014/main" id="{BBD3498C-A0B8-4B5B-8D33-4D9224CF2E1A}"/>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Lesson Title Here</a:t>
            </a:r>
            <a:endParaRPr lang="en-GB" dirty="0"/>
          </a:p>
        </p:txBody>
      </p:sp>
      <p:pic>
        <p:nvPicPr>
          <p:cNvPr id="42" name="Picture 41" descr="A picture containing drawing&#10;&#10;Description automatically generated">
            <a:extLst>
              <a:ext uri="{FF2B5EF4-FFF2-40B4-BE49-F238E27FC236}">
                <a16:creationId xmlns:a16="http://schemas.microsoft.com/office/drawing/2014/main" id="{729D67D7-05F0-4715-98F5-04C9F64FEB46}"/>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737429" y="2223002"/>
            <a:ext cx="688014" cy="688014"/>
          </a:xfrm>
          <a:prstGeom prst="rect">
            <a:avLst/>
          </a:prstGeom>
        </p:spPr>
      </p:pic>
      <p:pic>
        <p:nvPicPr>
          <p:cNvPr id="43" name="Picture 42" descr="A picture containing drawing&#10;&#10;Description automatically generated">
            <a:extLst>
              <a:ext uri="{FF2B5EF4-FFF2-40B4-BE49-F238E27FC236}">
                <a16:creationId xmlns:a16="http://schemas.microsoft.com/office/drawing/2014/main" id="{340D93ED-BE67-43C1-A56B-7413FAE3B00F}"/>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740678" y="3504093"/>
            <a:ext cx="688014" cy="688014"/>
          </a:xfrm>
          <a:prstGeom prst="rect">
            <a:avLst/>
          </a:prstGeom>
        </p:spPr>
      </p:pic>
      <p:pic>
        <p:nvPicPr>
          <p:cNvPr id="44" name="Picture 43" descr="A picture containing drawing&#10;&#10;Description automatically generated">
            <a:extLst>
              <a:ext uri="{FF2B5EF4-FFF2-40B4-BE49-F238E27FC236}">
                <a16:creationId xmlns:a16="http://schemas.microsoft.com/office/drawing/2014/main" id="{0BEE4635-B9ED-492F-A678-7CFC13EF50FB}"/>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737429" y="4881814"/>
            <a:ext cx="688014" cy="688014"/>
          </a:xfrm>
          <a:prstGeom prst="rect">
            <a:avLst/>
          </a:prstGeom>
        </p:spPr>
      </p:pic>
      <p:sp>
        <p:nvSpPr>
          <p:cNvPr id="39" name="TextBox 38">
            <a:extLst>
              <a:ext uri="{FF2B5EF4-FFF2-40B4-BE49-F238E27FC236}">
                <a16:creationId xmlns:a16="http://schemas.microsoft.com/office/drawing/2014/main" id="{70DAC767-4E43-4683-9F31-FD063B79254D}"/>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13824936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12" name="Rounded Rectangle 4">
            <a:extLst>
              <a:ext uri="{FF2B5EF4-FFF2-40B4-BE49-F238E27FC236}">
                <a16:creationId xmlns:a16="http://schemas.microsoft.com/office/drawing/2014/main" id="{70FF4AA0-F793-4FB9-9701-53912D138831}"/>
              </a:ext>
            </a:extLst>
          </p:cNvPr>
          <p:cNvSpPr/>
          <p:nvPr userDrawn="1"/>
        </p:nvSpPr>
        <p:spPr>
          <a:xfrm>
            <a:off x="119336" y="1120472"/>
            <a:ext cx="11936972" cy="4968552"/>
          </a:xfrm>
          <a:prstGeom prst="roundRect">
            <a:avLst>
              <a:gd name="adj" fmla="val 2761"/>
            </a:avLst>
          </a:prstGeom>
          <a:no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endParaRPr lang="en-US" sz="2400" dirty="0"/>
          </a:p>
          <a:p>
            <a:endParaRPr lang="en-US" sz="5400" dirty="0"/>
          </a:p>
          <a:p>
            <a:endParaRPr lang="en-US" sz="1600" dirty="0"/>
          </a:p>
        </p:txBody>
      </p:sp>
      <p:sp>
        <p:nvSpPr>
          <p:cNvPr id="16" name="Rounded Rectangle 21">
            <a:hlinkClick r:id="" action="ppaction://noaction"/>
            <a:extLst>
              <a:ext uri="{FF2B5EF4-FFF2-40B4-BE49-F238E27FC236}">
                <a16:creationId xmlns:a16="http://schemas.microsoft.com/office/drawing/2014/main" id="{E0548F70-1EE8-46CC-B7A0-211BE15C020D}"/>
              </a:ext>
            </a:extLst>
          </p:cNvPr>
          <p:cNvSpPr/>
          <p:nvPr userDrawn="1"/>
        </p:nvSpPr>
        <p:spPr>
          <a:xfrm>
            <a:off x="119336" y="6185136"/>
            <a:ext cx="1193697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GB" sz="3200" dirty="0"/>
          </a:p>
        </p:txBody>
      </p:sp>
      <p:sp>
        <p:nvSpPr>
          <p:cNvPr id="10" name="Text Placeholder 9">
            <a:extLst>
              <a:ext uri="{FF2B5EF4-FFF2-40B4-BE49-F238E27FC236}">
                <a16:creationId xmlns:a16="http://schemas.microsoft.com/office/drawing/2014/main" id="{07689061-6E7B-4041-85C4-CD5DE35B4BDD}"/>
              </a:ext>
            </a:extLst>
          </p:cNvPr>
          <p:cNvSpPr>
            <a:spLocks noGrp="1"/>
          </p:cNvSpPr>
          <p:nvPr>
            <p:ph type="body" sz="quarter" idx="10" hasCustomPrompt="1"/>
          </p:nvPr>
        </p:nvSpPr>
        <p:spPr>
          <a:xfrm>
            <a:off x="134938" y="6223200"/>
            <a:ext cx="11922126" cy="576064"/>
          </a:xfrm>
        </p:spPr>
        <p:txBody>
          <a:bodyPr/>
          <a:lstStyle>
            <a:lvl1pPr marL="0" indent="0" algn="ctr">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Put a reminder of any homework and when it is due here</a:t>
            </a:r>
          </a:p>
        </p:txBody>
      </p:sp>
      <p:sp>
        <p:nvSpPr>
          <p:cNvPr id="20" name="Text Placeholder 19">
            <a:extLst>
              <a:ext uri="{FF2B5EF4-FFF2-40B4-BE49-F238E27FC236}">
                <a16:creationId xmlns:a16="http://schemas.microsoft.com/office/drawing/2014/main" id="{066F9A17-AA18-404B-A173-F060CF48E0B1}"/>
              </a:ext>
            </a:extLst>
          </p:cNvPr>
          <p:cNvSpPr>
            <a:spLocks noGrp="1"/>
          </p:cNvSpPr>
          <p:nvPr>
            <p:ph type="body" sz="quarter" idx="11" hasCustomPrompt="1"/>
          </p:nvPr>
        </p:nvSpPr>
        <p:spPr>
          <a:xfrm>
            <a:off x="119063" y="1120775"/>
            <a:ext cx="5946775" cy="4968875"/>
          </a:xfrm>
          <a:ln>
            <a:solidFill>
              <a:srgbClr val="722D3C"/>
            </a:solidFill>
          </a:ln>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Add in the key information students need to know here – like a revision guide</a:t>
            </a:r>
          </a:p>
        </p:txBody>
      </p:sp>
      <p:sp>
        <p:nvSpPr>
          <p:cNvPr id="21" name="Text Placeholder 19">
            <a:extLst>
              <a:ext uri="{FF2B5EF4-FFF2-40B4-BE49-F238E27FC236}">
                <a16:creationId xmlns:a16="http://schemas.microsoft.com/office/drawing/2014/main" id="{E02B69A6-F451-464F-B319-69B4EC890225}"/>
              </a:ext>
            </a:extLst>
          </p:cNvPr>
          <p:cNvSpPr>
            <a:spLocks noGrp="1"/>
          </p:cNvSpPr>
          <p:nvPr>
            <p:ph type="body" sz="quarter" idx="12" hasCustomPrompt="1"/>
          </p:nvPr>
        </p:nvSpPr>
        <p:spPr>
          <a:xfrm>
            <a:off x="5961515" y="1120472"/>
            <a:ext cx="5946775" cy="496887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Continue over here, emphasize keywords in bold and add any key diagrams</a:t>
            </a:r>
          </a:p>
        </p:txBody>
      </p:sp>
      <p:sp>
        <p:nvSpPr>
          <p:cNvPr id="22" name="Rounded Rectangle 2">
            <a:extLst>
              <a:ext uri="{FF2B5EF4-FFF2-40B4-BE49-F238E27FC236}">
                <a16:creationId xmlns:a16="http://schemas.microsoft.com/office/drawing/2014/main" id="{AB7D2E1E-71AD-4BD9-9BDA-6263D8E26588}"/>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24" name="Title Placeholder 1">
            <a:extLst>
              <a:ext uri="{FF2B5EF4-FFF2-40B4-BE49-F238E27FC236}">
                <a16:creationId xmlns:a16="http://schemas.microsoft.com/office/drawing/2014/main" id="{8EF71849-892C-4A2E-8E2D-D57D5F1109B4}"/>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Summary: Lesson Title</a:t>
            </a:r>
            <a:endParaRPr lang="en-GB" dirty="0"/>
          </a:p>
        </p:txBody>
      </p:sp>
      <p:sp>
        <p:nvSpPr>
          <p:cNvPr id="13" name="TextBox 12">
            <a:extLst>
              <a:ext uri="{FF2B5EF4-FFF2-40B4-BE49-F238E27FC236}">
                <a16:creationId xmlns:a16="http://schemas.microsoft.com/office/drawing/2014/main" id="{6E2FB686-3CD3-4AC8-B2E9-FD6EBFE0CAD6}"/>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12536779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61914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F5281-E025-4A77-92C3-9DACF9D3DEF2}"/>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CDE3F3F-CD14-44E7-94F8-1506597137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1C58837-C865-4625-AA53-25FD3CFB5029}"/>
              </a:ext>
            </a:extLst>
          </p:cNvPr>
          <p:cNvSpPr>
            <a:spLocks noGrp="1"/>
          </p:cNvSpPr>
          <p:nvPr>
            <p:ph type="dt" sz="half" idx="10"/>
          </p:nvPr>
        </p:nvSpPr>
        <p:spPr>
          <a:xfrm>
            <a:off x="838200" y="6356350"/>
            <a:ext cx="2743200" cy="365125"/>
          </a:xfrm>
          <a:prstGeom prst="rect">
            <a:avLst/>
          </a:prstGeom>
        </p:spPr>
        <p:txBody>
          <a:bodyPr/>
          <a:lstStyle/>
          <a:p>
            <a:fld id="{0212DEB8-3873-499F-8A7D-264322DAF5EB}" type="datetimeFigureOut">
              <a:rPr lang="en-GB" smtClean="0"/>
              <a:t>15/07/2020</a:t>
            </a:fld>
            <a:endParaRPr lang="en-GB"/>
          </a:p>
        </p:txBody>
      </p:sp>
      <p:sp>
        <p:nvSpPr>
          <p:cNvPr id="5" name="Footer Placeholder 4">
            <a:extLst>
              <a:ext uri="{FF2B5EF4-FFF2-40B4-BE49-F238E27FC236}">
                <a16:creationId xmlns:a16="http://schemas.microsoft.com/office/drawing/2014/main" id="{371CE18B-E506-4D41-9D76-3DD9BCF66B62}"/>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2040CC82-4C2E-4654-8B65-C3EC85C68B9D}"/>
              </a:ext>
            </a:extLst>
          </p:cNvPr>
          <p:cNvSpPr>
            <a:spLocks noGrp="1"/>
          </p:cNvSpPr>
          <p:nvPr>
            <p:ph type="sldNum" sz="quarter" idx="12"/>
          </p:nvPr>
        </p:nvSpPr>
        <p:spPr>
          <a:xfrm>
            <a:off x="8610600" y="6356350"/>
            <a:ext cx="2743200" cy="365125"/>
          </a:xfrm>
          <a:prstGeom prst="rect">
            <a:avLst/>
          </a:prstGeom>
        </p:spPr>
        <p:txBody>
          <a:bodyPr/>
          <a:lstStyle/>
          <a:p>
            <a:fld id="{FD96BFE3-7D86-41B7-95F2-78808910B960}" type="slidenum">
              <a:rPr lang="en-GB" smtClean="0"/>
              <a:t>‹#›</a:t>
            </a:fld>
            <a:endParaRPr lang="en-GB"/>
          </a:p>
        </p:txBody>
      </p:sp>
    </p:spTree>
    <p:extLst>
      <p:ext uri="{BB962C8B-B14F-4D97-AF65-F5344CB8AC3E}">
        <p14:creationId xmlns:p14="http://schemas.microsoft.com/office/powerpoint/2010/main" val="27165703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8C90315-924C-4F83-AB32-7ECBC5E82343}"/>
              </a:ext>
            </a:extLst>
          </p:cNvPr>
          <p:cNvSpPr>
            <a:spLocks noGrp="1"/>
          </p:cNvSpPr>
          <p:nvPr>
            <p:ph/>
          </p:nvPr>
        </p:nvSpPr>
        <p:spPr>
          <a:xfrm>
            <a:off x="0" y="1"/>
            <a:ext cx="11353800" cy="617696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61853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EC77D04-E04F-4850-9BF9-C4EF2BB1BF32}"/>
              </a:ext>
            </a:extLst>
          </p:cNvPr>
          <p:cNvSpPr>
            <a:spLocks noGrp="1"/>
          </p:cNvSpPr>
          <p:nvPr>
            <p:ph type="body" idx="1"/>
          </p:nvPr>
        </p:nvSpPr>
        <p:spPr>
          <a:xfrm>
            <a:off x="135692" y="1253330"/>
            <a:ext cx="11835946" cy="47241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603236934"/>
      </p:ext>
    </p:extLst>
  </p:cSld>
  <p:clrMap bg1="lt1" tx1="dk1" bg2="lt2" tx2="dk2" accent1="accent1" accent2="accent2" accent3="accent3" accent4="accent4" accent5="accent5" accent6="accent6" hlink="hlink" folHlink="folHlink"/>
  <p:sldLayoutIdLst>
    <p:sldLayoutId id="2147483677" r:id="rId1"/>
    <p:sldLayoutId id="2147483650" r:id="rId2"/>
    <p:sldLayoutId id="2147483664" r:id="rId3"/>
    <p:sldLayoutId id="2147483660" r:id="rId4"/>
    <p:sldLayoutId id="2147483661" r:id="rId5"/>
    <p:sldLayoutId id="2147483662" r:id="rId6"/>
    <p:sldLayoutId id="2147483663" r:id="rId7"/>
    <p:sldLayoutId id="2147483665" r:id="rId8"/>
    <p:sldLayoutId id="2147483666" r:id="rId9"/>
    <p:sldLayoutId id="2147483667" r:id="rId10"/>
    <p:sldLayoutId id="2147483668" r:id="rId11"/>
    <p:sldLayoutId id="2147483669" r:id="rId12"/>
    <p:sldLayoutId id="2147483670" r:id="rId13"/>
    <p:sldLayoutId id="2147483671" r:id="rId14"/>
    <p:sldLayoutId id="2147483672" r:id="rId15"/>
    <p:sldLayoutId id="2147483673" r:id="rId16"/>
    <p:sldLayoutId id="2147483674" r:id="rId17"/>
    <p:sldLayoutId id="2147483675" r:id="rId18"/>
    <p:sldLayoutId id="2147483676" r:id="rId19"/>
    <p:sldLayoutId id="2147483678" r:id="rId20"/>
    <p:sldLayoutId id="2147483649" r:id="rId21"/>
    <p:sldLayoutId id="2147483679" r:id="rId22"/>
  </p:sldLayoutIdLst>
  <p:txStyles>
    <p:title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3.pn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5.pn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DD8A221-DE79-46C5-9695-27AD1ECE03AF}"/>
              </a:ext>
            </a:extLst>
          </p:cNvPr>
          <p:cNvSpPr>
            <a:spLocks noGrp="1"/>
          </p:cNvSpPr>
          <p:nvPr>
            <p:ph type="body" sz="quarter" idx="12"/>
          </p:nvPr>
        </p:nvSpPr>
        <p:spPr/>
        <p:txBody>
          <a:bodyPr/>
          <a:lstStyle/>
          <a:p>
            <a:r>
              <a:rPr lang="en-GB" dirty="0"/>
              <a:t>The basics of magnetism &amp; of electromagnetism. Students should know that a current carrying wire produces a magnetic field.  </a:t>
            </a:r>
          </a:p>
        </p:txBody>
      </p:sp>
      <p:sp>
        <p:nvSpPr>
          <p:cNvPr id="5" name="Text Placeholder 4">
            <a:extLst>
              <a:ext uri="{FF2B5EF4-FFF2-40B4-BE49-F238E27FC236}">
                <a16:creationId xmlns:a16="http://schemas.microsoft.com/office/drawing/2014/main" id="{201ACE1F-95DB-468F-B17B-EE66AE11C8FA}"/>
              </a:ext>
            </a:extLst>
          </p:cNvPr>
          <p:cNvSpPr>
            <a:spLocks noGrp="1"/>
          </p:cNvSpPr>
          <p:nvPr>
            <p:ph type="body" sz="quarter" idx="13"/>
          </p:nvPr>
        </p:nvSpPr>
        <p:spPr/>
        <p:txBody>
          <a:bodyPr/>
          <a:lstStyle/>
          <a:p>
            <a:r>
              <a:rPr lang="en-GB" dirty="0"/>
              <a:t>This knowledge will be directly revisited in the Fleming’s LHR &amp; force on a current carrying wire lesson. </a:t>
            </a:r>
          </a:p>
        </p:txBody>
      </p:sp>
      <p:sp>
        <p:nvSpPr>
          <p:cNvPr id="9" name="Text Placeholder 1">
            <a:extLst>
              <a:ext uri="{FF2B5EF4-FFF2-40B4-BE49-F238E27FC236}">
                <a16:creationId xmlns:a16="http://schemas.microsoft.com/office/drawing/2014/main" id="{F28DABDE-3AAD-4A04-9662-09E88D706220}"/>
              </a:ext>
            </a:extLst>
          </p:cNvPr>
          <p:cNvSpPr txBox="1">
            <a:spLocks/>
          </p:cNvSpPr>
          <p:nvPr/>
        </p:nvSpPr>
        <p:spPr>
          <a:xfrm>
            <a:off x="5384800" y="218598"/>
            <a:ext cx="6688798" cy="372268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L1 Introduction to magnetism</a:t>
            </a:r>
          </a:p>
          <a:p>
            <a:r>
              <a:rPr lang="en-GB" dirty="0"/>
              <a:t>L2 Compasses</a:t>
            </a:r>
          </a:p>
          <a:p>
            <a:r>
              <a:rPr lang="en-GB" dirty="0"/>
              <a:t>L3 EM practical</a:t>
            </a:r>
          </a:p>
          <a:p>
            <a:r>
              <a:rPr lang="en-GB" b="1" dirty="0"/>
              <a:t>L4 Solenoid</a:t>
            </a:r>
          </a:p>
          <a:p>
            <a:r>
              <a:rPr lang="en-GB" dirty="0"/>
              <a:t>L5 Force on a current carrying wire</a:t>
            </a:r>
          </a:p>
          <a:p>
            <a:r>
              <a:rPr lang="en-GB" dirty="0"/>
              <a:t>L6 Fleming LHR</a:t>
            </a:r>
          </a:p>
          <a:p>
            <a:r>
              <a:rPr lang="en-GB" dirty="0"/>
              <a:t>L7 Motors</a:t>
            </a:r>
          </a:p>
          <a:p>
            <a:r>
              <a:rPr lang="en-GB" dirty="0"/>
              <a:t>L8 Induced potential</a:t>
            </a:r>
          </a:p>
          <a:p>
            <a:r>
              <a:rPr lang="en-GB" dirty="0"/>
              <a:t>L9 Generator effect</a:t>
            </a:r>
          </a:p>
        </p:txBody>
      </p:sp>
      <p:sp>
        <p:nvSpPr>
          <p:cNvPr id="10" name="Text Placeholder 1">
            <a:extLst>
              <a:ext uri="{FF2B5EF4-FFF2-40B4-BE49-F238E27FC236}">
                <a16:creationId xmlns:a16="http://schemas.microsoft.com/office/drawing/2014/main" id="{E840B6D6-4C56-4DE8-A013-A91EBA9C682B}"/>
              </a:ext>
            </a:extLst>
          </p:cNvPr>
          <p:cNvSpPr txBox="1">
            <a:spLocks/>
          </p:cNvSpPr>
          <p:nvPr/>
        </p:nvSpPr>
        <p:spPr>
          <a:xfrm>
            <a:off x="8667186" y="218598"/>
            <a:ext cx="3471658" cy="372268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L10 Loudspeakers &amp; Microphones</a:t>
            </a:r>
          </a:p>
          <a:p>
            <a:r>
              <a:rPr lang="en-GB" dirty="0"/>
              <a:t>L11 Transformers</a:t>
            </a:r>
          </a:p>
        </p:txBody>
      </p:sp>
      <p:pic>
        <p:nvPicPr>
          <p:cNvPr id="2" name="Picture 1">
            <a:extLst>
              <a:ext uri="{FF2B5EF4-FFF2-40B4-BE49-F238E27FC236}">
                <a16:creationId xmlns:a16="http://schemas.microsoft.com/office/drawing/2014/main" id="{EFEDE414-10C5-4243-90F4-E34F589325FF}"/>
              </a:ext>
            </a:extLst>
          </p:cNvPr>
          <p:cNvPicPr>
            <a:picLocks noChangeAspect="1"/>
          </p:cNvPicPr>
          <p:nvPr/>
        </p:nvPicPr>
        <p:blipFill>
          <a:blip r:embed="rId2"/>
          <a:stretch>
            <a:fillRect/>
          </a:stretch>
        </p:blipFill>
        <p:spPr>
          <a:xfrm>
            <a:off x="357541" y="218598"/>
            <a:ext cx="4445635" cy="5205743"/>
          </a:xfrm>
          <a:prstGeom prst="rect">
            <a:avLst/>
          </a:prstGeom>
        </p:spPr>
      </p:pic>
    </p:spTree>
    <p:extLst>
      <p:ext uri="{BB962C8B-B14F-4D97-AF65-F5344CB8AC3E}">
        <p14:creationId xmlns:p14="http://schemas.microsoft.com/office/powerpoint/2010/main" val="3097247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6D6AF04-4C79-4E8E-BF92-8C7E782B8925}"/>
              </a:ext>
            </a:extLst>
          </p:cNvPr>
          <p:cNvSpPr>
            <a:spLocks noGrp="1"/>
          </p:cNvSpPr>
          <p:nvPr>
            <p:ph idx="1"/>
          </p:nvPr>
        </p:nvSpPr>
        <p:spPr/>
        <p:txBody>
          <a:bodyPr/>
          <a:lstStyle/>
          <a:p>
            <a:endParaRPr lang="en-GB" dirty="0"/>
          </a:p>
        </p:txBody>
      </p:sp>
      <p:sp>
        <p:nvSpPr>
          <p:cNvPr id="3" name="Content Placeholder 2">
            <a:extLst>
              <a:ext uri="{FF2B5EF4-FFF2-40B4-BE49-F238E27FC236}">
                <a16:creationId xmlns:a16="http://schemas.microsoft.com/office/drawing/2014/main" id="{3E1E1D79-4BEB-4B15-BFE2-34108EFD67ED}"/>
              </a:ext>
            </a:extLst>
          </p:cNvPr>
          <p:cNvSpPr>
            <a:spLocks noGrp="1"/>
          </p:cNvSpPr>
          <p:nvPr>
            <p:ph idx="10"/>
          </p:nvPr>
        </p:nvSpPr>
        <p:spPr/>
        <p:txBody>
          <a:bodyPr/>
          <a:lstStyle/>
          <a:p>
            <a:endParaRPr lang="en-GB" dirty="0"/>
          </a:p>
        </p:txBody>
      </p:sp>
      <p:sp>
        <p:nvSpPr>
          <p:cNvPr id="4" name="Content Placeholder 3">
            <a:extLst>
              <a:ext uri="{FF2B5EF4-FFF2-40B4-BE49-F238E27FC236}">
                <a16:creationId xmlns:a16="http://schemas.microsoft.com/office/drawing/2014/main" id="{3E50EEDD-39BA-4423-A632-470376130801}"/>
              </a:ext>
            </a:extLst>
          </p:cNvPr>
          <p:cNvSpPr>
            <a:spLocks noGrp="1"/>
          </p:cNvSpPr>
          <p:nvPr>
            <p:ph idx="11"/>
          </p:nvPr>
        </p:nvSpPr>
        <p:spPr/>
        <p:txBody>
          <a:bodyPr/>
          <a:lstStyle/>
          <a:p>
            <a:endParaRPr lang="en-GB" dirty="0"/>
          </a:p>
        </p:txBody>
      </p:sp>
      <p:sp>
        <p:nvSpPr>
          <p:cNvPr id="5" name="Content Placeholder 4">
            <a:extLst>
              <a:ext uri="{FF2B5EF4-FFF2-40B4-BE49-F238E27FC236}">
                <a16:creationId xmlns:a16="http://schemas.microsoft.com/office/drawing/2014/main" id="{E806C6EA-E7EF-4E2F-9FEE-551160695FD2}"/>
              </a:ext>
            </a:extLst>
          </p:cNvPr>
          <p:cNvSpPr>
            <a:spLocks noGrp="1"/>
          </p:cNvSpPr>
          <p:nvPr>
            <p:ph idx="12"/>
          </p:nvPr>
        </p:nvSpPr>
        <p:spPr/>
        <p:txBody>
          <a:bodyPr/>
          <a:lstStyle/>
          <a:p>
            <a:endParaRPr lang="en-GB" dirty="0"/>
          </a:p>
        </p:txBody>
      </p:sp>
      <p:sp>
        <p:nvSpPr>
          <p:cNvPr id="6" name="Title 5">
            <a:extLst>
              <a:ext uri="{FF2B5EF4-FFF2-40B4-BE49-F238E27FC236}">
                <a16:creationId xmlns:a16="http://schemas.microsoft.com/office/drawing/2014/main" id="{1B7FFBF0-E3B7-426F-B134-418B56CECA95}"/>
              </a:ext>
            </a:extLst>
          </p:cNvPr>
          <p:cNvSpPr>
            <a:spLocks noGrp="1"/>
          </p:cNvSpPr>
          <p:nvPr>
            <p:ph type="title"/>
          </p:nvPr>
        </p:nvSpPr>
        <p:spPr/>
        <p:txBody>
          <a:bodyPr/>
          <a:lstStyle/>
          <a:p>
            <a:r>
              <a:rPr lang="en-GB" dirty="0"/>
              <a:t>Solenoids &amp; uses</a:t>
            </a:r>
          </a:p>
        </p:txBody>
      </p:sp>
    </p:spTree>
    <p:extLst>
      <p:ext uri="{BB962C8B-B14F-4D97-AF65-F5344CB8AC3E}">
        <p14:creationId xmlns:p14="http://schemas.microsoft.com/office/powerpoint/2010/main" val="25863328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C707FF2-4F32-4EED-B216-8EDBE6A69A0D}"/>
              </a:ext>
            </a:extLst>
          </p:cNvPr>
          <p:cNvSpPr>
            <a:spLocks noGrp="1"/>
          </p:cNvSpPr>
          <p:nvPr>
            <p:ph type="body" sz="quarter" idx="10"/>
          </p:nvPr>
        </p:nvSpPr>
        <p:spPr/>
        <p:txBody>
          <a:bodyPr/>
          <a:lstStyle/>
          <a:p>
            <a:r>
              <a:rPr lang="en-GB" dirty="0"/>
              <a:t>Solenoid</a:t>
            </a:r>
          </a:p>
          <a:p>
            <a:r>
              <a:rPr lang="en-GB" dirty="0"/>
              <a:t>Coil</a:t>
            </a:r>
          </a:p>
          <a:p>
            <a:r>
              <a:rPr lang="en-GB" dirty="0"/>
              <a:t>Current</a:t>
            </a:r>
          </a:p>
          <a:p>
            <a:r>
              <a:rPr lang="en-GB" dirty="0"/>
              <a:t>Non-contact</a:t>
            </a:r>
          </a:p>
          <a:p>
            <a:r>
              <a:rPr lang="en-GB" dirty="0"/>
              <a:t>Circuit</a:t>
            </a:r>
          </a:p>
          <a:p>
            <a:r>
              <a:rPr lang="en-GB" dirty="0"/>
              <a:t>Complete</a:t>
            </a:r>
          </a:p>
          <a:p>
            <a:endParaRPr lang="en-GB" dirty="0"/>
          </a:p>
          <a:p>
            <a:endParaRPr lang="en-GB" dirty="0"/>
          </a:p>
        </p:txBody>
      </p:sp>
      <p:sp>
        <p:nvSpPr>
          <p:cNvPr id="3" name="Text Placeholder 2">
            <a:extLst>
              <a:ext uri="{FF2B5EF4-FFF2-40B4-BE49-F238E27FC236}">
                <a16:creationId xmlns:a16="http://schemas.microsoft.com/office/drawing/2014/main" id="{2CD96CE6-3B8C-445E-953E-80870CEA9CC9}"/>
              </a:ext>
            </a:extLst>
          </p:cNvPr>
          <p:cNvSpPr>
            <a:spLocks noGrp="1"/>
          </p:cNvSpPr>
          <p:nvPr>
            <p:ph type="body" sz="quarter" idx="11"/>
          </p:nvPr>
        </p:nvSpPr>
        <p:spPr/>
        <p:txBody>
          <a:bodyPr/>
          <a:lstStyle/>
          <a:p>
            <a:r>
              <a:rPr lang="en-GB" dirty="0"/>
              <a:t>Describe</a:t>
            </a:r>
            <a:r>
              <a:rPr lang="en-GB" b="0" dirty="0"/>
              <a:t> what a solenoid is.</a:t>
            </a:r>
            <a:endParaRPr lang="en-GB" dirty="0"/>
          </a:p>
        </p:txBody>
      </p:sp>
      <p:sp>
        <p:nvSpPr>
          <p:cNvPr id="4" name="Text Placeholder 3">
            <a:extLst>
              <a:ext uri="{FF2B5EF4-FFF2-40B4-BE49-F238E27FC236}">
                <a16:creationId xmlns:a16="http://schemas.microsoft.com/office/drawing/2014/main" id="{3040800F-1354-4201-8B9A-73E4015D993D}"/>
              </a:ext>
            </a:extLst>
          </p:cNvPr>
          <p:cNvSpPr>
            <a:spLocks noGrp="1"/>
          </p:cNvSpPr>
          <p:nvPr>
            <p:ph type="body" sz="quarter" idx="12"/>
          </p:nvPr>
        </p:nvSpPr>
        <p:spPr/>
        <p:txBody>
          <a:bodyPr/>
          <a:lstStyle/>
          <a:p>
            <a:r>
              <a:rPr lang="en-GB" dirty="0"/>
              <a:t>Recall </a:t>
            </a:r>
            <a:r>
              <a:rPr lang="en-GB" b="0" dirty="0"/>
              <a:t>how to use the right hand rule.</a:t>
            </a:r>
            <a:endParaRPr lang="en-GB" dirty="0"/>
          </a:p>
        </p:txBody>
      </p:sp>
      <p:sp>
        <p:nvSpPr>
          <p:cNvPr id="5" name="Text Placeholder 4">
            <a:extLst>
              <a:ext uri="{FF2B5EF4-FFF2-40B4-BE49-F238E27FC236}">
                <a16:creationId xmlns:a16="http://schemas.microsoft.com/office/drawing/2014/main" id="{2A889FD0-6A12-4934-92E2-363CC0AB2D3E}"/>
              </a:ext>
            </a:extLst>
          </p:cNvPr>
          <p:cNvSpPr>
            <a:spLocks noGrp="1"/>
          </p:cNvSpPr>
          <p:nvPr>
            <p:ph type="body" sz="quarter" idx="13"/>
          </p:nvPr>
        </p:nvSpPr>
        <p:spPr/>
        <p:txBody>
          <a:bodyPr/>
          <a:lstStyle/>
          <a:p>
            <a:r>
              <a:rPr lang="en-GB" dirty="0"/>
              <a:t>Describe</a:t>
            </a:r>
            <a:r>
              <a:rPr lang="en-GB" b="0" dirty="0"/>
              <a:t> how electromagnets are used in common devices. </a:t>
            </a:r>
            <a:endParaRPr lang="en-GB" dirty="0"/>
          </a:p>
        </p:txBody>
      </p:sp>
      <p:sp>
        <p:nvSpPr>
          <p:cNvPr id="6" name="Title 5">
            <a:extLst>
              <a:ext uri="{FF2B5EF4-FFF2-40B4-BE49-F238E27FC236}">
                <a16:creationId xmlns:a16="http://schemas.microsoft.com/office/drawing/2014/main" id="{76EC4FFA-905B-431A-B9DB-AB8865CD4E94}"/>
              </a:ext>
            </a:extLst>
          </p:cNvPr>
          <p:cNvSpPr>
            <a:spLocks noGrp="1"/>
          </p:cNvSpPr>
          <p:nvPr>
            <p:ph type="title"/>
          </p:nvPr>
        </p:nvSpPr>
        <p:spPr/>
        <p:txBody>
          <a:bodyPr/>
          <a:lstStyle/>
          <a:p>
            <a:r>
              <a:rPr lang="en-GB" dirty="0"/>
              <a:t>Solenoids &amp; uses</a:t>
            </a:r>
          </a:p>
        </p:txBody>
      </p:sp>
    </p:spTree>
    <p:extLst>
      <p:ext uri="{BB962C8B-B14F-4D97-AF65-F5344CB8AC3E}">
        <p14:creationId xmlns:p14="http://schemas.microsoft.com/office/powerpoint/2010/main" val="2129231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17CC568-B098-4FBD-8B7F-440589E32FDE}"/>
              </a:ext>
            </a:extLst>
          </p:cNvPr>
          <p:cNvSpPr>
            <a:spLocks noGrp="1"/>
          </p:cNvSpPr>
          <p:nvPr>
            <p:ph type="title"/>
          </p:nvPr>
        </p:nvSpPr>
        <p:spPr/>
        <p:txBody>
          <a:bodyPr/>
          <a:lstStyle/>
          <a:p>
            <a:r>
              <a:rPr lang="en-GB" dirty="0"/>
              <a:t>T/N: Solenoids</a:t>
            </a:r>
          </a:p>
        </p:txBody>
      </p:sp>
      <p:sp>
        <p:nvSpPr>
          <p:cNvPr id="10" name="Rectangle 9">
            <a:extLst>
              <a:ext uri="{FF2B5EF4-FFF2-40B4-BE49-F238E27FC236}">
                <a16:creationId xmlns:a16="http://schemas.microsoft.com/office/drawing/2014/main" id="{71BF679F-549E-4C95-A485-E88BE07047ED}"/>
              </a:ext>
            </a:extLst>
          </p:cNvPr>
          <p:cNvSpPr/>
          <p:nvPr/>
        </p:nvSpPr>
        <p:spPr>
          <a:xfrm>
            <a:off x="7671997" y="4963752"/>
            <a:ext cx="3940739" cy="43089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Content Placeholder 2">
            <a:extLst>
              <a:ext uri="{FF2B5EF4-FFF2-40B4-BE49-F238E27FC236}">
                <a16:creationId xmlns:a16="http://schemas.microsoft.com/office/drawing/2014/main" id="{3826CD6B-1C99-42F6-8C76-D4E342042393}"/>
              </a:ext>
            </a:extLst>
          </p:cNvPr>
          <p:cNvSpPr>
            <a:spLocks noGrp="1"/>
          </p:cNvSpPr>
          <p:nvPr>
            <p:ph idx="1"/>
          </p:nvPr>
        </p:nvSpPr>
        <p:spPr>
          <a:xfrm>
            <a:off x="343081" y="1162685"/>
            <a:ext cx="6175342" cy="4836432"/>
          </a:xfrm>
          <a:ln w="57150">
            <a:solidFill>
              <a:srgbClr val="C00000"/>
            </a:solidFill>
          </a:ln>
        </p:spPr>
        <p:txBody>
          <a:bodyPr>
            <a:normAutofit/>
          </a:bodyPr>
          <a:lstStyle/>
          <a:p>
            <a:r>
              <a:rPr lang="en-GB" sz="4400" dirty="0"/>
              <a:t>A current flowing through a wire produces a magnetic field.</a:t>
            </a:r>
          </a:p>
          <a:p>
            <a:r>
              <a:rPr lang="en-GB" sz="4400" dirty="0"/>
              <a:t>This effect can be increased by having a coil of wire (called a </a:t>
            </a:r>
            <a:r>
              <a:rPr lang="en-GB" sz="4400" b="1" dirty="0"/>
              <a:t>solenoid</a:t>
            </a:r>
            <a:r>
              <a:rPr lang="en-GB" sz="4400" dirty="0"/>
              <a:t>). </a:t>
            </a:r>
          </a:p>
          <a:p>
            <a:pPr marL="0" indent="0">
              <a:buNone/>
            </a:pPr>
            <a:endParaRPr lang="en-GB" dirty="0"/>
          </a:p>
        </p:txBody>
      </p:sp>
      <p:sp>
        <p:nvSpPr>
          <p:cNvPr id="8" name="TextBox 7">
            <a:extLst>
              <a:ext uri="{FF2B5EF4-FFF2-40B4-BE49-F238E27FC236}">
                <a16:creationId xmlns:a16="http://schemas.microsoft.com/office/drawing/2014/main" id="{AF6993C9-F96D-4632-B3C1-FE1B4FC90133}"/>
              </a:ext>
            </a:extLst>
          </p:cNvPr>
          <p:cNvSpPr txBox="1"/>
          <p:nvPr/>
        </p:nvSpPr>
        <p:spPr>
          <a:xfrm>
            <a:off x="6845145" y="1162685"/>
            <a:ext cx="4767591" cy="1200329"/>
          </a:xfrm>
          <a:prstGeom prst="rect">
            <a:avLst/>
          </a:prstGeom>
          <a:noFill/>
        </p:spPr>
        <p:txBody>
          <a:bodyPr wrap="square" rtlCol="0">
            <a:spAutoFit/>
          </a:bodyPr>
          <a:lstStyle/>
          <a:p>
            <a:r>
              <a:rPr lang="en-GB" sz="2400" b="1" dirty="0"/>
              <a:t>Stretch:</a:t>
            </a:r>
            <a:r>
              <a:rPr lang="en-GB" sz="2400" dirty="0"/>
              <a:t> What else could we do to increase the strength of the magnetic field?</a:t>
            </a:r>
            <a:endParaRPr lang="en-GB" sz="2400" b="1" dirty="0"/>
          </a:p>
        </p:txBody>
      </p:sp>
      <p:pic>
        <p:nvPicPr>
          <p:cNvPr id="12" name="Picture 11" descr="A close up of a logo&#10;&#10;Description generated with high confidence">
            <a:extLst>
              <a:ext uri="{FF2B5EF4-FFF2-40B4-BE49-F238E27FC236}">
                <a16:creationId xmlns:a16="http://schemas.microsoft.com/office/drawing/2014/main" id="{0AE9E98A-0307-4DE9-BF18-D2AFF3E535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42658" y="2766060"/>
            <a:ext cx="4970078" cy="2556494"/>
          </a:xfrm>
          <a:prstGeom prst="rect">
            <a:avLst/>
          </a:prstGeom>
        </p:spPr>
      </p:pic>
    </p:spTree>
    <p:extLst>
      <p:ext uri="{BB962C8B-B14F-4D97-AF65-F5344CB8AC3E}">
        <p14:creationId xmlns:p14="http://schemas.microsoft.com/office/powerpoint/2010/main" val="2252731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BAE6E51-69F3-4BC0-8695-FFDD14D7825C}"/>
              </a:ext>
            </a:extLst>
          </p:cNvPr>
          <p:cNvSpPr>
            <a:spLocks noGrp="1"/>
          </p:cNvSpPr>
          <p:nvPr>
            <p:ph type="title"/>
          </p:nvPr>
        </p:nvSpPr>
        <p:spPr/>
        <p:txBody>
          <a:bodyPr/>
          <a:lstStyle/>
          <a:p>
            <a:r>
              <a:rPr lang="en-GB" dirty="0"/>
              <a:t>T/N: Right hand rule</a:t>
            </a:r>
          </a:p>
        </p:txBody>
      </p:sp>
      <p:sp>
        <p:nvSpPr>
          <p:cNvPr id="11" name="Content Placeholder 2">
            <a:extLst>
              <a:ext uri="{FF2B5EF4-FFF2-40B4-BE49-F238E27FC236}">
                <a16:creationId xmlns:a16="http://schemas.microsoft.com/office/drawing/2014/main" id="{A1839E2D-D282-4FF3-896F-72BD11B0CEA2}"/>
              </a:ext>
            </a:extLst>
          </p:cNvPr>
          <p:cNvSpPr>
            <a:spLocks noGrp="1"/>
          </p:cNvSpPr>
          <p:nvPr>
            <p:ph idx="1"/>
          </p:nvPr>
        </p:nvSpPr>
        <p:spPr>
          <a:xfrm>
            <a:off x="356936" y="1273701"/>
            <a:ext cx="4439653" cy="3442661"/>
          </a:xfrm>
          <a:ln w="57150">
            <a:solidFill>
              <a:srgbClr val="C00000"/>
            </a:solidFill>
          </a:ln>
        </p:spPr>
        <p:txBody>
          <a:bodyPr>
            <a:normAutofit/>
          </a:bodyPr>
          <a:lstStyle/>
          <a:p>
            <a:r>
              <a:rPr lang="en-GB" sz="3200" dirty="0"/>
              <a:t>Grip the wire with your right hand; thumb gives direction of the current. </a:t>
            </a:r>
          </a:p>
          <a:p>
            <a:r>
              <a:rPr lang="en-GB" sz="3200" dirty="0"/>
              <a:t>Your fingers curled around the wire will point in the direction of the magnetic field. </a:t>
            </a:r>
          </a:p>
        </p:txBody>
      </p:sp>
      <p:pic>
        <p:nvPicPr>
          <p:cNvPr id="12" name="Picture 11">
            <a:extLst>
              <a:ext uri="{FF2B5EF4-FFF2-40B4-BE49-F238E27FC236}">
                <a16:creationId xmlns:a16="http://schemas.microsoft.com/office/drawing/2014/main" id="{81268873-685A-4E1B-99F5-37C55E85B8C9}"/>
              </a:ext>
            </a:extLst>
          </p:cNvPr>
          <p:cNvPicPr>
            <a:picLocks noChangeAspect="1"/>
          </p:cNvPicPr>
          <p:nvPr/>
        </p:nvPicPr>
        <p:blipFill>
          <a:blip r:embed="rId2"/>
          <a:stretch>
            <a:fillRect/>
          </a:stretch>
        </p:blipFill>
        <p:spPr>
          <a:xfrm>
            <a:off x="5397121" y="2490686"/>
            <a:ext cx="5438689" cy="3338181"/>
          </a:xfrm>
          <a:prstGeom prst="rect">
            <a:avLst/>
          </a:prstGeom>
        </p:spPr>
      </p:pic>
      <p:sp>
        <p:nvSpPr>
          <p:cNvPr id="13" name="TextBox 12">
            <a:extLst>
              <a:ext uri="{FF2B5EF4-FFF2-40B4-BE49-F238E27FC236}">
                <a16:creationId xmlns:a16="http://schemas.microsoft.com/office/drawing/2014/main" id="{14739AB9-C469-42DB-80E8-93B763D894BD}"/>
              </a:ext>
            </a:extLst>
          </p:cNvPr>
          <p:cNvSpPr txBox="1"/>
          <p:nvPr/>
        </p:nvSpPr>
        <p:spPr>
          <a:xfrm>
            <a:off x="5213685" y="1136508"/>
            <a:ext cx="6051884" cy="1200329"/>
          </a:xfrm>
          <a:prstGeom prst="rect">
            <a:avLst/>
          </a:prstGeom>
          <a:noFill/>
        </p:spPr>
        <p:txBody>
          <a:bodyPr wrap="square" rtlCol="0">
            <a:spAutoFit/>
          </a:bodyPr>
          <a:lstStyle/>
          <a:p>
            <a:r>
              <a:rPr lang="en-GB" sz="3600" b="1" dirty="0"/>
              <a:t>Stretch:</a:t>
            </a:r>
            <a:r>
              <a:rPr lang="en-GB" sz="3600" dirty="0"/>
              <a:t> Where is the magnetic field strongest?</a:t>
            </a:r>
            <a:endParaRPr lang="en-GB" sz="3600" b="1" dirty="0"/>
          </a:p>
        </p:txBody>
      </p:sp>
    </p:spTree>
    <p:extLst>
      <p:ext uri="{BB962C8B-B14F-4D97-AF65-F5344CB8AC3E}">
        <p14:creationId xmlns:p14="http://schemas.microsoft.com/office/powerpoint/2010/main" val="32243264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logo&#10;&#10;Description generated with high confidence">
            <a:extLst>
              <a:ext uri="{FF2B5EF4-FFF2-40B4-BE49-F238E27FC236}">
                <a16:creationId xmlns:a16="http://schemas.microsoft.com/office/drawing/2014/main" id="{AE6A6C66-0AEA-4CA8-8886-69DAC92F07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39600" y="3013588"/>
            <a:ext cx="6952400" cy="3748843"/>
          </a:xfrm>
          <a:prstGeom prst="rect">
            <a:avLst/>
          </a:prstGeom>
        </p:spPr>
      </p:pic>
      <p:sp>
        <p:nvSpPr>
          <p:cNvPr id="5" name="TextBox 4">
            <a:extLst>
              <a:ext uri="{FF2B5EF4-FFF2-40B4-BE49-F238E27FC236}">
                <a16:creationId xmlns:a16="http://schemas.microsoft.com/office/drawing/2014/main" id="{0927D278-1255-4F5A-95A9-3B29EEBE52AB}"/>
              </a:ext>
            </a:extLst>
          </p:cNvPr>
          <p:cNvSpPr txBox="1"/>
          <p:nvPr/>
        </p:nvSpPr>
        <p:spPr>
          <a:xfrm>
            <a:off x="0" y="0"/>
            <a:ext cx="4969042" cy="3539430"/>
          </a:xfrm>
          <a:prstGeom prst="rect">
            <a:avLst/>
          </a:prstGeom>
          <a:solidFill>
            <a:schemeClr val="bg1"/>
          </a:solidFill>
          <a:ln w="57150">
            <a:solidFill>
              <a:srgbClr val="C00000"/>
            </a:solidFill>
          </a:ln>
        </p:spPr>
        <p:txBody>
          <a:bodyPr wrap="square" rtlCol="0">
            <a:spAutoFit/>
          </a:bodyPr>
          <a:lstStyle/>
          <a:p>
            <a:pPr marL="285750" indent="-285750">
              <a:buFont typeface="Arial" panose="020B0604020202020204" pitchFamily="34" charset="0"/>
              <a:buChar char="•"/>
            </a:pPr>
            <a:r>
              <a:rPr lang="en-GB" sz="3200" dirty="0"/>
              <a:t>A solenoid creates a field like a bar magnet. </a:t>
            </a:r>
          </a:p>
          <a:p>
            <a:pPr marL="285750" indent="-285750">
              <a:buFont typeface="Arial" panose="020B0604020202020204" pitchFamily="34" charset="0"/>
              <a:buChar char="•"/>
            </a:pPr>
            <a:r>
              <a:rPr lang="en-GB" sz="3200" dirty="0"/>
              <a:t>The field is strongest inside the solenoid. </a:t>
            </a:r>
          </a:p>
          <a:p>
            <a:pPr marL="285750" indent="-285750">
              <a:buFont typeface="Arial" panose="020B0604020202020204" pitchFamily="34" charset="0"/>
              <a:buChar char="•"/>
            </a:pPr>
            <a:r>
              <a:rPr lang="en-GB" sz="3200" dirty="0"/>
              <a:t>You can also use the right hand grip rule for a solenoid. </a:t>
            </a:r>
          </a:p>
        </p:txBody>
      </p:sp>
      <p:pic>
        <p:nvPicPr>
          <p:cNvPr id="6" name="Picture 5">
            <a:extLst>
              <a:ext uri="{FF2B5EF4-FFF2-40B4-BE49-F238E27FC236}">
                <a16:creationId xmlns:a16="http://schemas.microsoft.com/office/drawing/2014/main" id="{E975EF7D-9F23-4D51-B8C0-F865090E3412}"/>
              </a:ext>
            </a:extLst>
          </p:cNvPr>
          <p:cNvPicPr>
            <a:picLocks noChangeAspect="1"/>
          </p:cNvPicPr>
          <p:nvPr/>
        </p:nvPicPr>
        <p:blipFill>
          <a:blip r:embed="rId3"/>
          <a:stretch>
            <a:fillRect/>
          </a:stretch>
        </p:blipFill>
        <p:spPr>
          <a:xfrm>
            <a:off x="7069577" y="-907"/>
            <a:ext cx="5122423" cy="2935321"/>
          </a:xfrm>
          <a:prstGeom prst="rect">
            <a:avLst/>
          </a:prstGeom>
        </p:spPr>
      </p:pic>
      <p:sp>
        <p:nvSpPr>
          <p:cNvPr id="7" name="TextBox 6">
            <a:extLst>
              <a:ext uri="{FF2B5EF4-FFF2-40B4-BE49-F238E27FC236}">
                <a16:creationId xmlns:a16="http://schemas.microsoft.com/office/drawing/2014/main" id="{B9EC5BAC-0783-4AF3-B88F-9111573BB207}"/>
              </a:ext>
            </a:extLst>
          </p:cNvPr>
          <p:cNvSpPr txBox="1"/>
          <p:nvPr/>
        </p:nvSpPr>
        <p:spPr>
          <a:xfrm>
            <a:off x="275492" y="4050323"/>
            <a:ext cx="4618893" cy="1569660"/>
          </a:xfrm>
          <a:prstGeom prst="rect">
            <a:avLst/>
          </a:prstGeom>
          <a:noFill/>
        </p:spPr>
        <p:txBody>
          <a:bodyPr wrap="square" rtlCol="0">
            <a:spAutoFit/>
          </a:bodyPr>
          <a:lstStyle/>
          <a:p>
            <a:r>
              <a:rPr lang="en-GB" sz="3200" b="1" dirty="0"/>
              <a:t>Stretch:</a:t>
            </a:r>
            <a:r>
              <a:rPr lang="en-GB" sz="3200" dirty="0"/>
              <a:t> How could we plot the direction of the magnetic field?</a:t>
            </a:r>
            <a:endParaRPr lang="en-GB" sz="3200" b="1" dirty="0"/>
          </a:p>
        </p:txBody>
      </p:sp>
    </p:spTree>
    <p:extLst>
      <p:ext uri="{BB962C8B-B14F-4D97-AF65-F5344CB8AC3E}">
        <p14:creationId xmlns:p14="http://schemas.microsoft.com/office/powerpoint/2010/main" val="18186977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1CB517B-05C6-446F-9A15-D22893EDA21B}"/>
              </a:ext>
            </a:extLst>
          </p:cNvPr>
          <p:cNvSpPr>
            <a:spLocks noGrp="1"/>
          </p:cNvSpPr>
          <p:nvPr>
            <p:ph idx="1"/>
          </p:nvPr>
        </p:nvSpPr>
        <p:spPr>
          <a:xfrm>
            <a:off x="135692" y="1253330"/>
            <a:ext cx="3853378" cy="4724137"/>
          </a:xfrm>
        </p:spPr>
        <p:txBody>
          <a:bodyPr>
            <a:normAutofit/>
          </a:bodyPr>
          <a:lstStyle/>
          <a:p>
            <a:pPr marL="0" indent="0">
              <a:buNone/>
            </a:pPr>
            <a:r>
              <a:rPr lang="en-GB" sz="4800" dirty="0"/>
              <a:t>Complete the worksheet.</a:t>
            </a:r>
          </a:p>
        </p:txBody>
      </p:sp>
      <p:sp>
        <p:nvSpPr>
          <p:cNvPr id="7" name="Title 6">
            <a:extLst>
              <a:ext uri="{FF2B5EF4-FFF2-40B4-BE49-F238E27FC236}">
                <a16:creationId xmlns:a16="http://schemas.microsoft.com/office/drawing/2014/main" id="{79CB7B5B-D471-4C47-9DCA-512B18A850C4}"/>
              </a:ext>
            </a:extLst>
          </p:cNvPr>
          <p:cNvSpPr>
            <a:spLocks noGrp="1"/>
          </p:cNvSpPr>
          <p:nvPr>
            <p:ph type="title"/>
          </p:nvPr>
        </p:nvSpPr>
        <p:spPr/>
        <p:txBody>
          <a:bodyPr/>
          <a:lstStyle/>
          <a:p>
            <a:r>
              <a:rPr lang="en-GB" dirty="0"/>
              <a:t>Task</a:t>
            </a:r>
          </a:p>
        </p:txBody>
      </p:sp>
      <p:pic>
        <p:nvPicPr>
          <p:cNvPr id="8" name="Picture 7">
            <a:extLst>
              <a:ext uri="{FF2B5EF4-FFF2-40B4-BE49-F238E27FC236}">
                <a16:creationId xmlns:a16="http://schemas.microsoft.com/office/drawing/2014/main" id="{F22A3D87-AE88-4AF3-ABAD-CF66150F1B14}"/>
              </a:ext>
            </a:extLst>
          </p:cNvPr>
          <p:cNvPicPr>
            <a:picLocks noChangeAspect="1"/>
          </p:cNvPicPr>
          <p:nvPr/>
        </p:nvPicPr>
        <p:blipFill>
          <a:blip r:embed="rId2"/>
          <a:stretch>
            <a:fillRect/>
          </a:stretch>
        </p:blipFill>
        <p:spPr>
          <a:xfrm>
            <a:off x="7784530" y="0"/>
            <a:ext cx="4407469" cy="5977467"/>
          </a:xfrm>
          <a:prstGeom prst="rect">
            <a:avLst/>
          </a:prstGeom>
        </p:spPr>
      </p:pic>
    </p:spTree>
    <p:extLst>
      <p:ext uri="{BB962C8B-B14F-4D97-AF65-F5344CB8AC3E}">
        <p14:creationId xmlns:p14="http://schemas.microsoft.com/office/powerpoint/2010/main" val="908309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B22063D-E126-4A9E-AD7A-AFC4A86C0F82}"/>
              </a:ext>
            </a:extLst>
          </p:cNvPr>
          <p:cNvSpPr>
            <a:spLocks noGrp="1"/>
          </p:cNvSpPr>
          <p:nvPr>
            <p:ph type="title"/>
          </p:nvPr>
        </p:nvSpPr>
        <p:spPr/>
        <p:txBody>
          <a:bodyPr/>
          <a:lstStyle/>
          <a:p>
            <a:r>
              <a:rPr lang="en-GB" dirty="0"/>
              <a:t>Basic/medium answers</a:t>
            </a:r>
          </a:p>
        </p:txBody>
      </p:sp>
      <p:pic>
        <p:nvPicPr>
          <p:cNvPr id="4" name="Content Placeholder 5" descr="A picture containing clipart&#10;&#10;Description generated with very high confidence">
            <a:extLst>
              <a:ext uri="{FF2B5EF4-FFF2-40B4-BE49-F238E27FC236}">
                <a16:creationId xmlns:a16="http://schemas.microsoft.com/office/drawing/2014/main" id="{600FCC57-C846-4B8A-9764-B6EC0675E8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86925" y="0"/>
            <a:ext cx="2505075" cy="1828800"/>
          </a:xfrm>
          <a:prstGeom prst="rect">
            <a:avLst/>
          </a:prstGeom>
        </p:spPr>
      </p:pic>
      <p:sp>
        <p:nvSpPr>
          <p:cNvPr id="7" name="TextBox 6">
            <a:extLst>
              <a:ext uri="{FF2B5EF4-FFF2-40B4-BE49-F238E27FC236}">
                <a16:creationId xmlns:a16="http://schemas.microsoft.com/office/drawing/2014/main" id="{85BE271B-5905-4960-881F-494056F82CBF}"/>
              </a:ext>
            </a:extLst>
          </p:cNvPr>
          <p:cNvSpPr txBox="1"/>
          <p:nvPr/>
        </p:nvSpPr>
        <p:spPr>
          <a:xfrm>
            <a:off x="135692" y="1228397"/>
            <a:ext cx="10708105" cy="4401205"/>
          </a:xfrm>
          <a:prstGeom prst="rect">
            <a:avLst/>
          </a:prstGeom>
          <a:noFill/>
        </p:spPr>
        <p:txBody>
          <a:bodyPr wrap="square" rtlCol="0">
            <a:spAutoFit/>
          </a:bodyPr>
          <a:lstStyle/>
          <a:p>
            <a:pPr marL="342900" indent="-342900">
              <a:buAutoNum type="arabicPeriod"/>
            </a:pPr>
            <a:r>
              <a:rPr lang="en-GB" sz="2800" dirty="0"/>
              <a:t>A current flowing through it. </a:t>
            </a:r>
          </a:p>
          <a:p>
            <a:pPr marL="342900" indent="-342900">
              <a:buAutoNum type="arabicPeriod"/>
            </a:pPr>
            <a:r>
              <a:rPr lang="en-GB" sz="2800" dirty="0"/>
              <a:t>Bar magnet. </a:t>
            </a:r>
          </a:p>
          <a:p>
            <a:pPr marL="342900" indent="-342900">
              <a:buAutoNum type="arabicPeriod"/>
            </a:pPr>
            <a:r>
              <a:rPr lang="en-GB" sz="2800" dirty="0"/>
              <a:t>Solenoid. </a:t>
            </a:r>
          </a:p>
          <a:p>
            <a:pPr marL="342900" indent="-342900">
              <a:buAutoNum type="arabicPeriod"/>
            </a:pPr>
            <a:r>
              <a:rPr lang="en-GB" sz="2800" dirty="0"/>
              <a:t>Electromagnet can be switched off. </a:t>
            </a:r>
          </a:p>
          <a:p>
            <a:pPr marL="342900" indent="-342900">
              <a:buAutoNum type="arabicPeriod"/>
            </a:pPr>
            <a:r>
              <a:rPr lang="en-GB" sz="2800" dirty="0"/>
              <a:t>Steel becomes permanently magnetised. </a:t>
            </a:r>
          </a:p>
          <a:p>
            <a:pPr marL="342900" indent="-342900">
              <a:buAutoNum type="arabicPeriod"/>
            </a:pPr>
            <a:r>
              <a:rPr lang="en-GB" sz="2800" dirty="0"/>
              <a:t>Soft iron. </a:t>
            </a:r>
          </a:p>
          <a:p>
            <a:pPr marL="342900" indent="-342900">
              <a:buAutoNum type="arabicPeriod"/>
            </a:pPr>
            <a:r>
              <a:rPr lang="en-GB" sz="2800" dirty="0"/>
              <a:t>Increase the current, increase the number of turns in the coil.</a:t>
            </a:r>
          </a:p>
          <a:p>
            <a:pPr marL="342900" indent="-342900">
              <a:buAutoNum type="arabicPeriod"/>
            </a:pPr>
            <a:r>
              <a:rPr lang="en-GB" sz="2800" dirty="0"/>
              <a:t>Coil, arm, gong, off. </a:t>
            </a:r>
          </a:p>
          <a:p>
            <a:pPr marL="342900" indent="-342900">
              <a:buAutoNum type="arabicPeriod"/>
            </a:pPr>
            <a:r>
              <a:rPr lang="en-GB" sz="2800" dirty="0"/>
              <a:t>Steel, cable, off. </a:t>
            </a:r>
          </a:p>
          <a:p>
            <a:pPr marL="342900" indent="-342900">
              <a:buAutoNum type="arabicPeriod"/>
            </a:pPr>
            <a:r>
              <a:rPr lang="en-GB" sz="2800" dirty="0"/>
              <a:t>Relay, input, level, contacts. </a:t>
            </a:r>
            <a:endParaRPr lang="en-GB" dirty="0"/>
          </a:p>
        </p:txBody>
      </p:sp>
    </p:spTree>
    <p:extLst>
      <p:ext uri="{BB962C8B-B14F-4D97-AF65-F5344CB8AC3E}">
        <p14:creationId xmlns:p14="http://schemas.microsoft.com/office/powerpoint/2010/main" val="28280155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7CCCD75-48C7-4457-BF63-61C44569D311}"/>
              </a:ext>
            </a:extLst>
          </p:cNvPr>
          <p:cNvSpPr>
            <a:spLocks noGrp="1"/>
          </p:cNvSpPr>
          <p:nvPr>
            <p:ph type="title"/>
          </p:nvPr>
        </p:nvSpPr>
        <p:spPr>
          <a:xfrm>
            <a:off x="279571" y="127850"/>
            <a:ext cx="8799211" cy="912586"/>
          </a:xfrm>
        </p:spPr>
        <p:txBody>
          <a:bodyPr/>
          <a:lstStyle/>
          <a:p>
            <a:r>
              <a:rPr lang="en-GB" dirty="0"/>
              <a:t>Hard answers</a:t>
            </a:r>
          </a:p>
        </p:txBody>
      </p:sp>
      <p:pic>
        <p:nvPicPr>
          <p:cNvPr id="23" name="Content Placeholder 5" descr="A picture containing clipart&#10;&#10;Description generated with very high confidence">
            <a:extLst>
              <a:ext uri="{FF2B5EF4-FFF2-40B4-BE49-F238E27FC236}">
                <a16:creationId xmlns:a16="http://schemas.microsoft.com/office/drawing/2014/main" id="{6E93A682-B9E9-4BDB-A9FA-65A59B3C847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86925" y="0"/>
            <a:ext cx="2505075" cy="1828800"/>
          </a:xfrm>
        </p:spPr>
      </p:pic>
      <p:sp>
        <p:nvSpPr>
          <p:cNvPr id="24" name="TextBox 23">
            <a:extLst>
              <a:ext uri="{FF2B5EF4-FFF2-40B4-BE49-F238E27FC236}">
                <a16:creationId xmlns:a16="http://schemas.microsoft.com/office/drawing/2014/main" id="{3B88B446-3BF4-4F12-93A8-63BF693C1A66}"/>
              </a:ext>
            </a:extLst>
          </p:cNvPr>
          <p:cNvSpPr txBox="1"/>
          <p:nvPr/>
        </p:nvSpPr>
        <p:spPr>
          <a:xfrm>
            <a:off x="178112" y="1088562"/>
            <a:ext cx="11003235" cy="5016758"/>
          </a:xfrm>
          <a:prstGeom prst="rect">
            <a:avLst/>
          </a:prstGeom>
          <a:noFill/>
        </p:spPr>
        <p:txBody>
          <a:bodyPr wrap="square" rtlCol="0">
            <a:spAutoFit/>
          </a:bodyPr>
          <a:lstStyle/>
          <a:p>
            <a:r>
              <a:rPr lang="en-GB" sz="3200" dirty="0"/>
              <a:t>11. Switch in input circuit is opened, this breaks the </a:t>
            </a:r>
          </a:p>
          <a:p>
            <a:r>
              <a:rPr lang="en-GB" sz="3200" dirty="0"/>
              <a:t>circuit so current can no longer flow. This turns the electromagnet off and the iron lever releases the contacts. The breaks the circuit with the electric motor so that it also turns off. </a:t>
            </a:r>
          </a:p>
          <a:p>
            <a:r>
              <a:rPr lang="en-GB" sz="3200" dirty="0"/>
              <a:t>12. Place plotting compass near the magnet on a piece of paper. Mark the direction the compass needle points. Move the plotting compass to many different positions in the magnetic field, marking the needle direction each time. Join the points to show the field lines.  </a:t>
            </a:r>
          </a:p>
          <a:p>
            <a:r>
              <a:rPr lang="en-GB" sz="3200" dirty="0"/>
              <a:t>13. Complete answer on other whiteboard. </a:t>
            </a:r>
          </a:p>
        </p:txBody>
      </p:sp>
    </p:spTree>
    <p:extLst>
      <p:ext uri="{BB962C8B-B14F-4D97-AF65-F5344CB8AC3E}">
        <p14:creationId xmlns:p14="http://schemas.microsoft.com/office/powerpoint/2010/main" val="30756928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AF3EACA-9D93-448D-ACFB-65C396054244}"/>
              </a:ext>
            </a:extLst>
          </p:cNvPr>
          <p:cNvSpPr txBox="1"/>
          <p:nvPr/>
        </p:nvSpPr>
        <p:spPr>
          <a:xfrm>
            <a:off x="129965" y="2279038"/>
            <a:ext cx="5780978" cy="1938992"/>
          </a:xfrm>
          <a:prstGeom prst="rect">
            <a:avLst/>
          </a:prstGeom>
          <a:noFill/>
        </p:spPr>
        <p:txBody>
          <a:bodyPr wrap="square" rtlCol="0">
            <a:spAutoFit/>
          </a:bodyPr>
          <a:lstStyle/>
          <a:p>
            <a:r>
              <a:rPr lang="en-GB" sz="4000" dirty="0"/>
              <a:t>Complete the task. </a:t>
            </a:r>
          </a:p>
          <a:p>
            <a:endParaRPr lang="en-GB" sz="4000" dirty="0"/>
          </a:p>
          <a:p>
            <a:r>
              <a:rPr lang="en-GB" sz="4000" dirty="0"/>
              <a:t>You have 6 minutes. </a:t>
            </a:r>
          </a:p>
        </p:txBody>
      </p:sp>
      <p:pic>
        <p:nvPicPr>
          <p:cNvPr id="4" name="Picture 3">
            <a:extLst>
              <a:ext uri="{FF2B5EF4-FFF2-40B4-BE49-F238E27FC236}">
                <a16:creationId xmlns:a16="http://schemas.microsoft.com/office/drawing/2014/main" id="{26DA1111-F9D5-4726-BD95-8838129FBFA9}"/>
              </a:ext>
            </a:extLst>
          </p:cNvPr>
          <p:cNvPicPr>
            <a:picLocks noChangeAspect="1"/>
          </p:cNvPicPr>
          <p:nvPr/>
        </p:nvPicPr>
        <p:blipFill>
          <a:blip r:embed="rId2"/>
          <a:stretch>
            <a:fillRect/>
          </a:stretch>
        </p:blipFill>
        <p:spPr>
          <a:xfrm>
            <a:off x="7507704" y="0"/>
            <a:ext cx="4548603" cy="6009670"/>
          </a:xfrm>
          <a:prstGeom prst="rect">
            <a:avLst/>
          </a:prstGeom>
        </p:spPr>
      </p:pic>
      <p:sp>
        <p:nvSpPr>
          <p:cNvPr id="6" name="Title 5">
            <a:extLst>
              <a:ext uri="{FF2B5EF4-FFF2-40B4-BE49-F238E27FC236}">
                <a16:creationId xmlns:a16="http://schemas.microsoft.com/office/drawing/2014/main" id="{76F255FC-BB2D-4105-ADA6-293BC36BFF23}"/>
              </a:ext>
            </a:extLst>
          </p:cNvPr>
          <p:cNvSpPr>
            <a:spLocks noGrp="1"/>
          </p:cNvSpPr>
          <p:nvPr>
            <p:ph type="title"/>
          </p:nvPr>
        </p:nvSpPr>
        <p:spPr/>
        <p:txBody>
          <a:bodyPr/>
          <a:lstStyle/>
          <a:p>
            <a:endParaRPr lang="en-GB"/>
          </a:p>
        </p:txBody>
      </p:sp>
    </p:spTree>
    <p:extLst>
      <p:ext uri="{BB962C8B-B14F-4D97-AF65-F5344CB8AC3E}">
        <p14:creationId xmlns:p14="http://schemas.microsoft.com/office/powerpoint/2010/main" val="20178362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73FD67D-FF4E-48B6-B064-87856DA47EA8}"/>
              </a:ext>
            </a:extLst>
          </p:cNvPr>
          <p:cNvPicPr>
            <a:picLocks noChangeAspect="1"/>
          </p:cNvPicPr>
          <p:nvPr/>
        </p:nvPicPr>
        <p:blipFill>
          <a:blip r:embed="rId2"/>
          <a:stretch>
            <a:fillRect/>
          </a:stretch>
        </p:blipFill>
        <p:spPr>
          <a:xfrm>
            <a:off x="211053" y="1461837"/>
            <a:ext cx="9757575" cy="2083468"/>
          </a:xfrm>
          <a:prstGeom prst="rect">
            <a:avLst/>
          </a:prstGeom>
        </p:spPr>
      </p:pic>
      <p:pic>
        <p:nvPicPr>
          <p:cNvPr id="5" name="Picture 4" descr="A picture containing clipart&#10;&#10;Description generated with very high confidence">
            <a:extLst>
              <a:ext uri="{FF2B5EF4-FFF2-40B4-BE49-F238E27FC236}">
                <a16:creationId xmlns:a16="http://schemas.microsoft.com/office/drawing/2014/main" id="{D0F0B072-E83C-4965-9D61-DA8FC1BDF2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64951" y="-1"/>
            <a:ext cx="2527050" cy="1844843"/>
          </a:xfrm>
          <a:prstGeom prst="rect">
            <a:avLst/>
          </a:prstGeom>
        </p:spPr>
      </p:pic>
      <p:sp>
        <p:nvSpPr>
          <p:cNvPr id="8" name="Content Placeholder 7">
            <a:extLst>
              <a:ext uri="{FF2B5EF4-FFF2-40B4-BE49-F238E27FC236}">
                <a16:creationId xmlns:a16="http://schemas.microsoft.com/office/drawing/2014/main" id="{88727C6A-D83E-4D51-AEB4-D0186D105954}"/>
              </a:ext>
            </a:extLst>
          </p:cNvPr>
          <p:cNvSpPr>
            <a:spLocks noGrp="1"/>
          </p:cNvSpPr>
          <p:nvPr>
            <p:ph idx="1"/>
          </p:nvPr>
        </p:nvSpPr>
        <p:spPr/>
        <p:txBody>
          <a:bodyPr/>
          <a:lstStyle/>
          <a:p>
            <a:endParaRPr lang="en-GB"/>
          </a:p>
        </p:txBody>
      </p:sp>
      <p:sp>
        <p:nvSpPr>
          <p:cNvPr id="7" name="Title 6">
            <a:extLst>
              <a:ext uri="{FF2B5EF4-FFF2-40B4-BE49-F238E27FC236}">
                <a16:creationId xmlns:a16="http://schemas.microsoft.com/office/drawing/2014/main" id="{D4A1CD9E-1C87-446A-B17F-1F0BB2DA22DE}"/>
              </a:ext>
            </a:extLst>
          </p:cNvPr>
          <p:cNvSpPr>
            <a:spLocks noGrp="1"/>
          </p:cNvSpPr>
          <p:nvPr>
            <p:ph type="title"/>
          </p:nvPr>
        </p:nvSpPr>
        <p:spPr/>
        <p:txBody>
          <a:bodyPr/>
          <a:lstStyle/>
          <a:p>
            <a:endParaRPr lang="en-GB"/>
          </a:p>
        </p:txBody>
      </p:sp>
    </p:spTree>
    <p:extLst>
      <p:ext uri="{BB962C8B-B14F-4D97-AF65-F5344CB8AC3E}">
        <p14:creationId xmlns:p14="http://schemas.microsoft.com/office/powerpoint/2010/main" val="2266285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9682D40A-5A21-4DFE-BD5F-C9A856C2D0B3}"/>
              </a:ext>
            </a:extLst>
          </p:cNvPr>
          <p:cNvSpPr>
            <a:spLocks noGrp="1"/>
          </p:cNvSpPr>
          <p:nvPr>
            <p:ph idx="1"/>
          </p:nvPr>
        </p:nvSpPr>
        <p:spPr>
          <a:xfrm>
            <a:off x="135692" y="1253330"/>
            <a:ext cx="6569908" cy="4724137"/>
          </a:xfrm>
        </p:spPr>
        <p:txBody>
          <a:bodyPr/>
          <a:lstStyle/>
          <a:p>
            <a:pPr marL="0" indent="0">
              <a:buNone/>
            </a:pPr>
            <a:r>
              <a:rPr lang="en-GB" sz="4800" dirty="0"/>
              <a:t>Exam question so exam conditions!</a:t>
            </a:r>
          </a:p>
          <a:p>
            <a:pPr marL="0" indent="0">
              <a:buNone/>
            </a:pPr>
            <a:endParaRPr lang="en-GB" sz="4800" dirty="0"/>
          </a:p>
          <a:p>
            <a:pPr marL="0" indent="0">
              <a:buNone/>
            </a:pPr>
            <a:r>
              <a:rPr lang="en-GB" sz="4800" dirty="0"/>
              <a:t>You have 6 minutes!</a:t>
            </a:r>
          </a:p>
          <a:p>
            <a:pPr marL="0" indent="0">
              <a:buNone/>
            </a:pPr>
            <a:endParaRPr lang="en-GB" dirty="0"/>
          </a:p>
        </p:txBody>
      </p:sp>
      <p:sp>
        <p:nvSpPr>
          <p:cNvPr id="4" name="Title 3">
            <a:extLst>
              <a:ext uri="{FF2B5EF4-FFF2-40B4-BE49-F238E27FC236}">
                <a16:creationId xmlns:a16="http://schemas.microsoft.com/office/drawing/2014/main" id="{ACC47981-CE43-47CB-B74D-DE545594C733}"/>
              </a:ext>
            </a:extLst>
          </p:cNvPr>
          <p:cNvSpPr>
            <a:spLocks noGrp="1"/>
          </p:cNvSpPr>
          <p:nvPr>
            <p:ph type="title"/>
          </p:nvPr>
        </p:nvSpPr>
        <p:spPr/>
        <p:txBody>
          <a:bodyPr/>
          <a:lstStyle/>
          <a:p>
            <a:r>
              <a:rPr lang="en-GB" dirty="0"/>
              <a:t>Struggle time!</a:t>
            </a:r>
          </a:p>
        </p:txBody>
      </p:sp>
      <p:pic>
        <p:nvPicPr>
          <p:cNvPr id="7" name="Picture 6">
            <a:extLst>
              <a:ext uri="{FF2B5EF4-FFF2-40B4-BE49-F238E27FC236}">
                <a16:creationId xmlns:a16="http://schemas.microsoft.com/office/drawing/2014/main" id="{9A03F6CC-2A89-4DC4-95DA-E26DDE7EF46D}"/>
              </a:ext>
            </a:extLst>
          </p:cNvPr>
          <p:cNvPicPr>
            <a:picLocks noChangeAspect="1"/>
          </p:cNvPicPr>
          <p:nvPr/>
        </p:nvPicPr>
        <p:blipFill>
          <a:blip r:embed="rId2"/>
          <a:stretch>
            <a:fillRect/>
          </a:stretch>
        </p:blipFill>
        <p:spPr>
          <a:xfrm>
            <a:off x="6974825" y="0"/>
            <a:ext cx="5217175" cy="5977467"/>
          </a:xfrm>
          <a:prstGeom prst="rect">
            <a:avLst/>
          </a:prstGeom>
        </p:spPr>
      </p:pic>
    </p:spTree>
    <p:extLst>
      <p:ext uri="{BB962C8B-B14F-4D97-AF65-F5344CB8AC3E}">
        <p14:creationId xmlns:p14="http://schemas.microsoft.com/office/powerpoint/2010/main" val="26262701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ABC8FD3-02BB-47D5-9729-8B1E9DB8DCBF}"/>
              </a:ext>
            </a:extLst>
          </p:cNvPr>
          <p:cNvSpPr>
            <a:spLocks noGrp="1"/>
          </p:cNvSpPr>
          <p:nvPr>
            <p:ph idx="1"/>
          </p:nvPr>
        </p:nvSpPr>
        <p:spPr/>
        <p:txBody>
          <a:bodyPr/>
          <a:lstStyle/>
          <a:p>
            <a:endParaRPr lang="en-GB"/>
          </a:p>
        </p:txBody>
      </p:sp>
      <p:sp>
        <p:nvSpPr>
          <p:cNvPr id="3" name="Title 2">
            <a:extLst>
              <a:ext uri="{FF2B5EF4-FFF2-40B4-BE49-F238E27FC236}">
                <a16:creationId xmlns:a16="http://schemas.microsoft.com/office/drawing/2014/main" id="{B37831E0-F2CD-48EC-A890-4E1CA696D1FE}"/>
              </a:ext>
            </a:extLst>
          </p:cNvPr>
          <p:cNvSpPr>
            <a:spLocks noGrp="1"/>
          </p:cNvSpPr>
          <p:nvPr>
            <p:ph type="title"/>
          </p:nvPr>
        </p:nvSpPr>
        <p:spPr/>
        <p:txBody>
          <a:bodyPr/>
          <a:lstStyle/>
          <a:p>
            <a:endParaRPr lang="en-GB"/>
          </a:p>
        </p:txBody>
      </p:sp>
      <p:pic>
        <p:nvPicPr>
          <p:cNvPr id="4" name="Picture 3">
            <a:extLst>
              <a:ext uri="{FF2B5EF4-FFF2-40B4-BE49-F238E27FC236}">
                <a16:creationId xmlns:a16="http://schemas.microsoft.com/office/drawing/2014/main" id="{90B3FC44-00C6-4842-9926-4A4C5EE8B4CA}"/>
              </a:ext>
            </a:extLst>
          </p:cNvPr>
          <p:cNvPicPr>
            <a:picLocks noChangeAspect="1"/>
          </p:cNvPicPr>
          <p:nvPr/>
        </p:nvPicPr>
        <p:blipFill>
          <a:blip r:embed="rId2"/>
          <a:stretch>
            <a:fillRect/>
          </a:stretch>
        </p:blipFill>
        <p:spPr>
          <a:xfrm>
            <a:off x="0" y="0"/>
            <a:ext cx="9928958" cy="5977467"/>
          </a:xfrm>
          <a:prstGeom prst="rect">
            <a:avLst/>
          </a:prstGeom>
        </p:spPr>
      </p:pic>
      <p:pic>
        <p:nvPicPr>
          <p:cNvPr id="5" name="Picture 4" descr="A picture containing clipart&#10;&#10;Description generated with very high confidence">
            <a:extLst>
              <a:ext uri="{FF2B5EF4-FFF2-40B4-BE49-F238E27FC236}">
                <a16:creationId xmlns:a16="http://schemas.microsoft.com/office/drawing/2014/main" id="{F67294B5-A389-4A54-BEFA-57BD7F5E0C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64951" y="-1"/>
            <a:ext cx="2527050" cy="1844843"/>
          </a:xfrm>
          <a:prstGeom prst="rect">
            <a:avLst/>
          </a:prstGeom>
        </p:spPr>
      </p:pic>
    </p:spTree>
    <p:extLst>
      <p:ext uri="{BB962C8B-B14F-4D97-AF65-F5344CB8AC3E}">
        <p14:creationId xmlns:p14="http://schemas.microsoft.com/office/powerpoint/2010/main" val="3080263484"/>
      </p:ext>
    </p:extLst>
  </p:cSld>
  <p:clrMapOvr>
    <a:masterClrMapping/>
  </p:clrMapOvr>
</p:sld>
</file>

<file path=ppt/theme/theme1.xml><?xml version="1.0" encoding="utf-8"?>
<a:theme xmlns:a="http://schemas.openxmlformats.org/drawingml/2006/main" name="Office Theme">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E2C5DE418CF1F48BB2ABEE3EB39F4BF" ma:contentTypeVersion="13" ma:contentTypeDescription="Create a new document." ma:contentTypeScope="" ma:versionID="da59973aed6408d1ffda8b438433be58">
  <xsd:schema xmlns:xsd="http://www.w3.org/2001/XMLSchema" xmlns:xs="http://www.w3.org/2001/XMLSchema" xmlns:p="http://schemas.microsoft.com/office/2006/metadata/properties" xmlns:ns3="d32fea1d-433a-4f6b-ae9e-963e4f75046e" xmlns:ns4="1826307f-9204-4318-84ec-843db0d8fa00" targetNamespace="http://schemas.microsoft.com/office/2006/metadata/properties" ma:root="true" ma:fieldsID="52a1cccfb8a8c35c623bcd9d0ec50834" ns3:_="" ns4:_="">
    <xsd:import namespace="d32fea1d-433a-4f6b-ae9e-963e4f75046e"/>
    <xsd:import namespace="1826307f-9204-4318-84ec-843db0d8fa00"/>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Location" minOccurs="0"/>
                <xsd:element ref="ns4:SharedWithUsers" minOccurs="0"/>
                <xsd:element ref="ns4:SharedWithDetails" minOccurs="0"/>
                <xsd:element ref="ns4:SharingHintHash" minOccurs="0"/>
                <xsd:element ref="ns3:MediaServiceOCR"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2fea1d-433a-4f6b-ae9e-963e4f75046e"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826307f-9204-4318-84ec-843db0d8fa00"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SharingHintHash" ma:index="1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F317425-29CF-4B2E-9164-B8FC76A9E5D4}">
  <ds:schemaRefs>
    <ds:schemaRef ds:uri="http://schemas.microsoft.com/sharepoint/v3/contenttype/forms"/>
  </ds:schemaRefs>
</ds:datastoreItem>
</file>

<file path=customXml/itemProps2.xml><?xml version="1.0" encoding="utf-8"?>
<ds:datastoreItem xmlns:ds="http://schemas.openxmlformats.org/officeDocument/2006/customXml" ds:itemID="{CD6554A2-3160-41FA-A550-63E01A4E85B1}">
  <ds:schemaRefs>
    <ds:schemaRef ds:uri="http://purl.org/dc/terms/"/>
    <ds:schemaRef ds:uri="http://schemas.openxmlformats.org/package/2006/metadata/core-properties"/>
    <ds:schemaRef ds:uri="http://schemas.microsoft.com/office/2006/documentManagement/types"/>
    <ds:schemaRef ds:uri="d32fea1d-433a-4f6b-ae9e-963e4f75046e"/>
    <ds:schemaRef ds:uri="http://purl.org/dc/elements/1.1/"/>
    <ds:schemaRef ds:uri="http://schemas.microsoft.com/office/2006/metadata/properties"/>
    <ds:schemaRef ds:uri="http://schemas.microsoft.com/office/infopath/2007/PartnerControls"/>
    <ds:schemaRef ds:uri="1826307f-9204-4318-84ec-843db0d8fa00"/>
    <ds:schemaRef ds:uri="http://www.w3.org/XML/1998/namespace"/>
    <ds:schemaRef ds:uri="http://purl.org/dc/dcmitype/"/>
  </ds:schemaRefs>
</ds:datastoreItem>
</file>

<file path=customXml/itemProps3.xml><?xml version="1.0" encoding="utf-8"?>
<ds:datastoreItem xmlns:ds="http://schemas.openxmlformats.org/officeDocument/2006/customXml" ds:itemID="{B9255FC3-C2C6-4560-A0A1-E0B09C433E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2fea1d-433a-4f6b-ae9e-963e4f75046e"/>
    <ds:schemaRef ds:uri="1826307f-9204-4318-84ec-843db0d8fa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452</TotalTime>
  <Words>451</Words>
  <Application>Microsoft Office PowerPoint</Application>
  <PresentationFormat>Widescreen</PresentationFormat>
  <Paragraphs>61</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Bauhaus 93</vt:lpstr>
      <vt:lpstr>Calibri</vt:lpstr>
      <vt:lpstr>Calibri Light</vt:lpstr>
      <vt:lpstr>Office Theme</vt:lpstr>
      <vt:lpstr>PowerPoint Presentation</vt:lpstr>
      <vt:lpstr>Solenoids &amp; uses</vt:lpstr>
      <vt:lpstr>Solenoids &amp; uses</vt:lpstr>
      <vt:lpstr>T/N: Solenoids</vt:lpstr>
      <vt:lpstr>T/N: Right hand rule</vt:lpstr>
      <vt:lpstr>PowerPoint Presentation</vt:lpstr>
      <vt:lpstr>Task</vt:lpstr>
      <vt:lpstr>Basic/medium answers</vt:lpstr>
      <vt:lpstr>Hard answers</vt:lpstr>
      <vt:lpstr>PowerPoint Presentation</vt:lpstr>
      <vt:lpstr>PowerPoint Presentation</vt:lpstr>
      <vt:lpstr>Struggle time!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dc:creator>
  <cp:lastModifiedBy>Dr. Edmunds</cp:lastModifiedBy>
  <cp:revision>23</cp:revision>
  <dcterms:created xsi:type="dcterms:W3CDTF">2020-02-27T10:29:06Z</dcterms:created>
  <dcterms:modified xsi:type="dcterms:W3CDTF">2020-07-15T21:52:19Z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0x0101001E2C5DE418CF1F48BB2ABEE3EB39F4BF</vt:lpwstr>
  </property>
</Properties>
</file>