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4" r:id="rId9"/>
    <p:sldId id="284" r:id="rId10"/>
    <p:sldId id="271" r:id="rId11"/>
    <p:sldId id="272" r:id="rId12"/>
    <p:sldId id="273" r:id="rId13"/>
    <p:sldId id="274" r:id="rId14"/>
    <p:sldId id="286" r:id="rId15"/>
    <p:sldId id="275" r:id="rId16"/>
    <p:sldId id="276" r:id="rId17"/>
    <p:sldId id="277" r:id="rId18"/>
    <p:sldId id="278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55551-B9EC-4421-8A10-7282F066E8AD}" v="2" dt="2020-07-15T22:57:46.235"/>
    <p1510:client id="{39E08216-C773-402C-9531-4DF98E8B5AC3}" v="2" dt="2020-07-15T22:27:09.756"/>
    <p1510:client id="{3AB6AEE1-297B-4E71-8A8D-4F4A8449EFFD}" v="3" dt="2020-07-15T23:01:46.532"/>
    <p1510:client id="{44264908-F95A-4C76-A22E-9408576B97A9}" v="1" dt="2020-07-15T21:02:46.290"/>
    <p1510:client id="{4F1290B8-E0C7-4D08-AD14-8BE58ACB6EC1}" v="2" dt="2020-07-15T21:39:03.785"/>
    <p1510:client id="{75B5559C-5D7E-443F-8FDA-3E1C40A870EC}" v="2" dt="2020-07-15T22:39:03.302"/>
    <p1510:client id="{9ABB25E7-1784-41E8-86F1-8DA9D9A80DEF}" v="2" dt="2020-07-15T22:48:57.619"/>
    <p1510:client id="{A93B996D-33A4-4A7D-A0BE-984773A46957}" v="4" dt="2020-07-15T21:48:40.787"/>
    <p1510:client id="{F3DB1A01-F33B-41C0-83A5-E31BDB896320}" v="4" dt="2020-07-15T21:23:49.770"/>
    <p1510:client id="{FDE51786-45DB-443C-B30B-E483A8819BF3}" v="2" dt="2020-07-15T23:15:44.565"/>
    <p1510:client id="{FFA76401-0DB2-4C66-905F-2483D12A3BB7}" v="2" dt="2020-07-15T22:06:3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53" d="100"/>
          <a:sy n="53" d="100"/>
        </p:scale>
        <p:origin x="33" y="14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FDE51786-45DB-443C-B30B-E483A8819BF3}"/>
    <pc:docChg chg="custSel addSld delSld modSld">
      <pc:chgData name="Peter EDMUNDS" userId="57fb2244-f77a-4291-bf83-84bcf6856161" providerId="ADAL" clId="{FDE51786-45DB-443C-B30B-E483A8819BF3}" dt="2020-07-15T23:15:48.331" v="24" actId="1076"/>
      <pc:docMkLst>
        <pc:docMk/>
      </pc:docMkLst>
      <pc:sldChg chg="addSp delSp modSp add del">
        <pc:chgData name="Peter EDMUNDS" userId="57fb2244-f77a-4291-bf83-84bcf6856161" providerId="ADAL" clId="{FDE51786-45DB-443C-B30B-E483A8819BF3}" dt="2020-07-15T23:15:48.331" v="24" actId="1076"/>
        <pc:sldMkLst>
          <pc:docMk/>
          <pc:sldMk cId="2573081744" sldId="256"/>
        </pc:sldMkLst>
        <pc:picChg chg="del">
          <ac:chgData name="Peter EDMUNDS" userId="57fb2244-f77a-4291-bf83-84bcf6856161" providerId="ADAL" clId="{FDE51786-45DB-443C-B30B-E483A8819BF3}" dt="2020-07-15T23:15:16.743" v="20" actId="478"/>
          <ac:picMkLst>
            <pc:docMk/>
            <pc:sldMk cId="2573081744" sldId="256"/>
            <ac:picMk id="3" creationId="{5B573961-7F18-499D-A556-C45287D166C0}"/>
          </ac:picMkLst>
        </pc:picChg>
        <pc:picChg chg="del">
          <ac:chgData name="Peter EDMUNDS" userId="57fb2244-f77a-4291-bf83-84bcf6856161" providerId="ADAL" clId="{FDE51786-45DB-443C-B30B-E483A8819BF3}" dt="2020-07-15T23:15:16.743" v="20" actId="478"/>
          <ac:picMkLst>
            <pc:docMk/>
            <pc:sldMk cId="2573081744" sldId="256"/>
            <ac:picMk id="6" creationId="{86C5F1DF-47E0-48DA-AFE4-B0F29F3E066A}"/>
          </ac:picMkLst>
        </pc:picChg>
        <pc:picChg chg="add mod">
          <ac:chgData name="Peter EDMUNDS" userId="57fb2244-f77a-4291-bf83-84bcf6856161" providerId="ADAL" clId="{FDE51786-45DB-443C-B30B-E483A8819BF3}" dt="2020-07-15T23:15:48.331" v="24" actId="1076"/>
          <ac:picMkLst>
            <pc:docMk/>
            <pc:sldMk cId="2573081744" sldId="256"/>
            <ac:picMk id="8" creationId="{8A4BF5C8-7419-4B16-BE26-E197C9CDB4ED}"/>
          </ac:picMkLst>
        </pc:picChg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3035263553" sldId="257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196473504" sldId="258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2584070606" sldId="259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3242539666" sldId="264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4053537496" sldId="271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1009266255" sldId="272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FDE51786-45DB-443C-B30B-E483A8819BF3}" dt="2020-07-15T23:15:11.237" v="19"/>
        <pc:sldMkLst>
          <pc:docMk/>
          <pc:sldMk cId="224747882" sldId="274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442347871" sldId="275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2489594275" sldId="276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1453759666" sldId="277"/>
        </pc:sldMkLst>
      </pc:sldChg>
      <pc:sldChg chg="add del">
        <pc:chgData name="Peter EDMUNDS" userId="57fb2244-f77a-4291-bf83-84bcf6856161" providerId="ADAL" clId="{FDE51786-45DB-443C-B30B-E483A8819BF3}" dt="2020-07-15T23:15:11.237" v="19"/>
        <pc:sldMkLst>
          <pc:docMk/>
          <pc:sldMk cId="3842061892" sldId="278"/>
        </pc:sldMkLst>
      </pc:sldChg>
      <pc:sldChg chg="del">
        <pc:chgData name="Peter EDMUNDS" userId="57fb2244-f77a-4291-bf83-84bcf6856161" providerId="ADAL" clId="{FDE51786-45DB-443C-B30B-E483A8819BF3}" dt="2020-07-15T23:15:06.932" v="6" actId="2696"/>
        <pc:sldMkLst>
          <pc:docMk/>
          <pc:sldMk cId="3678276991" sldId="279"/>
        </pc:sldMkLst>
      </pc:sldChg>
      <pc:sldChg chg="del">
        <pc:chgData name="Peter EDMUNDS" userId="57fb2244-f77a-4291-bf83-84bcf6856161" providerId="ADAL" clId="{FDE51786-45DB-443C-B30B-E483A8819BF3}" dt="2020-07-15T23:15:06.989" v="8" actId="2696"/>
        <pc:sldMkLst>
          <pc:docMk/>
          <pc:sldMk cId="2834993865" sldId="280"/>
        </pc:sldMkLst>
      </pc:sldChg>
      <pc:sldChg chg="del">
        <pc:chgData name="Peter EDMUNDS" userId="57fb2244-f77a-4291-bf83-84bcf6856161" providerId="ADAL" clId="{FDE51786-45DB-443C-B30B-E483A8819BF3}" dt="2020-07-15T23:15:06.917" v="5" actId="2696"/>
        <pc:sldMkLst>
          <pc:docMk/>
          <pc:sldMk cId="3800511228" sldId="281"/>
        </pc:sldMkLst>
      </pc:sldChg>
      <pc:sldChg chg="del">
        <pc:chgData name="Peter EDMUNDS" userId="57fb2244-f77a-4291-bf83-84bcf6856161" providerId="ADAL" clId="{FDE51786-45DB-443C-B30B-E483A8819BF3}" dt="2020-07-15T23:15:07.134" v="17" actId="2696"/>
        <pc:sldMkLst>
          <pc:docMk/>
          <pc:sldMk cId="1077649738" sldId="282"/>
        </pc:sldMkLst>
      </pc:sldChg>
      <pc:sldChg chg="del">
        <pc:chgData name="Peter EDMUNDS" userId="57fb2244-f77a-4291-bf83-84bcf6856161" providerId="ADAL" clId="{FDE51786-45DB-443C-B30B-E483A8819BF3}" dt="2020-07-15T23:15:07.120" v="16" actId="2696"/>
        <pc:sldMkLst>
          <pc:docMk/>
          <pc:sldMk cId="4151750367" sldId="283"/>
        </pc:sldMkLst>
      </pc:sldChg>
      <pc:sldChg chg="del">
        <pc:chgData name="Peter EDMUNDS" userId="57fb2244-f77a-4291-bf83-84bcf6856161" providerId="ADAL" clId="{FDE51786-45DB-443C-B30B-E483A8819BF3}" dt="2020-07-15T23:15:07.144" v="18" actId="2696"/>
        <pc:sldMkLst>
          <pc:docMk/>
          <pc:sldMk cId="1335644620" sldId="284"/>
        </pc:sldMkLst>
      </pc:sldChg>
      <pc:sldChg chg="add">
        <pc:chgData name="Peter EDMUNDS" userId="57fb2244-f77a-4291-bf83-84bcf6856161" providerId="ADAL" clId="{FDE51786-45DB-443C-B30B-E483A8819BF3}" dt="2020-07-15T23:15:11.237" v="19"/>
        <pc:sldMkLst>
          <pc:docMk/>
          <pc:sldMk cId="1805490890" sldId="284"/>
        </pc:sldMkLst>
      </pc:sldChg>
      <pc:sldChg chg="del">
        <pc:chgData name="Peter EDMUNDS" userId="57fb2244-f77a-4291-bf83-84bcf6856161" providerId="ADAL" clId="{FDE51786-45DB-443C-B30B-E483A8819BF3}" dt="2020-07-15T23:15:07.037" v="11" actId="2696"/>
        <pc:sldMkLst>
          <pc:docMk/>
          <pc:sldMk cId="97503989" sldId="285"/>
        </pc:sldMkLst>
      </pc:sldChg>
      <pc:sldChg chg="add">
        <pc:chgData name="Peter EDMUNDS" userId="57fb2244-f77a-4291-bf83-84bcf6856161" providerId="ADAL" clId="{FDE51786-45DB-443C-B30B-E483A8819BF3}" dt="2020-07-15T23:15:11.237" v="19"/>
        <pc:sldMkLst>
          <pc:docMk/>
          <pc:sldMk cId="3983262409" sldId="285"/>
        </pc:sldMkLst>
      </pc:sldChg>
      <pc:sldChg chg="add">
        <pc:chgData name="Peter EDMUNDS" userId="57fb2244-f77a-4291-bf83-84bcf6856161" providerId="ADAL" clId="{FDE51786-45DB-443C-B30B-E483A8819BF3}" dt="2020-07-15T23:15:11.237" v="19"/>
        <pc:sldMkLst>
          <pc:docMk/>
          <pc:sldMk cId="1709404509" sldId="286"/>
        </pc:sldMkLst>
      </pc:sldChg>
    </pc:docChg>
  </pc:docChgLst>
  <pc:docChgLst>
    <pc:chgData name="Peter EDMUNDS" userId="57fb2244-f77a-4291-bf83-84bcf6856161" providerId="ADAL" clId="{FFA76401-0DB2-4C66-905F-2483D12A3BB7}"/>
    <pc:docChg chg="undo custSel addSld delSld modSld">
      <pc:chgData name="Peter EDMUNDS" userId="57fb2244-f77a-4291-bf83-84bcf6856161" providerId="ADAL" clId="{FFA76401-0DB2-4C66-905F-2483D12A3BB7}" dt="2020-07-15T22:06:41.028" v="22" actId="1076"/>
      <pc:docMkLst>
        <pc:docMk/>
      </pc:docMkLst>
      <pc:sldChg chg="addSp delSp modSp add del">
        <pc:chgData name="Peter EDMUNDS" userId="57fb2244-f77a-4291-bf83-84bcf6856161" providerId="ADAL" clId="{FFA76401-0DB2-4C66-905F-2483D12A3BB7}" dt="2020-07-15T22:06:41.028" v="22" actId="1076"/>
        <pc:sldMkLst>
          <pc:docMk/>
          <pc:sldMk cId="3097247852" sldId="276"/>
        </pc:sldMkLst>
        <pc:spChg chg="del">
          <ac:chgData name="Peter EDMUNDS" userId="57fb2244-f77a-4291-bf83-84bcf6856161" providerId="ADAL" clId="{FFA76401-0DB2-4C66-905F-2483D12A3BB7}" dt="2020-07-15T22:06:16.097" v="18" actId="478"/>
          <ac:spMkLst>
            <pc:docMk/>
            <pc:sldMk cId="3097247852" sldId="276"/>
            <ac:spMk id="8" creationId="{26B23DB6-3ED9-4D86-9B39-4204E01F34A3}"/>
          </ac:spMkLst>
        </pc:spChg>
        <pc:picChg chg="add mod">
          <ac:chgData name="Peter EDMUNDS" userId="57fb2244-f77a-4291-bf83-84bcf6856161" providerId="ADAL" clId="{FFA76401-0DB2-4C66-905F-2483D12A3BB7}" dt="2020-07-15T22:06:41.028" v="22" actId="1076"/>
          <ac:picMkLst>
            <pc:docMk/>
            <pc:sldMk cId="3097247852" sldId="276"/>
            <ac:picMk id="2" creationId="{49DBBDE0-8C16-4AF4-A400-20E8A49584B1}"/>
          </ac:picMkLst>
        </pc:picChg>
        <pc:picChg chg="del">
          <ac:chgData name="Peter EDMUNDS" userId="57fb2244-f77a-4291-bf83-84bcf6856161" providerId="ADAL" clId="{FFA76401-0DB2-4C66-905F-2483D12A3BB7}" dt="2020-07-15T21:59:30.768" v="0" actId="478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FFA76401-0DB2-4C66-905F-2483D12A3BB7}" dt="2020-07-15T22:06:16.097" v="18" actId="478"/>
          <ac:picMkLst>
            <pc:docMk/>
            <pc:sldMk cId="3097247852" sldId="276"/>
            <ac:picMk id="6" creationId="{67B0F4D9-AFBD-4249-8F46-3072E8EC1110}"/>
          </ac:picMkLst>
        </pc:picChg>
        <pc:picChg chg="del">
          <ac:chgData name="Peter EDMUNDS" userId="57fb2244-f77a-4291-bf83-84bcf6856161" providerId="ADAL" clId="{FFA76401-0DB2-4C66-905F-2483D12A3BB7}" dt="2020-07-15T22:06:17.344" v="19" actId="478"/>
          <ac:picMkLst>
            <pc:docMk/>
            <pc:sldMk cId="3097247852" sldId="276"/>
            <ac:picMk id="7" creationId="{FCCA23A8-7561-4134-95EF-4D6AB97A0987}"/>
          </ac:picMkLst>
        </pc:pic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017836285" sldId="382"/>
        </pc:sldMkLst>
      </pc:sldChg>
      <pc:sldChg chg="addSp delSp add del">
        <pc:chgData name="Peter EDMUNDS" userId="57fb2244-f77a-4291-bf83-84bcf6856161" providerId="ADAL" clId="{FFA76401-0DB2-4C66-905F-2483D12A3BB7}" dt="2020-07-15T22:05:13.648" v="17" actId="478"/>
        <pc:sldMkLst>
          <pc:docMk/>
          <pc:sldMk cId="2828015541" sldId="400"/>
        </pc:sldMkLst>
        <pc:spChg chg="del">
          <ac:chgData name="Peter EDMUNDS" userId="57fb2244-f77a-4291-bf83-84bcf6856161" providerId="ADAL" clId="{FFA76401-0DB2-4C66-905F-2483D12A3BB7}" dt="2020-07-15T22:05:13.648" v="17" actId="478"/>
          <ac:spMkLst>
            <pc:docMk/>
            <pc:sldMk cId="2828015541" sldId="400"/>
            <ac:spMk id="2" creationId="{8A7053F3-2611-4F06-A844-B4F61CAD3C41}"/>
          </ac:spMkLst>
        </pc:spChg>
        <pc:spChg chg="add del">
          <ac:chgData name="Peter EDMUNDS" userId="57fb2244-f77a-4291-bf83-84bcf6856161" providerId="ADAL" clId="{FFA76401-0DB2-4C66-905F-2483D12A3BB7}" dt="2020-07-15T22:05:12.348" v="16" actId="478"/>
          <ac:spMkLst>
            <pc:docMk/>
            <pc:sldMk cId="2828015541" sldId="400"/>
            <ac:spMk id="5" creationId="{19037715-A336-4B75-A361-38F39B68EAB6}"/>
          </ac:spMkLst>
        </pc:sp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FFA76401-0DB2-4C66-905F-2483D12A3BB7}" dt="2020-07-15T22:04:49.297" v="6" actId="2696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FFA76401-0DB2-4C66-905F-2483D12A3BB7}" dt="2020-07-15T22:04:49.350" v="12" actId="2696"/>
        <pc:sldMkLst>
          <pc:docMk/>
          <pc:sldMk cId="2626270129" sldId="411"/>
        </pc:sldMkLst>
      </pc:sldChg>
      <pc:sldChg chg="del">
        <pc:chgData name="Peter EDMUNDS" userId="57fb2244-f77a-4291-bf83-84bcf6856161" providerId="ADAL" clId="{FFA76401-0DB2-4C66-905F-2483D12A3BB7}" dt="2020-07-15T22:04:49.363" v="13" actId="2696"/>
        <pc:sldMkLst>
          <pc:docMk/>
          <pc:sldMk cId="3080263484" sldId="412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1060498965" sldId="413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38309549" sldId="414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033432378" sldId="415"/>
        </pc:sldMkLst>
      </pc:sldChg>
    </pc:docChg>
  </pc:docChgLst>
  <pc:docChgLst>
    <pc:chgData name="Peter EDMUNDS" userId="57fb2244-f77a-4291-bf83-84bcf6856161" providerId="ADAL" clId="{A93B996D-33A4-4A7D-A0BE-984773A46957}"/>
    <pc:docChg chg="custSel addSld delSld modSld">
      <pc:chgData name="Peter EDMUNDS" userId="57fb2244-f77a-4291-bf83-84bcf6856161" providerId="ADAL" clId="{A93B996D-33A4-4A7D-A0BE-984773A46957}" dt="2020-07-15T21:52:10.777" v="291" actId="20577"/>
      <pc:docMkLst>
        <pc:docMk/>
      </pc:docMkLst>
      <pc:sldChg chg="addSp delSp modSp add del">
        <pc:chgData name="Peter EDMUNDS" userId="57fb2244-f77a-4291-bf83-84bcf6856161" providerId="ADAL" clId="{A93B996D-33A4-4A7D-A0BE-984773A46957}" dt="2020-07-15T21:49:39.200" v="266" actId="313"/>
        <pc:sldMkLst>
          <pc:docMk/>
          <pc:sldMk cId="3097247852" sldId="276"/>
        </pc:sldMkLst>
        <pc:spChg chg="mod">
          <ac:chgData name="Peter EDMUNDS" userId="57fb2244-f77a-4291-bf83-84bcf6856161" providerId="ADAL" clId="{A93B996D-33A4-4A7D-A0BE-984773A46957}" dt="2020-07-15T21:49:09.938" v="147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A93B996D-33A4-4A7D-A0BE-984773A46957}" dt="2020-07-15T21:49:39.200" v="266" actId="313"/>
          <ac:spMkLst>
            <pc:docMk/>
            <pc:sldMk cId="3097247852" sldId="276"/>
            <ac:spMk id="5" creationId="{201ACE1F-95DB-468F-B17B-EE66AE11C8FA}"/>
          </ac:spMkLst>
        </pc:spChg>
        <pc:picChg chg="add mod">
          <ac:chgData name="Peter EDMUNDS" userId="57fb2244-f77a-4291-bf83-84bcf6856161" providerId="ADAL" clId="{A93B996D-33A4-4A7D-A0BE-984773A46957}" dt="2020-07-15T21:48:44.176" v="23" actId="1076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A93B996D-33A4-4A7D-A0BE-984773A46957}" dt="2020-07-15T21:48:14.311" v="18" actId="478"/>
          <ac:picMkLst>
            <pc:docMk/>
            <pc:sldMk cId="3097247852" sldId="276"/>
            <ac:picMk id="3" creationId="{F6A40D3E-2978-40E0-A860-A32E9451B25A}"/>
          </ac:picMkLst>
        </pc:pic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224326416" sldId="281"/>
        </pc:sldMkLst>
      </pc:sldChg>
      <pc:sldChg chg="modSp add del mod">
        <pc:chgData name="Peter EDMUNDS" userId="57fb2244-f77a-4291-bf83-84bcf6856161" providerId="ADAL" clId="{A93B996D-33A4-4A7D-A0BE-984773A46957}" dt="2020-07-15T21:49:56.094" v="270"/>
        <pc:sldMkLst>
          <pc:docMk/>
          <pc:sldMk cId="955061766" sldId="284"/>
        </pc:sldMkLst>
        <pc:graphicFrameChg chg="mod">
          <ac:chgData name="Peter EDMUNDS" userId="57fb2244-f77a-4291-bf83-84bcf6856161" providerId="ADAL" clId="{A93B996D-33A4-4A7D-A0BE-984773A46957}" dt="2020-07-15T21:49:56.094" v="270"/>
          <ac:graphicFrameMkLst>
            <pc:docMk/>
            <pc:sldMk cId="955061766" sldId="284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6628542" sldId="292"/>
        </pc:sldMkLst>
      </pc:sldChg>
      <pc:sldChg chg="addSp delSp modSp add del">
        <pc:chgData name="Peter EDMUNDS" userId="57fb2244-f77a-4291-bf83-84bcf6856161" providerId="ADAL" clId="{A93B996D-33A4-4A7D-A0BE-984773A46957}" dt="2020-07-15T21:52:10.777" v="291" actId="20577"/>
        <pc:sldMkLst>
          <pc:docMk/>
          <pc:sldMk cId="2017836285" sldId="382"/>
        </pc:sldMkLst>
        <pc:spChg chg="del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3" creationId="{60DE9A6F-3DC6-4252-ABCC-1C618ABD586F}"/>
          </ac:spMkLst>
        </pc:spChg>
        <pc:spChg chg="mod">
          <ac:chgData name="Peter EDMUNDS" userId="57fb2244-f77a-4291-bf83-84bcf6856161" providerId="ADAL" clId="{A93B996D-33A4-4A7D-A0BE-984773A46957}" dt="2020-07-15T21:52:10.777" v="291" actId="20577"/>
          <ac:spMkLst>
            <pc:docMk/>
            <pc:sldMk cId="2017836285" sldId="382"/>
            <ac:spMk id="5" creationId="{8AF3EACA-9D93-448D-ACFB-65C396054244}"/>
          </ac:spMkLst>
        </pc:spChg>
        <pc:spChg chg="add mod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6" creationId="{76F255FC-BB2D-4105-ADA6-293BC36BFF23}"/>
          </ac:spMkLst>
        </pc:spChg>
        <pc:spChg chg="del">
          <ac:chgData name="Peter EDMUNDS" userId="57fb2244-f77a-4291-bf83-84bcf6856161" providerId="ADAL" clId="{A93B996D-33A4-4A7D-A0BE-984773A46957}" dt="2020-07-15T21:52:06.520" v="272" actId="478"/>
          <ac:spMkLst>
            <pc:docMk/>
            <pc:sldMk cId="2017836285" sldId="382"/>
            <ac:spMk id="7" creationId="{8D76F55A-04C7-4328-9722-AE3B8A6B30C2}"/>
          </ac:spMkLst>
        </pc:spChg>
      </pc:sldChg>
      <pc:sldChg chg="modSp add del mod">
        <pc:chgData name="Peter EDMUNDS" userId="57fb2244-f77a-4291-bf83-84bcf6856161" providerId="ADAL" clId="{A93B996D-33A4-4A7D-A0BE-984773A46957}" dt="2020-07-15T21:49:50.849" v="268"/>
        <pc:sldMkLst>
          <pc:docMk/>
          <pc:sldMk cId="2887165400" sldId="398"/>
        </pc:sldMkLst>
        <pc:graphicFrameChg chg="mod">
          <ac:chgData name="Peter EDMUNDS" userId="57fb2244-f77a-4291-bf83-84bcf6856161" providerId="ADAL" clId="{A93B996D-33A4-4A7D-A0BE-984773A46957}" dt="2020-07-15T21:49:50.849" v="268"/>
          <ac:graphicFrameMkLst>
            <pc:docMk/>
            <pc:sldMk cId="2887165400" sldId="398"/>
            <ac:graphicFrameMk id="12" creationId="{C3E6634F-5E65-4124-9449-428B346BE795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A93B996D-33A4-4A7D-A0BE-984773A46957}" dt="2020-07-15T21:48:08.926" v="11" actId="2696"/>
        <pc:sldMkLst>
          <pc:docMk/>
          <pc:sldMk cId="3262717792" sldId="402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A93B996D-33A4-4A7D-A0BE-984773A46957}" dt="2020-07-15T21:48:08.948" v="14" actId="2696"/>
        <pc:sldMkLst>
          <pc:docMk/>
          <pc:sldMk cId="1518038712" sldId="407"/>
        </pc:sldMkLst>
      </pc:sldChg>
      <pc:sldChg chg="del">
        <pc:chgData name="Peter EDMUNDS" userId="57fb2244-f77a-4291-bf83-84bcf6856161" providerId="ADAL" clId="{A93B996D-33A4-4A7D-A0BE-984773A46957}" dt="2020-07-15T21:48:08.956" v="15" actId="2696"/>
        <pc:sldMkLst>
          <pc:docMk/>
          <pc:sldMk cId="1986976223" sldId="408"/>
        </pc:sldMkLst>
      </pc:sldChg>
      <pc:sldChg chg="del">
        <pc:chgData name="Peter EDMUNDS" userId="57fb2244-f77a-4291-bf83-84bcf6856161" providerId="ADAL" clId="{A93B996D-33A4-4A7D-A0BE-984773A46957}" dt="2020-07-15T21:48:08.970" v="16" actId="2696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A93B996D-33A4-4A7D-A0BE-984773A46957}" dt="2020-07-15T21:48:08.850" v="4" actId="2696"/>
        <pc:sldMkLst>
          <pc:docMk/>
          <pc:sldMk cId="3449257001" sldId="410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2626270129" sldId="411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3080263484" sldId="41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63944465" sldId="41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070807119" sldId="41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477094236" sldId="41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123256208" sldId="41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879126823" sldId="417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2329577949" sldId="418"/>
        </pc:sldMkLst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951840279" sldId="419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951840279" sldId="419"/>
            <ac:graphicFrameMk id="12" creationId="{C3E6634F-5E65-4124-9449-428B346BE795}"/>
          </ac:graphicFrameMkLst>
        </pc:graphicFrameChg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4289918060" sldId="420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4289918060" sldId="420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34578902" sldId="421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535033379" sldId="42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863753279" sldId="42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38632603" sldId="42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35350933" sldId="42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273812541" sldId="42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018797083" sldId="427"/>
        </pc:sldMkLst>
      </pc:sldChg>
    </pc:docChg>
  </pc:docChgLst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9ABB25E7-1784-41E8-86F1-8DA9D9A80DEF}"/>
    <pc:docChg chg="custSel addSld delSld modSld">
      <pc:chgData name="Peter EDMUNDS" userId="57fb2244-f77a-4291-bf83-84bcf6856161" providerId="ADAL" clId="{9ABB25E7-1784-41E8-86F1-8DA9D9A80DEF}" dt="2020-07-15T22:49:10.473" v="20" actId="478"/>
      <pc:docMkLst>
        <pc:docMk/>
      </pc:docMkLst>
      <pc:sldChg chg="addSp delSp modSp add">
        <pc:chgData name="Peter EDMUNDS" userId="57fb2244-f77a-4291-bf83-84bcf6856161" providerId="ADAL" clId="{9ABB25E7-1784-41E8-86F1-8DA9D9A80DEF}" dt="2020-07-15T22:49:04.027" v="18" actId="1076"/>
        <pc:sldMkLst>
          <pc:docMk/>
          <pc:sldMk cId="2573081744" sldId="256"/>
        </pc:sldMkLst>
        <pc:picChg chg="add mod">
          <ac:chgData name="Peter EDMUNDS" userId="57fb2244-f77a-4291-bf83-84bcf6856161" providerId="ADAL" clId="{9ABB25E7-1784-41E8-86F1-8DA9D9A80DEF}" dt="2020-07-15T22:49:04.027" v="18" actId="1076"/>
          <ac:picMkLst>
            <pc:docMk/>
            <pc:sldMk cId="2573081744" sldId="256"/>
            <ac:picMk id="3" creationId="{31A7D0FB-CE10-4255-9DF6-F6A959D53C9B}"/>
          </ac:picMkLst>
        </pc:picChg>
        <pc:picChg chg="del">
          <ac:chgData name="Peter EDMUNDS" userId="57fb2244-f77a-4291-bf83-84bcf6856161" providerId="ADAL" clId="{9ABB25E7-1784-41E8-86F1-8DA9D9A80DEF}" dt="2020-07-15T22:48:38.657" v="15" actId="478"/>
          <ac:picMkLst>
            <pc:docMk/>
            <pc:sldMk cId="2573081744" sldId="256"/>
            <ac:picMk id="6" creationId="{7C8CBFE3-9102-4EC6-89C4-5D9BF8EEA904}"/>
          </ac:picMkLst>
        </pc:picChg>
      </pc:sldChg>
      <pc:sldChg chg="addSp delSp modSp add del">
        <pc:chgData name="Peter EDMUNDS" userId="57fb2244-f77a-4291-bf83-84bcf6856161" providerId="ADAL" clId="{9ABB25E7-1784-41E8-86F1-8DA9D9A80DEF}" dt="2020-07-15T22:49:10.473" v="20" actId="478"/>
        <pc:sldMkLst>
          <pc:docMk/>
          <pc:sldMk cId="3035263553" sldId="257"/>
        </pc:sldMkLst>
        <pc:spChg chg="del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9" creationId="{AB886F80-011B-4F58-A978-D39DF147E78D}"/>
          </ac:spMkLst>
        </pc:spChg>
        <pc:spChg chg="add mod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11" creationId="{67B7C4E9-76EC-4C9F-9EA7-57D98224AE20}"/>
          </ac:spMkLst>
        </pc:spChg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96473504" sldId="258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584070606" sldId="259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242539666" sldId="26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770212260" sldId="270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053537496" sldId="271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009266255" sldId="272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92494001" sldId="273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24747882" sldId="27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42347871" sldId="275"/>
        </pc:sldMkLst>
      </pc:sldChg>
      <pc:sldChg chg="del">
        <pc:chgData name="Peter EDMUNDS" userId="57fb2244-f77a-4291-bf83-84bcf6856161" providerId="ADAL" clId="{9ABB25E7-1784-41E8-86F1-8DA9D9A80DEF}" dt="2020-07-15T22:48:32.634" v="0" actId="2696"/>
        <pc:sldMkLst>
          <pc:docMk/>
          <pc:sldMk cId="3097247852" sldId="276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53759666" sldId="277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842061892" sldId="278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088762746" sldId="280"/>
        </pc:sldMkLst>
      </pc:sldChg>
      <pc:sldChg chg="del">
        <pc:chgData name="Peter EDMUNDS" userId="57fb2244-f77a-4291-bf83-84bcf6856161" providerId="ADAL" clId="{9ABB25E7-1784-41E8-86F1-8DA9D9A80DEF}" dt="2020-07-15T22:48:32.733" v="11" actId="2696"/>
        <pc:sldMkLst>
          <pc:docMk/>
          <pc:sldMk cId="2489594275" sldId="280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716669977" sldId="281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3805399490" sldId="282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1398707977" sldId="283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489594275" sldId="284"/>
        </pc:sldMkLst>
      </pc:sldChg>
    </pc:docChg>
  </pc:docChgLst>
  <pc:docChgLst>
    <pc:chgData name="Peter EDMUNDS" userId="57fb2244-f77a-4291-bf83-84bcf6856161" providerId="ADAL" clId="{F3DB1A01-F33B-41C0-83A5-E31BDB896320}"/>
    <pc:docChg chg="custSel addSld delSld modSld">
      <pc:chgData name="Peter EDMUNDS" userId="57fb2244-f77a-4291-bf83-84bcf6856161" providerId="ADAL" clId="{F3DB1A01-F33B-41C0-83A5-E31BDB896320}" dt="2020-07-15T21:23:59.854" v="34" actId="1076"/>
      <pc:docMkLst>
        <pc:docMk/>
      </pc:docMkLst>
      <pc:sldChg chg="del">
        <pc:chgData name="Peter EDMUNDS" userId="57fb2244-f77a-4291-bf83-84bcf6856161" providerId="ADAL" clId="{F3DB1A01-F33B-41C0-83A5-E31BDB896320}" dt="2020-07-15T21:21:21.217" v="18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F3DB1A01-F33B-41C0-83A5-E31BDB896320}" dt="2020-07-15T21:21:21.178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F3DB1A01-F33B-41C0-83A5-E31BDB896320}" dt="2020-07-15T21:21:21.17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F3DB1A01-F33B-41C0-83A5-E31BDB896320}" dt="2020-07-15T21:21:21.181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F3DB1A01-F33B-41C0-83A5-E31BDB896320}" dt="2020-07-15T21:21:21.18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F3DB1A01-F33B-41C0-83A5-E31BDB896320}" dt="2020-07-15T21:21:21.186" v="5" actId="2696"/>
        <pc:sldMkLst>
          <pc:docMk/>
          <pc:sldMk cId="2017977171" sldId="269"/>
        </pc:sldMkLst>
      </pc:sldChg>
      <pc:sldChg chg="del">
        <pc:chgData name="Peter EDMUNDS" userId="57fb2244-f77a-4291-bf83-84bcf6856161" providerId="ADAL" clId="{F3DB1A01-F33B-41C0-83A5-E31BDB896320}" dt="2020-07-15T21:21:21.189" v="7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F3DB1A01-F33B-41C0-83A5-E31BDB896320}" dt="2020-07-15T21:21:21.191" v="8" actId="2696"/>
        <pc:sldMkLst>
          <pc:docMk/>
          <pc:sldMk cId="4053537496" sldId="271"/>
        </pc:sldMkLst>
      </pc:sldChg>
      <pc:sldChg chg="addSp delSp modSp add">
        <pc:chgData name="Peter EDMUNDS" userId="57fb2244-f77a-4291-bf83-84bcf6856161" providerId="ADAL" clId="{F3DB1A01-F33B-41C0-83A5-E31BDB896320}" dt="2020-07-15T21:23:59.854" v="34" actId="1076"/>
        <pc:sldMkLst>
          <pc:docMk/>
          <pc:sldMk cId="3097247852" sldId="276"/>
        </pc:sldMkLst>
        <pc:spChg chg="del mod">
          <ac:chgData name="Peter EDMUNDS" userId="57fb2244-f77a-4291-bf83-84bcf6856161" providerId="ADAL" clId="{F3DB1A01-F33B-41C0-83A5-E31BDB896320}" dt="2020-07-15T21:22:51.309" v="22" actId="478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F3DB1A01-F33B-41C0-83A5-E31BDB896320}" dt="2020-07-15T21:23:02.970" v="27" actId="20577"/>
          <ac:spMkLst>
            <pc:docMk/>
            <pc:sldMk cId="3097247852" sldId="276"/>
            <ac:spMk id="5" creationId="{201ACE1F-95DB-468F-B17B-EE66AE11C8FA}"/>
          </ac:spMkLst>
        </pc:spChg>
        <pc:spChg chg="add del mod">
          <ac:chgData name="Peter EDMUNDS" userId="57fb2244-f77a-4291-bf83-84bcf6856161" providerId="ADAL" clId="{F3DB1A01-F33B-41C0-83A5-E31BDB896320}" dt="2020-07-15T21:22:53.130" v="23" actId="478"/>
          <ac:spMkLst>
            <pc:docMk/>
            <pc:sldMk cId="3097247852" sldId="276"/>
            <ac:spMk id="6" creationId="{B7AB16F4-FE71-40C0-9020-CCCBF4271505}"/>
          </ac:spMkLst>
        </pc:spChg>
        <pc:spChg chg="add mod">
          <ac:chgData name="Peter EDMUNDS" userId="57fb2244-f77a-4291-bf83-84bcf6856161" providerId="ADAL" clId="{F3DB1A01-F33B-41C0-83A5-E31BDB896320}" dt="2020-07-15T21:22:56.065" v="24" actId="1076"/>
          <ac:spMkLst>
            <pc:docMk/>
            <pc:sldMk cId="3097247852" sldId="276"/>
            <ac:spMk id="7" creationId="{36542C76-0274-4651-92C8-753B7B233F88}"/>
          </ac:spMkLst>
        </pc:spChg>
        <pc:picChg chg="del">
          <ac:chgData name="Peter EDMUNDS" userId="57fb2244-f77a-4291-bf83-84bcf6856161" providerId="ADAL" clId="{F3DB1A01-F33B-41C0-83A5-E31BDB896320}" dt="2020-07-15T21:23:49.021" v="28" actId="478"/>
          <ac:picMkLst>
            <pc:docMk/>
            <pc:sldMk cId="3097247852" sldId="276"/>
            <ac:picMk id="3" creationId="{8EB1A4EA-BE17-4920-8B28-5718B9247155}"/>
          </ac:picMkLst>
        </pc:picChg>
        <pc:picChg chg="add mod modCrop">
          <ac:chgData name="Peter EDMUNDS" userId="57fb2244-f77a-4291-bf83-84bcf6856161" providerId="ADAL" clId="{F3DB1A01-F33B-41C0-83A5-E31BDB896320}" dt="2020-07-15T21:23:59.854" v="34" actId="1076"/>
          <ac:picMkLst>
            <pc:docMk/>
            <pc:sldMk cId="3097247852" sldId="276"/>
            <ac:picMk id="8" creationId="{D4813702-22E6-4956-998F-5A68CEB9A0AF}"/>
          </ac:picMkLst>
        </pc:picChg>
      </pc:sldChg>
      <pc:sldChg chg="del">
        <pc:chgData name="Peter EDMUNDS" userId="57fb2244-f77a-4291-bf83-84bcf6856161" providerId="ADAL" clId="{F3DB1A01-F33B-41C0-83A5-E31BDB896320}" dt="2020-07-15T21:21:21.192" v="9" actId="2696"/>
        <pc:sldMkLst>
          <pc:docMk/>
          <pc:sldMk cId="495743119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586332838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129231782" sldId="278"/>
        </pc:sldMkLst>
      </pc:sldChg>
      <pc:sldChg chg="del">
        <pc:chgData name="Peter EDMUNDS" userId="57fb2244-f77a-4291-bf83-84bcf6856161" providerId="ADAL" clId="{F3DB1A01-F33B-41C0-83A5-E31BDB896320}" dt="2020-07-15T21:21:21.193" v="10" actId="2696"/>
        <pc:sldMkLst>
          <pc:docMk/>
          <pc:sldMk cId="3199620687" sldId="278"/>
        </pc:sldMkLst>
      </pc:sldChg>
      <pc:sldChg chg="del">
        <pc:chgData name="Peter EDMUNDS" userId="57fb2244-f77a-4291-bf83-84bcf6856161" providerId="ADAL" clId="{F3DB1A01-F33B-41C0-83A5-E31BDB896320}" dt="2020-07-15T21:21:21.194" v="11" actId="2696"/>
        <pc:sldMkLst>
          <pc:docMk/>
          <pc:sldMk cId="2066835037" sldId="27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F3DB1A01-F33B-41C0-83A5-E31BDB896320}" dt="2020-07-15T21:21:21.195" v="12" actId="2696"/>
        <pc:sldMkLst>
          <pc:docMk/>
          <pc:sldMk cId="4067952240" sldId="28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955061766" sldId="28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95743119" sldId="28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199620687" sldId="28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066835037" sldId="28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F3DB1A01-F33B-41C0-83A5-E31BDB896320}" dt="2020-07-15T21:21:21.197" v="15" actId="2696"/>
        <pc:sldMkLst>
          <pc:docMk/>
          <pc:sldMk cId="2930677224" sldId="393"/>
        </pc:sldMkLst>
      </pc:sldChg>
      <pc:sldChg chg="del">
        <pc:chgData name="Peter EDMUNDS" userId="57fb2244-f77a-4291-bf83-84bcf6856161" providerId="ADAL" clId="{F3DB1A01-F33B-41C0-83A5-E31BDB896320}" dt="2020-07-15T21:21:21.198" v="16" actId="2696"/>
        <pc:sldMkLst>
          <pc:docMk/>
          <pc:sldMk cId="3138349713" sldId="394"/>
        </pc:sldMkLst>
      </pc:sldChg>
      <pc:sldChg chg="del">
        <pc:chgData name="Peter EDMUNDS" userId="57fb2244-f77a-4291-bf83-84bcf6856161" providerId="ADAL" clId="{F3DB1A01-F33B-41C0-83A5-E31BDB896320}" dt="2020-07-15T21:21:21.210" v="17" actId="2696"/>
        <pc:sldMkLst>
          <pc:docMk/>
          <pc:sldMk cId="4233704859" sldId="395"/>
        </pc:sldMkLst>
      </pc:sldChg>
      <pc:sldChg chg="del">
        <pc:chgData name="Peter EDMUNDS" userId="57fb2244-f77a-4291-bf83-84bcf6856161" providerId="ADAL" clId="{F3DB1A01-F33B-41C0-83A5-E31BDB896320}" dt="2020-07-15T21:21:21.176" v="0" actId="2696"/>
        <pc:sldMkLst>
          <pc:docMk/>
          <pc:sldMk cId="404449821" sldId="39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25738766" sldId="397"/>
        </pc:sldMkLst>
      </pc:sldChg>
      <pc:sldChg chg="del">
        <pc:chgData name="Peter EDMUNDS" userId="57fb2244-f77a-4291-bf83-84bcf6856161" providerId="ADAL" clId="{F3DB1A01-F33B-41C0-83A5-E31BDB896320}" dt="2020-07-15T21:21:21.188" v="6" actId="2696"/>
        <pc:sldMkLst>
          <pc:docMk/>
          <pc:sldMk cId="2207074353" sldId="39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87165400" sldId="39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539177914" sldId="39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28015541" sldId="40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075692821" sldId="40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62717792" sldId="402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623130660" sldId="403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07433263" sldId="40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162299708" sldId="405"/>
        </pc:sldMkLst>
      </pc:sld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75B5559C-5D7E-443F-8FDA-3E1C40A870EC}"/>
    <pc:docChg chg="undo custSel addSld delSld modSld">
      <pc:chgData name="Peter EDMUNDS" userId="57fb2244-f77a-4291-bf83-84bcf6856161" providerId="ADAL" clId="{75B5559C-5D7E-443F-8FDA-3E1C40A870EC}" dt="2020-07-15T22:39:26.175" v="35"/>
      <pc:docMkLst>
        <pc:docMk/>
      </pc:docMkLst>
      <pc:sldChg chg="addSp delSp modSp add">
        <pc:chgData name="Peter EDMUNDS" userId="57fb2244-f77a-4291-bf83-84bcf6856161" providerId="ADAL" clId="{75B5559C-5D7E-443F-8FDA-3E1C40A870EC}" dt="2020-07-15T22:39:18.871" v="33" actId="478"/>
        <pc:sldMkLst>
          <pc:docMk/>
          <pc:sldMk cId="3035263553" sldId="257"/>
        </pc:sldMkLst>
        <pc:spChg chg="del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9" creationId="{43E32FCB-3440-4E04-B584-A21343C3C067}"/>
          </ac:spMkLst>
        </pc:spChg>
        <pc:spChg chg="add mod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11" creationId="{4EC3AE77-8B90-4C19-9135-19C5F2C1E82A}"/>
          </ac:spMkLst>
        </pc:sp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96473504" sldId="25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584070606" sldId="25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242539666" sldId="26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770212260" sldId="270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053537496" sldId="271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009266255" sldId="272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24747882" sldId="27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42347871" sldId="275"/>
        </pc:sldMkLst>
      </pc:sldChg>
      <pc:sldChg chg="addSp delSp modSp add del">
        <pc:chgData name="Peter EDMUNDS" userId="57fb2244-f77a-4291-bf83-84bcf6856161" providerId="ADAL" clId="{75B5559C-5D7E-443F-8FDA-3E1C40A870EC}" dt="2020-07-15T22:39:11.581" v="31" actId="1076"/>
        <pc:sldMkLst>
          <pc:docMk/>
          <pc:sldMk cId="3097247852" sldId="276"/>
        </pc:sldMkLst>
        <pc:picChg chg="add mod">
          <ac:chgData name="Peter EDMUNDS" userId="57fb2244-f77a-4291-bf83-84bcf6856161" providerId="ADAL" clId="{75B5559C-5D7E-443F-8FDA-3E1C40A870EC}" dt="2020-07-15T22:39:11.581" v="31" actId="1076"/>
          <ac:picMkLst>
            <pc:docMk/>
            <pc:sldMk cId="3097247852" sldId="276"/>
            <ac:picMk id="2" creationId="{7D9B2A96-0D0B-4533-B35E-450496FBD173}"/>
          </ac:picMkLst>
        </pc:picChg>
        <pc:picChg chg="del">
          <ac:chgData name="Peter EDMUNDS" userId="57fb2244-f77a-4291-bf83-84bcf6856161" providerId="ADAL" clId="{75B5559C-5D7E-443F-8FDA-3E1C40A870EC}" dt="2020-07-15T22:38:49.423" v="26" actId="478"/>
          <ac:picMkLst>
            <pc:docMk/>
            <pc:sldMk cId="3097247852" sldId="276"/>
            <ac:picMk id="7" creationId="{85661BBE-25E1-44F1-AAF7-388CD91E9314}"/>
          </ac:picMkLst>
        </pc:pic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75B5559C-5D7E-443F-8FDA-3E1C40A870EC}" dt="2020-07-15T22:36:42.701" v="3" actId="2696"/>
        <pc:sldMkLst>
          <pc:docMk/>
          <pc:sldMk cId="2586332838" sldId="277"/>
        </pc:sldMkLst>
      </pc:sldChg>
      <pc:sldChg chg="del">
        <pc:chgData name="Peter EDMUNDS" userId="57fb2244-f77a-4291-bf83-84bcf6856161" providerId="ADAL" clId="{75B5559C-5D7E-443F-8FDA-3E1C40A870EC}" dt="2020-07-15T22:36:42.721" v="4" actId="2696"/>
        <pc:sldMkLst>
          <pc:docMk/>
          <pc:sldMk cId="2129231782" sldId="27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842061892" sldId="278"/>
        </pc:sldMkLst>
      </pc:sldChg>
      <pc:sldChg chg="modSp add del mod">
        <pc:chgData name="Peter EDMUNDS" userId="57fb2244-f77a-4291-bf83-84bcf6856161" providerId="ADAL" clId="{75B5559C-5D7E-443F-8FDA-3E1C40A870EC}" dt="2020-07-15T22:39:26.175" v="35"/>
        <pc:sldMkLst>
          <pc:docMk/>
          <pc:sldMk cId="411157978" sldId="279"/>
        </pc:sldMkLst>
        <pc:graphicFrameChg chg="mod">
          <ac:chgData name="Peter EDMUNDS" userId="57fb2244-f77a-4291-bf83-84bcf6856161" providerId="ADAL" clId="{75B5559C-5D7E-443F-8FDA-3E1C40A870EC}" dt="2020-07-15T22:39:26.175" v="35"/>
          <ac:graphicFrameMkLst>
            <pc:docMk/>
            <pc:sldMk cId="411157978" sldId="279"/>
            <ac:graphicFrameMk id="4" creationId="{04B8C62F-7B3A-4A0C-B768-CB509AB94780}"/>
          </ac:graphicFrameMkLst>
        </pc:graphicFrameChg>
      </pc:sldChg>
      <pc:sldChg chg="del">
        <pc:chgData name="Peter EDMUNDS" userId="57fb2244-f77a-4291-bf83-84bcf6856161" providerId="ADAL" clId="{75B5559C-5D7E-443F-8FDA-3E1C40A870EC}" dt="2020-07-15T22:36:42.744" v="5" actId="2696"/>
        <pc:sldMkLst>
          <pc:docMk/>
          <pc:sldMk cId="2252731266" sldId="27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489594275" sldId="280"/>
        </pc:sldMkLst>
      </pc:sldChg>
      <pc:sldChg chg="modSp del">
        <pc:chgData name="Peter EDMUNDS" userId="57fb2244-f77a-4291-bf83-84bcf6856161" providerId="ADAL" clId="{75B5559C-5D7E-443F-8FDA-3E1C40A870EC}" dt="2020-07-15T22:36:42.760" v="7" actId="2696"/>
        <pc:sldMkLst>
          <pc:docMk/>
          <pc:sldMk cId="1812481064" sldId="282"/>
        </pc:sldMkLst>
        <pc:picChg chg="mod">
          <ac:chgData name="Peter EDMUNDS" userId="57fb2244-f77a-4291-bf83-84bcf6856161" providerId="ADAL" clId="{75B5559C-5D7E-443F-8FDA-3E1C40A870EC}" dt="2020-07-15T22:36:30.802" v="1" actId="1076"/>
          <ac:picMkLst>
            <pc:docMk/>
            <pc:sldMk cId="1812481064" sldId="282"/>
            <ac:picMk id="4" creationId="{C5915282-91C6-4E9C-8E79-CB45E92648E8}"/>
          </ac:picMkLst>
        </pc:picChg>
      </pc:sldChg>
      <pc:sldChg chg="del">
        <pc:chgData name="Peter EDMUNDS" userId="57fb2244-f77a-4291-bf83-84bcf6856161" providerId="ADAL" clId="{75B5559C-5D7E-443F-8FDA-3E1C40A870EC}" dt="2020-07-15T22:36:42.769" v="8" actId="2696"/>
        <pc:sldMkLst>
          <pc:docMk/>
          <pc:sldMk cId="2455950433" sldId="284"/>
        </pc:sldMkLst>
      </pc:sldChg>
      <pc:sldChg chg="del">
        <pc:chgData name="Peter EDMUNDS" userId="57fb2244-f77a-4291-bf83-84bcf6856161" providerId="ADAL" clId="{75B5559C-5D7E-443F-8FDA-3E1C40A870EC}" dt="2020-07-15T22:36:42.794" v="11" actId="2696"/>
        <pc:sldMkLst>
          <pc:docMk/>
          <pc:sldMk cId="3564216064" sldId="285"/>
        </pc:sldMkLst>
      </pc:sldChg>
      <pc:sldChg chg="del">
        <pc:chgData name="Peter EDMUNDS" userId="57fb2244-f77a-4291-bf83-84bcf6856161" providerId="ADAL" clId="{75B5559C-5D7E-443F-8FDA-3E1C40A870EC}" dt="2020-07-15T22:36:42.778" v="9" actId="2696"/>
        <pc:sldMkLst>
          <pc:docMk/>
          <pc:sldMk cId="1151281733" sldId="286"/>
        </pc:sldMkLst>
      </pc:sldChg>
      <pc:sldChg chg="del">
        <pc:chgData name="Peter EDMUNDS" userId="57fb2244-f77a-4291-bf83-84bcf6856161" providerId="ADAL" clId="{75B5559C-5D7E-443F-8FDA-3E1C40A870EC}" dt="2020-07-15T22:36:42.847" v="18" actId="2696"/>
        <pc:sldMkLst>
          <pc:docMk/>
          <pc:sldMk cId="226628542" sldId="292"/>
        </pc:sldMkLst>
      </pc:sldChg>
      <pc:sldChg chg="del">
        <pc:chgData name="Peter EDMUNDS" userId="57fb2244-f77a-4291-bf83-84bcf6856161" providerId="ADAL" clId="{75B5559C-5D7E-443F-8FDA-3E1C40A870EC}" dt="2020-07-15T22:36:42.840" v="17" actId="2696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75B5559C-5D7E-443F-8FDA-3E1C40A870EC}" dt="2020-07-15T22:36:42.814" v="14" actId="2696"/>
        <pc:sldMkLst>
          <pc:docMk/>
          <pc:sldMk cId="2828015541" sldId="400"/>
        </pc:sldMkLst>
      </pc:sldChg>
      <pc:sldChg chg="del">
        <pc:chgData name="Peter EDMUNDS" userId="57fb2244-f77a-4291-bf83-84bcf6856161" providerId="ADAL" clId="{75B5559C-5D7E-443F-8FDA-3E1C40A870EC}" dt="2020-07-15T22:36:42.824" v="15" actId="2696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75B5559C-5D7E-443F-8FDA-3E1C40A870EC}" dt="2020-07-15T22:36:42.805" v="13" actId="2696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75B5559C-5D7E-443F-8FDA-3E1C40A870EC}" dt="2020-07-15T22:36:42.752" v="6" actId="2696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75B5559C-5D7E-443F-8FDA-3E1C40A870EC}" dt="2020-07-15T22:36:42.786" v="10" actId="2696"/>
        <pc:sldMkLst>
          <pc:docMk/>
          <pc:sldMk cId="702954915" sldId="416"/>
        </pc:sldMkLst>
      </pc:sldChg>
      <pc:sldChg chg="del">
        <pc:chgData name="Peter EDMUNDS" userId="57fb2244-f77a-4291-bf83-84bcf6856161" providerId="ADAL" clId="{75B5559C-5D7E-443F-8FDA-3E1C40A870EC}" dt="2020-07-15T22:36:42.832" v="16" actId="2696"/>
        <pc:sldMkLst>
          <pc:docMk/>
          <pc:sldMk cId="447604484" sldId="417"/>
        </pc:sldMkLst>
      </pc:sldChg>
      <pc:sldChg chg="del">
        <pc:chgData name="Peter EDMUNDS" userId="57fb2244-f77a-4291-bf83-84bcf6856161" providerId="ADAL" clId="{75B5559C-5D7E-443F-8FDA-3E1C40A870EC}" dt="2020-07-15T22:36:42.855" v="19" actId="2696"/>
        <pc:sldMkLst>
          <pc:docMk/>
          <pc:sldMk cId="1117559076" sldId="418"/>
        </pc:sldMkLst>
      </pc:sldChg>
      <pc:sldChg chg="del">
        <pc:chgData name="Peter EDMUNDS" userId="57fb2244-f77a-4291-bf83-84bcf6856161" providerId="ADAL" clId="{75B5559C-5D7E-443F-8FDA-3E1C40A870EC}" dt="2020-07-15T22:36:42.861" v="20" actId="2696"/>
        <pc:sldMkLst>
          <pc:docMk/>
          <pc:sldMk cId="3981067622" sldId="419"/>
        </pc:sldMkLst>
      </pc:sldChg>
      <pc:sldChg chg="del">
        <pc:chgData name="Peter EDMUNDS" userId="57fb2244-f77a-4291-bf83-84bcf6856161" providerId="ADAL" clId="{75B5559C-5D7E-443F-8FDA-3E1C40A870EC}" dt="2020-07-15T22:36:42.869" v="21" actId="2696"/>
        <pc:sldMkLst>
          <pc:docMk/>
          <pc:sldMk cId="2750020901" sldId="420"/>
        </pc:sldMkLst>
      </pc:sldChg>
      <pc:sldChg chg="del">
        <pc:chgData name="Peter EDMUNDS" userId="57fb2244-f77a-4291-bf83-84bcf6856161" providerId="ADAL" clId="{75B5559C-5D7E-443F-8FDA-3E1C40A870EC}" dt="2020-07-15T22:36:42.877" v="22" actId="2696"/>
        <pc:sldMkLst>
          <pc:docMk/>
          <pc:sldMk cId="835436268" sldId="421"/>
        </pc:sldMkLst>
      </pc:sldChg>
      <pc:sldChg chg="del">
        <pc:chgData name="Peter EDMUNDS" userId="57fb2244-f77a-4291-bf83-84bcf6856161" providerId="ADAL" clId="{75B5559C-5D7E-443F-8FDA-3E1C40A870EC}" dt="2020-07-15T22:36:42.885" v="23" actId="2696"/>
        <pc:sldMkLst>
          <pc:docMk/>
          <pc:sldMk cId="1968259384" sldId="422"/>
        </pc:sldMkLst>
      </pc:sldChg>
      <pc:sldChg chg="del">
        <pc:chgData name="Peter EDMUNDS" userId="57fb2244-f77a-4291-bf83-84bcf6856161" providerId="ADAL" clId="{75B5559C-5D7E-443F-8FDA-3E1C40A870EC}" dt="2020-07-15T22:36:42.905" v="24" actId="2696"/>
        <pc:sldMkLst>
          <pc:docMk/>
          <pc:sldMk cId="1790749680" sldId="424"/>
        </pc:sldMkLst>
      </pc:sldChg>
      <pc:sldMasterChg chg="delSldLayout">
        <pc:chgData name="Peter EDMUNDS" userId="57fb2244-f77a-4291-bf83-84bcf6856161" providerId="ADAL" clId="{75B5559C-5D7E-443F-8FDA-3E1C40A870EC}" dt="2020-07-15T22:36:42.796" v="12" actId="2696"/>
        <pc:sldMasterMkLst>
          <pc:docMk/>
          <pc:sldMasterMk cId="2603236934" sldId="2147483648"/>
        </pc:sldMasterMkLst>
        <pc:sldLayoutChg chg="del">
          <pc:chgData name="Peter EDMUNDS" userId="57fb2244-f77a-4291-bf83-84bcf6856161" providerId="ADAL" clId="{75B5559C-5D7E-443F-8FDA-3E1C40A870EC}" dt="2020-07-15T22:36:42.796" v="12" actId="2696"/>
          <pc:sldLayoutMkLst>
            <pc:docMk/>
            <pc:sldMasterMk cId="2603236934" sldId="2147483648"/>
            <pc:sldLayoutMk cId="4043743929" sldId="2147483680"/>
          </pc:sldLayoutMkLst>
        </pc:sldLayoutChg>
      </pc:sldMasterChg>
    </pc:docChg>
  </pc:docChgLst>
  <pc:docChgLst>
    <pc:chgData name="Peter EDMUNDS" userId="57fb2244-f77a-4291-bf83-84bcf6856161" providerId="ADAL" clId="{3AB6AEE1-297B-4E71-8A8D-4F4A8449EFFD}"/>
    <pc:docChg chg="custSel addSld delSld modSld">
      <pc:chgData name="Peter EDMUNDS" userId="57fb2244-f77a-4291-bf83-84bcf6856161" providerId="ADAL" clId="{3AB6AEE1-297B-4E71-8A8D-4F4A8449EFFD}" dt="2020-07-15T23:01:57.547" v="28" actId="478"/>
      <pc:docMkLst>
        <pc:docMk/>
      </pc:docMkLst>
      <pc:sldChg chg="addSp delSp modSp add">
        <pc:chgData name="Peter EDMUNDS" userId="57fb2244-f77a-4291-bf83-84bcf6856161" providerId="ADAL" clId="{3AB6AEE1-297B-4E71-8A8D-4F4A8449EFFD}" dt="2020-07-15T23:01:50.783" v="26" actId="1076"/>
        <pc:sldMkLst>
          <pc:docMk/>
          <pc:sldMk cId="2573081744" sldId="256"/>
        </pc:sldMkLst>
        <pc:picChg chg="del">
          <ac:chgData name="Peter EDMUNDS" userId="57fb2244-f77a-4291-bf83-84bcf6856161" providerId="ADAL" clId="{3AB6AEE1-297B-4E71-8A8D-4F4A8449EFFD}" dt="2020-07-15T23:01:09.688" v="18" actId="478"/>
          <ac:picMkLst>
            <pc:docMk/>
            <pc:sldMk cId="2573081744" sldId="256"/>
            <ac:picMk id="3" creationId="{2BD1F2CC-21A2-4012-B024-5244DE642402}"/>
          </ac:picMkLst>
        </pc:picChg>
        <pc:picChg chg="add mod">
          <ac:chgData name="Peter EDMUNDS" userId="57fb2244-f77a-4291-bf83-84bcf6856161" providerId="ADAL" clId="{3AB6AEE1-297B-4E71-8A8D-4F4A8449EFFD}" dt="2020-07-15T23:01:32.783" v="23" actId="1076"/>
          <ac:picMkLst>
            <pc:docMk/>
            <pc:sldMk cId="2573081744" sldId="256"/>
            <ac:picMk id="6" creationId="{46A60FFE-588D-4DE8-86E5-E28160C6142A}"/>
          </ac:picMkLst>
        </pc:picChg>
        <pc:picChg chg="add mod">
          <ac:chgData name="Peter EDMUNDS" userId="57fb2244-f77a-4291-bf83-84bcf6856161" providerId="ADAL" clId="{3AB6AEE1-297B-4E71-8A8D-4F4A8449EFFD}" dt="2020-07-15T23:01:50.783" v="26" actId="1076"/>
          <ac:picMkLst>
            <pc:docMk/>
            <pc:sldMk cId="2573081744" sldId="256"/>
            <ac:picMk id="8" creationId="{92266100-0F4A-4E1F-ACB6-0DBC6B95441E}"/>
          </ac:picMkLst>
        </pc:picChg>
      </pc:sldChg>
      <pc:sldChg chg="addSp delSp modSp add">
        <pc:chgData name="Peter EDMUNDS" userId="57fb2244-f77a-4291-bf83-84bcf6856161" providerId="ADAL" clId="{3AB6AEE1-297B-4E71-8A8D-4F4A8449EFFD}" dt="2020-07-15T23:01:57.547" v="28" actId="478"/>
        <pc:sldMkLst>
          <pc:docMk/>
          <pc:sldMk cId="3035263553" sldId="257"/>
        </pc:sldMkLst>
        <pc:spChg chg="del">
          <ac:chgData name="Peter EDMUNDS" userId="57fb2244-f77a-4291-bf83-84bcf6856161" providerId="ADAL" clId="{3AB6AEE1-297B-4E71-8A8D-4F4A8449EFFD}" dt="2020-07-15T23:01:54.685" v="27" actId="478"/>
          <ac:spMkLst>
            <pc:docMk/>
            <pc:sldMk cId="3035263553" sldId="257"/>
            <ac:spMk id="2" creationId="{76D6AF04-4C79-4E8E-BF92-8C7E782B8925}"/>
          </ac:spMkLst>
        </pc:spChg>
        <pc:spChg chg="add mod">
          <ac:chgData name="Peter EDMUNDS" userId="57fb2244-f77a-4291-bf83-84bcf6856161" providerId="ADAL" clId="{3AB6AEE1-297B-4E71-8A8D-4F4A8449EFFD}" dt="2020-07-15T23:01:54.685" v="27" actId="478"/>
          <ac:spMkLst>
            <pc:docMk/>
            <pc:sldMk cId="3035263553" sldId="257"/>
            <ac:spMk id="4" creationId="{31B859DB-B16F-4B37-9089-1422ED8B553C}"/>
          </ac:spMkLst>
        </pc:spChg>
        <pc:spChg chg="del">
          <ac:chgData name="Peter EDMUNDS" userId="57fb2244-f77a-4291-bf83-84bcf6856161" providerId="ADAL" clId="{3AB6AEE1-297B-4E71-8A8D-4F4A8449EFFD}" dt="2020-07-15T23:01:57.547" v="28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3AB6AEE1-297B-4E71-8A8D-4F4A8449EFFD}" dt="2020-07-15T23:01:57.547" v="28" actId="478"/>
          <ac:spMkLst>
            <pc:docMk/>
            <pc:sldMk cId="3035263553" sldId="257"/>
            <ac:spMk id="10" creationId="{683D6D51-35F3-419E-81E5-AB1CBE2653F5}"/>
          </ac:spMkLst>
        </pc:spChg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96473504" sldId="258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2584070606" sldId="259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3242539666" sldId="264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4053537496" sldId="271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009266255" sldId="272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442347871" sldId="275"/>
        </pc:sldMkLst>
      </pc:sldChg>
      <pc:sldChg chg="del">
        <pc:chgData name="Peter EDMUNDS" userId="57fb2244-f77a-4291-bf83-84bcf6856161" providerId="ADAL" clId="{3AB6AEE1-297B-4E71-8A8D-4F4A8449EFFD}" dt="2020-07-15T23:01:02.087" v="14" actId="2696"/>
        <pc:sldMkLst>
          <pc:docMk/>
          <pc:sldMk cId="438891096" sldId="276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2489594275" sldId="276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453759666" sldId="277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3842061892" sldId="278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3678276991" sldId="279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2834993865" sldId="280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3800511228" sldId="281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077649738" sldId="282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4151750367" sldId="283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1335644620" sldId="284"/>
        </pc:sldMkLst>
      </pc:sldChg>
      <pc:sldChg chg="add">
        <pc:chgData name="Peter EDMUNDS" userId="57fb2244-f77a-4291-bf83-84bcf6856161" providerId="ADAL" clId="{3AB6AEE1-297B-4E71-8A8D-4F4A8449EFFD}" dt="2020-07-15T23:01:07.380" v="17"/>
        <pc:sldMkLst>
          <pc:docMk/>
          <pc:sldMk cId="97503989" sldId="285"/>
        </pc:sldMkLst>
      </pc:sldChg>
      <pc:sldChg chg="del">
        <pc:chgData name="Peter EDMUNDS" userId="57fb2244-f77a-4291-bf83-84bcf6856161" providerId="ADAL" clId="{3AB6AEE1-297B-4E71-8A8D-4F4A8449EFFD}" dt="2020-07-15T23:01:02.071" v="1" actId="2696"/>
        <pc:sldMkLst>
          <pc:docMk/>
          <pc:sldMk cId="1516771474" sldId="285"/>
        </pc:sldMkLst>
      </pc:sldChg>
      <pc:sldChg chg="del">
        <pc:chgData name="Peter EDMUNDS" userId="57fb2244-f77a-4291-bf83-84bcf6856161" providerId="ADAL" clId="{3AB6AEE1-297B-4E71-8A8D-4F4A8449EFFD}" dt="2020-07-15T23:01:02.072" v="2" actId="2696"/>
        <pc:sldMkLst>
          <pc:docMk/>
          <pc:sldMk cId="4010250463" sldId="286"/>
        </pc:sldMkLst>
      </pc:sldChg>
      <pc:sldChg chg="del">
        <pc:chgData name="Peter EDMUNDS" userId="57fb2244-f77a-4291-bf83-84bcf6856161" providerId="ADAL" clId="{3AB6AEE1-297B-4E71-8A8D-4F4A8449EFFD}" dt="2020-07-15T23:01:02.073" v="3" actId="2696"/>
        <pc:sldMkLst>
          <pc:docMk/>
          <pc:sldMk cId="555146968" sldId="287"/>
        </pc:sldMkLst>
      </pc:sldChg>
      <pc:sldChg chg="del">
        <pc:chgData name="Peter EDMUNDS" userId="57fb2244-f77a-4291-bf83-84bcf6856161" providerId="ADAL" clId="{3AB6AEE1-297B-4E71-8A8D-4F4A8449EFFD}" dt="2020-07-15T23:01:02.075" v="4" actId="2696"/>
        <pc:sldMkLst>
          <pc:docMk/>
          <pc:sldMk cId="2840978123" sldId="288"/>
        </pc:sldMkLst>
      </pc:sldChg>
      <pc:sldChg chg="del">
        <pc:chgData name="Peter EDMUNDS" userId="57fb2244-f77a-4291-bf83-84bcf6856161" providerId="ADAL" clId="{3AB6AEE1-297B-4E71-8A8D-4F4A8449EFFD}" dt="2020-07-15T23:01:02.076" v="5" actId="2696"/>
        <pc:sldMkLst>
          <pc:docMk/>
          <pc:sldMk cId="225894948" sldId="289"/>
        </pc:sldMkLst>
      </pc:sldChg>
      <pc:sldChg chg="del">
        <pc:chgData name="Peter EDMUNDS" userId="57fb2244-f77a-4291-bf83-84bcf6856161" providerId="ADAL" clId="{3AB6AEE1-297B-4E71-8A8D-4F4A8449EFFD}" dt="2020-07-15T23:01:02.078" v="6" actId="2696"/>
        <pc:sldMkLst>
          <pc:docMk/>
          <pc:sldMk cId="3431747160" sldId="290"/>
        </pc:sldMkLst>
      </pc:sldChg>
      <pc:sldChg chg="del">
        <pc:chgData name="Peter EDMUNDS" userId="57fb2244-f77a-4291-bf83-84bcf6856161" providerId="ADAL" clId="{3AB6AEE1-297B-4E71-8A8D-4F4A8449EFFD}" dt="2020-07-15T23:01:02.079" v="7" actId="2696"/>
        <pc:sldMkLst>
          <pc:docMk/>
          <pc:sldMk cId="1032594474" sldId="291"/>
        </pc:sldMkLst>
      </pc:sldChg>
      <pc:sldChg chg="del">
        <pc:chgData name="Peter EDMUNDS" userId="57fb2244-f77a-4291-bf83-84bcf6856161" providerId="ADAL" clId="{3AB6AEE1-297B-4E71-8A8D-4F4A8449EFFD}" dt="2020-07-15T23:01:02.081" v="8" actId="2696"/>
        <pc:sldMkLst>
          <pc:docMk/>
          <pc:sldMk cId="29871083" sldId="293"/>
        </pc:sldMkLst>
      </pc:sldChg>
      <pc:sldChg chg="del">
        <pc:chgData name="Peter EDMUNDS" userId="57fb2244-f77a-4291-bf83-84bcf6856161" providerId="ADAL" clId="{3AB6AEE1-297B-4E71-8A8D-4F4A8449EFFD}" dt="2020-07-15T23:01:02.082" v="9" actId="2696"/>
        <pc:sldMkLst>
          <pc:docMk/>
          <pc:sldMk cId="410597513" sldId="294"/>
        </pc:sldMkLst>
      </pc:sldChg>
      <pc:sldChg chg="del">
        <pc:chgData name="Peter EDMUNDS" userId="57fb2244-f77a-4291-bf83-84bcf6856161" providerId="ADAL" clId="{3AB6AEE1-297B-4E71-8A8D-4F4A8449EFFD}" dt="2020-07-15T23:01:02.083" v="10" actId="2696"/>
        <pc:sldMkLst>
          <pc:docMk/>
          <pc:sldMk cId="814920051" sldId="295"/>
        </pc:sldMkLst>
      </pc:sldChg>
      <pc:sldChg chg="del">
        <pc:chgData name="Peter EDMUNDS" userId="57fb2244-f77a-4291-bf83-84bcf6856161" providerId="ADAL" clId="{3AB6AEE1-297B-4E71-8A8D-4F4A8449EFFD}" dt="2020-07-15T23:01:02.084" v="11" actId="2696"/>
        <pc:sldMkLst>
          <pc:docMk/>
          <pc:sldMk cId="2086415828" sldId="296"/>
        </pc:sldMkLst>
      </pc:sldChg>
      <pc:sldChg chg="del">
        <pc:chgData name="Peter EDMUNDS" userId="57fb2244-f77a-4291-bf83-84bcf6856161" providerId="ADAL" clId="{3AB6AEE1-297B-4E71-8A8D-4F4A8449EFFD}" dt="2020-07-15T23:01:02.085" v="12" actId="2696"/>
        <pc:sldMkLst>
          <pc:docMk/>
          <pc:sldMk cId="2105023500" sldId="297"/>
        </pc:sldMkLst>
      </pc:sldChg>
      <pc:sldChg chg="del">
        <pc:chgData name="Peter EDMUNDS" userId="57fb2244-f77a-4291-bf83-84bcf6856161" providerId="ADAL" clId="{3AB6AEE1-297B-4E71-8A8D-4F4A8449EFFD}" dt="2020-07-15T23:01:02.086" v="13" actId="2696"/>
        <pc:sldMkLst>
          <pc:docMk/>
          <pc:sldMk cId="1073591187" sldId="298"/>
        </pc:sldMkLst>
      </pc:sldChg>
      <pc:sldChg chg="del">
        <pc:chgData name="Peter EDMUNDS" userId="57fb2244-f77a-4291-bf83-84bcf6856161" providerId="ADAL" clId="{3AB6AEE1-297B-4E71-8A8D-4F4A8449EFFD}" dt="2020-07-15T23:01:02.088" v="15" actId="2696"/>
        <pc:sldMkLst>
          <pc:docMk/>
          <pc:sldMk cId="3338786671" sldId="299"/>
        </pc:sldMkLst>
      </pc:sldChg>
      <pc:sldChg chg="del">
        <pc:chgData name="Peter EDMUNDS" userId="57fb2244-f77a-4291-bf83-84bcf6856161" providerId="ADAL" clId="{3AB6AEE1-297B-4E71-8A8D-4F4A8449EFFD}" dt="2020-07-15T23:01:02.098" v="16" actId="2696"/>
        <pc:sldMkLst>
          <pc:docMk/>
          <pc:sldMk cId="3949072366" sldId="300"/>
        </pc:sldMkLst>
      </pc:sldChg>
      <pc:sldChg chg="del">
        <pc:chgData name="Peter EDMUNDS" userId="57fb2244-f77a-4291-bf83-84bcf6856161" providerId="ADAL" clId="{3AB6AEE1-297B-4E71-8A8D-4F4A8449EFFD}" dt="2020-07-15T23:01:02.069" v="0" actId="2696"/>
        <pc:sldMkLst>
          <pc:docMk/>
          <pc:sldMk cId="3731363322" sldId="301"/>
        </pc:sldMkLst>
      </pc:sldChg>
    </pc:docChg>
  </pc:docChgLst>
  <pc:docChgLst>
    <pc:chgData name="Peter EDMUNDS" userId="57fb2244-f77a-4291-bf83-84bcf6856161" providerId="ADAL" clId="{4F1290B8-E0C7-4D08-AD14-8BE58ACB6EC1}"/>
    <pc:docChg chg="custSel addSld delSld modSld">
      <pc:chgData name="Peter EDMUNDS" userId="57fb2244-f77a-4291-bf83-84bcf6856161" providerId="ADAL" clId="{4F1290B8-E0C7-4D08-AD14-8BE58ACB6EC1}" dt="2020-07-15T21:39:38.339" v="209" actId="1076"/>
      <pc:docMkLst>
        <pc:docMk/>
      </pc:docMkLst>
      <pc:sldChg chg="addSp delSp modSp add del">
        <pc:chgData name="Peter EDMUNDS" userId="57fb2244-f77a-4291-bf83-84bcf6856161" providerId="ADAL" clId="{4F1290B8-E0C7-4D08-AD14-8BE58ACB6EC1}" dt="2020-07-15T21:39:09.065" v="205" actId="1076"/>
        <pc:sldMkLst>
          <pc:docMk/>
          <pc:sldMk cId="3097247852" sldId="276"/>
        </pc:sldMkLst>
        <pc:spChg chg="mod">
          <ac:chgData name="Peter EDMUNDS" userId="57fb2244-f77a-4291-bf83-84bcf6856161" providerId="ADAL" clId="{4F1290B8-E0C7-4D08-AD14-8BE58ACB6EC1}" dt="2020-07-15T21:38:01.139" v="100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4F1290B8-E0C7-4D08-AD14-8BE58ACB6EC1}" dt="2020-07-15T21:38:29.290" v="201" actId="20577"/>
          <ac:spMkLst>
            <pc:docMk/>
            <pc:sldMk cId="3097247852" sldId="276"/>
            <ac:spMk id="5" creationId="{201ACE1F-95DB-468F-B17B-EE66AE11C8FA}"/>
          </ac:spMkLst>
        </pc:spChg>
        <pc:picChg chg="del">
          <ac:chgData name="Peter EDMUNDS" userId="57fb2244-f77a-4291-bf83-84bcf6856161" providerId="ADAL" clId="{4F1290B8-E0C7-4D08-AD14-8BE58ACB6EC1}" dt="2020-07-15T21:38:38.656" v="202" actId="478"/>
          <ac:picMkLst>
            <pc:docMk/>
            <pc:sldMk cId="3097247852" sldId="276"/>
            <ac:picMk id="2" creationId="{C8ABB80E-F878-41B2-9008-0CE161F4053A}"/>
          </ac:picMkLst>
        </pc:picChg>
        <pc:picChg chg="add mod">
          <ac:chgData name="Peter EDMUNDS" userId="57fb2244-f77a-4291-bf83-84bcf6856161" providerId="ADAL" clId="{4F1290B8-E0C7-4D08-AD14-8BE58ACB6EC1}" dt="2020-07-15T21:39:09.065" v="205" actId="1076"/>
          <ac:picMkLst>
            <pc:docMk/>
            <pc:sldMk cId="3097247852" sldId="276"/>
            <ac:picMk id="3" creationId="{F7146391-845A-4197-9175-BB238D6A6744}"/>
          </ac:picMkLst>
        </pc:pic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955061766" sldId="284"/>
        </pc:sldMkLst>
      </pc:sldChg>
      <pc:sldChg chg="del">
        <pc:chgData name="Peter EDMUNDS" userId="57fb2244-f77a-4291-bf83-84bcf6856161" providerId="ADAL" clId="{4F1290B8-E0C7-4D08-AD14-8BE58ACB6EC1}" dt="2020-07-15T21:37:20.397" v="13" actId="2696"/>
        <pc:sldMkLst>
          <pc:docMk/>
          <pc:sldMk cId="495743119" sldId="286"/>
        </pc:sldMkLst>
      </pc:sldChg>
      <pc:sldChg chg="del">
        <pc:chgData name="Peter EDMUNDS" userId="57fb2244-f77a-4291-bf83-84bcf6856161" providerId="ADAL" clId="{4F1290B8-E0C7-4D08-AD14-8BE58ACB6EC1}" dt="2020-07-15T21:37:20.410" v="14" actId="2696"/>
        <pc:sldMkLst>
          <pc:docMk/>
          <pc:sldMk cId="3199620687" sldId="287"/>
        </pc:sldMkLst>
      </pc:sldChg>
      <pc:sldChg chg="del">
        <pc:chgData name="Peter EDMUNDS" userId="57fb2244-f77a-4291-bf83-84bcf6856161" providerId="ADAL" clId="{4F1290B8-E0C7-4D08-AD14-8BE58ACB6EC1}" dt="2020-07-15T21:37:20.425" v="15" actId="2696"/>
        <pc:sldMkLst>
          <pc:docMk/>
          <pc:sldMk cId="2066835037" sldId="288"/>
        </pc:sldMkLst>
      </pc:sldChg>
      <pc:sldChg chg="del">
        <pc:chgData name="Peter EDMUNDS" userId="57fb2244-f77a-4291-bf83-84bcf6856161" providerId="ADAL" clId="{4F1290B8-E0C7-4D08-AD14-8BE58ACB6EC1}" dt="2020-07-15T21:37:20.438" v="16" actId="2696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4F1290B8-E0C7-4D08-AD14-8BE58ACB6EC1}" dt="2020-07-15T21:37:20.291" v="5" actId="2696"/>
        <pc:sldMkLst>
          <pc:docMk/>
          <pc:sldMk cId="1525738766" sldId="39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87165400" sldId="398"/>
        </pc:sldMkLst>
      </pc:sldChg>
      <pc:sldChg chg="del">
        <pc:chgData name="Peter EDMUNDS" userId="57fb2244-f77a-4291-bf83-84bcf6856161" providerId="ADAL" clId="{4F1290B8-E0C7-4D08-AD14-8BE58ACB6EC1}" dt="2020-07-15T21:37:20.269" v="3" actId="2696"/>
        <pc:sldMkLst>
          <pc:docMk/>
          <pc:sldMk cId="539177914" sldId="39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28015541" sldId="400"/>
        </pc:sldMkLst>
      </pc:sldChg>
      <pc:sldChg chg="modSp add del">
        <pc:chgData name="Peter EDMUNDS" userId="57fb2244-f77a-4291-bf83-84bcf6856161" providerId="ADAL" clId="{4F1290B8-E0C7-4D08-AD14-8BE58ACB6EC1}" dt="2020-07-15T21:39:38.339" v="209" actId="1076"/>
        <pc:sldMkLst>
          <pc:docMk/>
          <pc:sldMk cId="3075692821" sldId="401"/>
        </pc:sldMkLst>
        <pc:spChg chg="mod">
          <ac:chgData name="Peter EDMUNDS" userId="57fb2244-f77a-4291-bf83-84bcf6856161" providerId="ADAL" clId="{4F1290B8-E0C7-4D08-AD14-8BE58ACB6EC1}" dt="2020-07-15T21:39:38.339" v="209" actId="1076"/>
          <ac:spMkLst>
            <pc:docMk/>
            <pc:sldMk cId="3075692821" sldId="401"/>
            <ac:spMk id="3" creationId="{17CCCD75-48C7-4457-BF63-61C44569D311}"/>
          </ac:spMkLst>
        </pc:sp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62717792" sldId="402"/>
        </pc:sldMkLst>
      </pc:sldChg>
      <pc:sldChg chg="del">
        <pc:chgData name="Peter EDMUNDS" userId="57fb2244-f77a-4291-bf83-84bcf6856161" providerId="ADAL" clId="{4F1290B8-E0C7-4D08-AD14-8BE58ACB6EC1}" dt="2020-07-15T21:37:20.387" v="12" actId="2696"/>
        <pc:sldMkLst>
          <pc:docMk/>
          <pc:sldMk cId="1623130660" sldId="403"/>
        </pc:sldMkLst>
      </pc:sldChg>
      <pc:sldChg chg="del">
        <pc:chgData name="Peter EDMUNDS" userId="57fb2244-f77a-4291-bf83-84bcf6856161" providerId="ADAL" clId="{4F1290B8-E0C7-4D08-AD14-8BE58ACB6EC1}" dt="2020-07-15T21:37:20.446" v="17" actId="2696"/>
        <pc:sldMkLst>
          <pc:docMk/>
          <pc:sldMk cId="1507433263" sldId="404"/>
        </pc:sldMkLst>
      </pc:sldChg>
      <pc:sldChg chg="del">
        <pc:chgData name="Peter EDMUNDS" userId="57fb2244-f77a-4291-bf83-84bcf6856161" providerId="ADAL" clId="{4F1290B8-E0C7-4D08-AD14-8BE58ACB6EC1}" dt="2020-07-15T21:37:20.478" v="20" actId="2696"/>
        <pc:sldMkLst>
          <pc:docMk/>
          <pc:sldMk cId="4162299708" sldId="405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908309560" sldId="406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518038712" sldId="407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986976223" sldId="408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449257001" sldId="410"/>
        </pc:sldMkLst>
      </pc:sldChg>
    </pc:docChg>
  </pc:docChgLst>
  <pc:docChgLst>
    <pc:chgData name="Peter EDMUNDS" userId="57fb2244-f77a-4291-bf83-84bcf6856161" providerId="ADAL" clId="{2B155551-B9EC-4421-8A10-7282F066E8AD}"/>
    <pc:docChg chg="custSel addSld delSld modSld">
      <pc:chgData name="Peter EDMUNDS" userId="57fb2244-f77a-4291-bf83-84bcf6856161" providerId="ADAL" clId="{2B155551-B9EC-4421-8A10-7282F066E8AD}" dt="2020-07-15T22:58:07.832" v="26"/>
      <pc:docMkLst>
        <pc:docMk/>
      </pc:docMkLst>
      <pc:sldChg chg="del">
        <pc:chgData name="Peter EDMUNDS" userId="57fb2244-f77a-4291-bf83-84bcf6856161" providerId="ADAL" clId="{2B155551-B9EC-4421-8A10-7282F066E8AD}" dt="2020-07-15T22:57:25.745" v="0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2B155551-B9EC-4421-8A10-7282F066E8AD}" dt="2020-07-15T22:57:25.760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2B155551-B9EC-4421-8A10-7282F066E8AD}" dt="2020-07-15T22:57:25.76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2B155551-B9EC-4421-8A10-7282F066E8AD}" dt="2020-07-15T22:57:25.828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2B155551-B9EC-4421-8A10-7282F066E8AD}" dt="2020-07-15T22:57:25.83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2B155551-B9EC-4421-8A10-7282F066E8AD}" dt="2020-07-15T22:57:25.872" v="8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2B155551-B9EC-4421-8A10-7282F066E8AD}" dt="2020-07-15T22:57:25.892" v="10" actId="2696"/>
        <pc:sldMkLst>
          <pc:docMk/>
          <pc:sldMk cId="4053537496" sldId="271"/>
        </pc:sldMkLst>
      </pc:sldChg>
      <pc:sldChg chg="del">
        <pc:chgData name="Peter EDMUNDS" userId="57fb2244-f77a-4291-bf83-84bcf6856161" providerId="ADAL" clId="{2B155551-B9EC-4421-8A10-7282F066E8AD}" dt="2020-07-15T22:57:25.899" v="11" actId="2696"/>
        <pc:sldMkLst>
          <pc:docMk/>
          <pc:sldMk cId="1009266255" sldId="272"/>
        </pc:sldMkLst>
      </pc:sldChg>
      <pc:sldChg chg="del">
        <pc:chgData name="Peter EDMUNDS" userId="57fb2244-f77a-4291-bf83-84bcf6856161" providerId="ADAL" clId="{2B155551-B9EC-4421-8A10-7282F066E8AD}" dt="2020-07-15T22:57:25.908" v="12" actId="2696"/>
        <pc:sldMkLst>
          <pc:docMk/>
          <pc:sldMk cId="1492494001" sldId="273"/>
        </pc:sldMkLst>
      </pc:sldChg>
      <pc:sldChg chg="del">
        <pc:chgData name="Peter EDMUNDS" userId="57fb2244-f77a-4291-bf83-84bcf6856161" providerId="ADAL" clId="{2B155551-B9EC-4421-8A10-7282F066E8AD}" dt="2020-07-15T22:57:25.916" v="13" actId="2696"/>
        <pc:sldMkLst>
          <pc:docMk/>
          <pc:sldMk cId="224747882" sldId="274"/>
        </pc:sldMkLst>
      </pc:sldChg>
      <pc:sldChg chg="del">
        <pc:chgData name="Peter EDMUNDS" userId="57fb2244-f77a-4291-bf83-84bcf6856161" providerId="ADAL" clId="{2B155551-B9EC-4421-8A10-7282F066E8AD}" dt="2020-07-15T22:57:25.925" v="14" actId="2696"/>
        <pc:sldMkLst>
          <pc:docMk/>
          <pc:sldMk cId="442347871" sldId="275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438891096" sldId="276"/>
        </pc:sldMkLst>
      </pc:sldChg>
      <pc:sldChg chg="del">
        <pc:chgData name="Peter EDMUNDS" userId="57fb2244-f77a-4291-bf83-84bcf6856161" providerId="ADAL" clId="{2B155551-B9EC-4421-8A10-7282F066E8AD}" dt="2020-07-15T22:57:25.938" v="16" actId="2696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2B155551-B9EC-4421-8A10-7282F066E8AD}" dt="2020-07-15T22:57:25.951" v="17" actId="2696"/>
        <pc:sldMkLst>
          <pc:docMk/>
          <pc:sldMk cId="3842061892" sldId="278"/>
        </pc:sldMkLst>
      </pc:sldChg>
      <pc:sldChg chg="del">
        <pc:chgData name="Peter EDMUNDS" userId="57fb2244-f77a-4291-bf83-84bcf6856161" providerId="ADAL" clId="{2B155551-B9EC-4421-8A10-7282F066E8AD}" dt="2020-07-15T22:57:25.843" v="5" actId="2696"/>
        <pc:sldMkLst>
          <pc:docMk/>
          <pc:sldMk cId="2088762746" sldId="280"/>
        </pc:sldMkLst>
      </pc:sldChg>
      <pc:sldChg chg="del">
        <pc:chgData name="Peter EDMUNDS" userId="57fb2244-f77a-4291-bf83-84bcf6856161" providerId="ADAL" clId="{2B155551-B9EC-4421-8A10-7282F066E8AD}" dt="2020-07-15T22:57:25.851" v="6" actId="2696"/>
        <pc:sldMkLst>
          <pc:docMk/>
          <pc:sldMk cId="716669977" sldId="281"/>
        </pc:sldMkLst>
      </pc:sldChg>
      <pc:sldChg chg="del">
        <pc:chgData name="Peter EDMUNDS" userId="57fb2244-f77a-4291-bf83-84bcf6856161" providerId="ADAL" clId="{2B155551-B9EC-4421-8A10-7282F066E8AD}" dt="2020-07-15T22:57:25.862" v="7" actId="2696"/>
        <pc:sldMkLst>
          <pc:docMk/>
          <pc:sldMk cId="3805399490" sldId="282"/>
        </pc:sldMkLst>
      </pc:sldChg>
      <pc:sldChg chg="del">
        <pc:chgData name="Peter EDMUNDS" userId="57fb2244-f77a-4291-bf83-84bcf6856161" providerId="ADAL" clId="{2B155551-B9EC-4421-8A10-7282F066E8AD}" dt="2020-07-15T22:57:25.881" v="9" actId="2696"/>
        <pc:sldMkLst>
          <pc:docMk/>
          <pc:sldMk cId="1398707977" sldId="283"/>
        </pc:sldMkLst>
      </pc:sldChg>
      <pc:sldChg chg="del">
        <pc:chgData name="Peter EDMUNDS" userId="57fb2244-f77a-4291-bf83-84bcf6856161" providerId="ADAL" clId="{2B155551-B9EC-4421-8A10-7282F066E8AD}" dt="2020-07-15T22:57:25.932" v="15" actId="2696"/>
        <pc:sldMkLst>
          <pc:docMk/>
          <pc:sldMk cId="2489594275" sldId="284"/>
        </pc:sldMkLst>
      </pc:sldChg>
      <pc:sldChg chg="addSp delSp modSp add">
        <pc:chgData name="Peter EDMUNDS" userId="57fb2244-f77a-4291-bf83-84bcf6856161" providerId="ADAL" clId="{2B155551-B9EC-4421-8A10-7282F066E8AD}" dt="2020-07-15T22:57:51.830" v="22" actId="1076"/>
        <pc:sldMkLst>
          <pc:docMk/>
          <pc:sldMk cId="1516771474" sldId="285"/>
        </pc:sldMkLst>
        <pc:picChg chg="del">
          <ac:chgData name="Peter EDMUNDS" userId="57fb2244-f77a-4291-bf83-84bcf6856161" providerId="ADAL" clId="{2B155551-B9EC-4421-8A10-7282F066E8AD}" dt="2020-07-15T22:57:31.987" v="19" actId="478"/>
          <ac:picMkLst>
            <pc:docMk/>
            <pc:sldMk cId="1516771474" sldId="285"/>
            <ac:picMk id="3" creationId="{186CC072-99A9-438E-BD9F-DA7599149B24}"/>
          </ac:picMkLst>
        </pc:picChg>
        <pc:picChg chg="add mod">
          <ac:chgData name="Peter EDMUNDS" userId="57fb2244-f77a-4291-bf83-84bcf6856161" providerId="ADAL" clId="{2B155551-B9EC-4421-8A10-7282F066E8AD}" dt="2020-07-15T22:57:51.830" v="22" actId="1076"/>
          <ac:picMkLst>
            <pc:docMk/>
            <pc:sldMk cId="1516771474" sldId="285"/>
            <ac:picMk id="6" creationId="{2E9A31C5-6A2E-4615-A544-08BDD7A5B5D2}"/>
          </ac:picMkLst>
        </pc:picChg>
      </pc:sldChg>
      <pc:sldChg chg="addSp delSp modSp add">
        <pc:chgData name="Peter EDMUNDS" userId="57fb2244-f77a-4291-bf83-84bcf6856161" providerId="ADAL" clId="{2B155551-B9EC-4421-8A10-7282F066E8AD}" dt="2020-07-15T22:58:00.548" v="24" actId="478"/>
        <pc:sldMkLst>
          <pc:docMk/>
          <pc:sldMk cId="4010250463" sldId="286"/>
        </pc:sldMkLst>
        <pc:spChg chg="del">
          <ac:chgData name="Peter EDMUNDS" userId="57fb2244-f77a-4291-bf83-84bcf6856161" providerId="ADAL" clId="{2B155551-B9EC-4421-8A10-7282F066E8AD}" dt="2020-07-15T22:57:58.081" v="23" actId="478"/>
          <ac:spMkLst>
            <pc:docMk/>
            <pc:sldMk cId="4010250463" sldId="286"/>
            <ac:spMk id="2" creationId="{76D6AF04-4C79-4E8E-BF92-8C7E782B8925}"/>
          </ac:spMkLst>
        </pc:spChg>
        <pc:spChg chg="del">
          <ac:chgData name="Peter EDMUNDS" userId="57fb2244-f77a-4291-bf83-84bcf6856161" providerId="ADAL" clId="{2B155551-B9EC-4421-8A10-7282F066E8AD}" dt="2020-07-15T22:58:00.548" v="24" actId="478"/>
          <ac:spMkLst>
            <pc:docMk/>
            <pc:sldMk cId="4010250463" sldId="286"/>
            <ac:spMk id="5" creationId="{E806C6EA-E7EF-4E2F-9FEE-551160695FD2}"/>
          </ac:spMkLst>
        </pc:spChg>
        <pc:spChg chg="add mod">
          <ac:chgData name="Peter EDMUNDS" userId="57fb2244-f77a-4291-bf83-84bcf6856161" providerId="ADAL" clId="{2B155551-B9EC-4421-8A10-7282F066E8AD}" dt="2020-07-15T22:57:58.081" v="23" actId="478"/>
          <ac:spMkLst>
            <pc:docMk/>
            <pc:sldMk cId="4010250463" sldId="286"/>
            <ac:spMk id="9" creationId="{91EA7EAF-BD32-41FA-85F0-E6F0B2AA8071}"/>
          </ac:spMkLst>
        </pc:spChg>
        <pc:spChg chg="add mod">
          <ac:chgData name="Peter EDMUNDS" userId="57fb2244-f77a-4291-bf83-84bcf6856161" providerId="ADAL" clId="{2B155551-B9EC-4421-8A10-7282F066E8AD}" dt="2020-07-15T22:58:00.548" v="24" actId="478"/>
          <ac:spMkLst>
            <pc:docMk/>
            <pc:sldMk cId="4010250463" sldId="286"/>
            <ac:spMk id="11" creationId="{2573E78C-B21B-428E-B67B-DB3D8AF5A11B}"/>
          </ac:spMkLst>
        </pc:spChg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555146968" sldId="287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840978123" sldId="288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25894948" sldId="289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431747160" sldId="290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1032594474" sldId="291"/>
        </pc:sldMkLst>
      </pc:sldChg>
      <pc:sldChg chg="modSp add del mod">
        <pc:chgData name="Peter EDMUNDS" userId="57fb2244-f77a-4291-bf83-84bcf6856161" providerId="ADAL" clId="{2B155551-B9EC-4421-8A10-7282F066E8AD}" dt="2020-07-15T22:58:07.832" v="26"/>
        <pc:sldMkLst>
          <pc:docMk/>
          <pc:sldMk cId="1001118985" sldId="292"/>
        </pc:sldMkLst>
        <pc:graphicFrameChg chg="mod">
          <ac:chgData name="Peter EDMUNDS" userId="57fb2244-f77a-4291-bf83-84bcf6856161" providerId="ADAL" clId="{2B155551-B9EC-4421-8A10-7282F066E8AD}" dt="2020-07-15T22:58:07.832" v="26"/>
          <ac:graphicFrameMkLst>
            <pc:docMk/>
            <pc:sldMk cId="1001118985" sldId="292"/>
            <ac:graphicFrameMk id="9" creationId="{C69426A4-CA60-4B38-A13A-3D3F31A425C5}"/>
          </ac:graphicFrameMkLst>
        </pc:graphicFrameChg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9871083" sldId="293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410597513" sldId="294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814920051" sldId="295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086415828" sldId="296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105023500" sldId="297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1073591187" sldId="298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338786671" sldId="299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949072366" sldId="300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731363322" sldId="301"/>
        </pc:sldMkLst>
      </pc:sldChg>
    </pc:docChg>
  </pc:docChgLst>
  <pc:docChgLst>
    <pc:chgData name="Peter EDMUNDS" userId="57fb2244-f77a-4291-bf83-84bcf6856161" providerId="ADAL" clId="{39E08216-C773-402C-9531-4DF98E8B5AC3}"/>
    <pc:docChg chg="custSel addSld delSld modSld">
      <pc:chgData name="Peter EDMUNDS" userId="57fb2244-f77a-4291-bf83-84bcf6856161" providerId="ADAL" clId="{39E08216-C773-402C-9531-4DF98E8B5AC3}" dt="2020-07-15T22:27:34.682" v="225" actId="2696"/>
      <pc:docMkLst>
        <pc:docMk/>
      </pc:docMkLst>
      <pc:sldChg chg="addSp delSp modSp add del">
        <pc:chgData name="Peter EDMUNDS" userId="57fb2244-f77a-4291-bf83-84bcf6856161" providerId="ADAL" clId="{39E08216-C773-402C-9531-4DF98E8B5AC3}" dt="2020-07-15T22:27:13.246" v="224" actId="1076"/>
        <pc:sldMkLst>
          <pc:docMk/>
          <pc:sldMk cId="3097247852" sldId="276"/>
        </pc:sldMkLst>
        <pc:spChg chg="mod">
          <ac:chgData name="Peter EDMUNDS" userId="57fb2244-f77a-4291-bf83-84bcf6856161" providerId="ADAL" clId="{39E08216-C773-402C-9531-4DF98E8B5AC3}" dt="2020-07-15T22:20:08.357" v="141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39E08216-C773-402C-9531-4DF98E8B5AC3}" dt="2020-07-15T22:20:25.088" v="221" actId="20577"/>
          <ac:spMkLst>
            <pc:docMk/>
            <pc:sldMk cId="3097247852" sldId="276"/>
            <ac:spMk id="5" creationId="{201ACE1F-95DB-468F-B17B-EE66AE11C8FA}"/>
          </ac:spMkLst>
        </pc:spChg>
        <pc:spChg chg="del">
          <ac:chgData name="Peter EDMUNDS" userId="57fb2244-f77a-4291-bf83-84bcf6856161" providerId="ADAL" clId="{39E08216-C773-402C-9531-4DF98E8B5AC3}" dt="2020-07-15T22:19:36.111" v="14" actId="478"/>
          <ac:spMkLst>
            <pc:docMk/>
            <pc:sldMk cId="3097247852" sldId="276"/>
            <ac:spMk id="8" creationId="{26B23DB6-3ED9-4D86-9B39-4204E01F34A3}"/>
          </ac:spMkLst>
        </pc:spChg>
        <pc:picChg chg="del">
          <ac:chgData name="Peter EDMUNDS" userId="57fb2244-f77a-4291-bf83-84bcf6856161" providerId="ADAL" clId="{39E08216-C773-402C-9531-4DF98E8B5AC3}" dt="2020-07-15T22:19:36.111" v="14" actId="478"/>
          <ac:picMkLst>
            <pc:docMk/>
            <pc:sldMk cId="3097247852" sldId="276"/>
            <ac:picMk id="2" creationId="{C6A599E4-CC0E-4F2E-8E34-5C71DBA3DB04}"/>
          </ac:picMkLst>
        </pc:picChg>
        <pc:picChg chg="add mod">
          <ac:chgData name="Peter EDMUNDS" userId="57fb2244-f77a-4291-bf83-84bcf6856161" providerId="ADAL" clId="{39E08216-C773-402C-9531-4DF98E8B5AC3}" dt="2020-07-15T22:27:13.246" v="224" actId="1076"/>
          <ac:picMkLst>
            <pc:docMk/>
            <pc:sldMk cId="3097247852" sldId="276"/>
            <ac:picMk id="3" creationId="{A3A4FCB6-BC86-4A66-B4FD-99B78171FE14}"/>
          </ac:picMkLst>
        </pc:picChg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39E08216-C773-402C-9531-4DF98E8B5AC3}" dt="2020-07-15T22:16:47.980" v="5" actId="2696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812481064" sldId="282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455950433" sldId="284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564216064" sldId="28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51281733" sldId="28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017836285" sldId="38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908309560" sldId="40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39E08216-C773-402C-9531-4DF98E8B5AC3}" dt="2020-07-15T22:16:48.070" v="9" actId="2696"/>
        <pc:sldMkLst>
          <pc:docMk/>
          <pc:sldMk cId="438309549" sldId="414"/>
        </pc:sldMkLst>
      </pc:sldChg>
      <pc:sldChg chg="del">
        <pc:chgData name="Peter EDMUNDS" userId="57fb2244-f77a-4291-bf83-84bcf6856161" providerId="ADAL" clId="{39E08216-C773-402C-9531-4DF98E8B5AC3}" dt="2020-07-15T22:16:48.073" v="10" actId="2696"/>
        <pc:sldMkLst>
          <pc:docMk/>
          <pc:sldMk cId="4033432378" sldId="41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702954915" sldId="416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447604484" sldId="417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17559076" sldId="418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981067622" sldId="419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750020901" sldId="420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835436268" sldId="42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968259384" sldId="422"/>
        </pc:sldMkLst>
      </pc:sldChg>
      <pc:sldChg chg="add del">
        <pc:chgData name="Peter EDMUNDS" userId="57fb2244-f77a-4291-bf83-84bcf6856161" providerId="ADAL" clId="{39E08216-C773-402C-9531-4DF98E8B5AC3}" dt="2020-07-15T22:27:34.682" v="225" actId="2696"/>
        <pc:sldMkLst>
          <pc:docMk/>
          <pc:sldMk cId="3218616077" sldId="423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790749680" sldId="42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70E1CE-B316-4D4F-9114-87DEA69D4D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84140" y="152401"/>
            <a:ext cx="6688798" cy="3722687"/>
          </a:xfrm>
        </p:spPr>
        <p:txBody>
          <a:bodyPr/>
          <a:lstStyle/>
          <a:p>
            <a:r>
              <a:rPr lang="en-GB" dirty="0"/>
              <a:t>L1 Introduction to magnetism</a:t>
            </a:r>
          </a:p>
          <a:p>
            <a:r>
              <a:rPr lang="en-GB" dirty="0"/>
              <a:t>L2 Compasses</a:t>
            </a:r>
          </a:p>
          <a:p>
            <a:r>
              <a:rPr lang="en-GB" dirty="0"/>
              <a:t>L3 EM practical</a:t>
            </a:r>
          </a:p>
          <a:p>
            <a:r>
              <a:rPr lang="en-GB" dirty="0"/>
              <a:t>L4 Solenoid</a:t>
            </a:r>
          </a:p>
          <a:p>
            <a:r>
              <a:rPr lang="en-GB" dirty="0"/>
              <a:t>L5 Force on a current carrying wire</a:t>
            </a:r>
          </a:p>
          <a:p>
            <a:r>
              <a:rPr lang="en-GB" dirty="0"/>
              <a:t>L6 Fleming LHR</a:t>
            </a:r>
          </a:p>
          <a:p>
            <a:r>
              <a:rPr lang="en-GB" dirty="0"/>
              <a:t>L7 Motors</a:t>
            </a:r>
          </a:p>
          <a:p>
            <a:r>
              <a:rPr lang="en-GB" dirty="0"/>
              <a:t>L8 Induced potential</a:t>
            </a:r>
          </a:p>
          <a:p>
            <a:r>
              <a:rPr lang="en-GB" dirty="0"/>
              <a:t>L9 Generator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learn induction &amp; this knowledge should be retrieved &amp; relied upon to fully understand transformers.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Final lesson of topic.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25AD400-E410-4CB0-AFD3-48E4B2EEFA8F}"/>
              </a:ext>
            </a:extLst>
          </p:cNvPr>
          <p:cNvSpPr txBox="1">
            <a:spLocks/>
          </p:cNvSpPr>
          <p:nvPr/>
        </p:nvSpPr>
        <p:spPr>
          <a:xfrm>
            <a:off x="8728539" y="152401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L10 Loudspeakers &amp; Microphones</a:t>
            </a:r>
          </a:p>
          <a:p>
            <a:r>
              <a:rPr lang="en-GB" b="1" dirty="0"/>
              <a:t>L11 Transformers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4BF5C8-7419-4B16-BE26-E197C9CDB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89" y="179766"/>
            <a:ext cx="3526322" cy="610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81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46" y="111584"/>
            <a:ext cx="5242066" cy="912586"/>
          </a:xfrm>
        </p:spPr>
        <p:txBody>
          <a:bodyPr>
            <a:normAutofit/>
          </a:bodyPr>
          <a:lstStyle/>
          <a:p>
            <a:r>
              <a:rPr lang="en-GB" u="sng" dirty="0"/>
              <a:t>Transformers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16/07/2020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95DBEF5-28E1-475F-B536-53194308B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26874C7-EEC9-4C4E-8EEE-91C31261F11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D70B9A-D7A0-449D-8B4C-9F81841C65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DB89551-81A5-4885-8613-03DB3383A051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Transformer</a:t>
            </a:r>
          </a:p>
          <a:p>
            <a:r>
              <a:rPr lang="en-GB" dirty="0"/>
              <a:t>Primary</a:t>
            </a:r>
          </a:p>
          <a:p>
            <a:r>
              <a:rPr lang="en-GB" dirty="0"/>
              <a:t>Secondary</a:t>
            </a:r>
          </a:p>
          <a:p>
            <a:r>
              <a:rPr lang="en-GB" dirty="0"/>
              <a:t>Coil</a:t>
            </a:r>
          </a:p>
          <a:p>
            <a:r>
              <a:rPr lang="en-GB" dirty="0"/>
              <a:t>Current</a:t>
            </a:r>
          </a:p>
          <a:p>
            <a:r>
              <a:rPr lang="en-GB" dirty="0"/>
              <a:t>Potential difference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the structure of a transformer.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Recall</a:t>
            </a:r>
            <a:r>
              <a:rPr lang="en-GB" dirty="0"/>
              <a:t> two transformer equations.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Calculate</a:t>
            </a:r>
            <a:r>
              <a:rPr lang="en-GB" dirty="0"/>
              <a:t> current and potential difference using the transformer equations.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7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889797" cy="3164761"/>
          </a:xfrm>
          <a:ln w="762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</a:t>
            </a:r>
            <a:r>
              <a:rPr lang="en-GB" sz="3600" dirty="0"/>
              <a:t> basic transformer consists of a </a:t>
            </a:r>
            <a:r>
              <a:rPr lang="en-GB" sz="3600" b="1" dirty="0"/>
              <a:t>primary coil </a:t>
            </a:r>
            <a:r>
              <a:rPr lang="en-GB" sz="3600" dirty="0"/>
              <a:t>and a </a:t>
            </a:r>
            <a:r>
              <a:rPr lang="en-GB" sz="3600" b="1" dirty="0"/>
              <a:t>secondary coil </a:t>
            </a:r>
            <a:r>
              <a:rPr lang="en-GB" sz="3600" dirty="0"/>
              <a:t>wound on an iron core.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Iron is used as it is easily </a:t>
            </a:r>
            <a:r>
              <a:rPr lang="en-GB" sz="3600" b="1" dirty="0"/>
              <a:t>magnetised</a:t>
            </a:r>
            <a:r>
              <a:rPr lang="en-GB" sz="3600" dirty="0"/>
              <a:t>.</a:t>
            </a:r>
            <a:endParaRPr lang="en-GB" sz="4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CC568-B098-4FBD-8B7F-440589E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Transformers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7125077" y="4278130"/>
            <a:ext cx="5066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What is the equation that relates power, current and potential difference?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89D85-314F-4DF3-AAB1-CE7BF1C54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034" y="1"/>
            <a:ext cx="4396966" cy="39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conservation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5B41A87-717E-4B75-974F-43885CED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0" y="1253330"/>
            <a:ext cx="6664378" cy="2875050"/>
          </a:xfrm>
          <a:ln w="762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b="1" dirty="0"/>
              <a:t>V</a:t>
            </a:r>
            <a:r>
              <a:rPr lang="en-GB" sz="4000" b="1" baseline="-25000" dirty="0"/>
              <a:t>s</a:t>
            </a:r>
            <a:r>
              <a:rPr lang="en-GB" sz="4000" b="1" dirty="0"/>
              <a:t> × I</a:t>
            </a:r>
            <a:r>
              <a:rPr lang="en-GB" sz="4000" b="1" baseline="-25000" dirty="0"/>
              <a:t>s</a:t>
            </a:r>
            <a:r>
              <a:rPr lang="en-GB" sz="4000" b="1" dirty="0"/>
              <a:t> = </a:t>
            </a:r>
            <a:r>
              <a:rPr lang="en-GB" sz="4000" b="1" dirty="0" err="1"/>
              <a:t>V</a:t>
            </a:r>
            <a:r>
              <a:rPr lang="en-GB" sz="4000" b="1" baseline="-25000" dirty="0" err="1"/>
              <a:t>p</a:t>
            </a:r>
            <a:r>
              <a:rPr lang="en-GB" sz="4000" b="1" dirty="0"/>
              <a:t> × I</a:t>
            </a:r>
            <a:r>
              <a:rPr lang="en-GB" sz="4000" b="1" baseline="-25000" dirty="0"/>
              <a:t>p</a:t>
            </a:r>
          </a:p>
          <a:p>
            <a:pPr marL="0" indent="0">
              <a:buNone/>
            </a:pPr>
            <a:r>
              <a:rPr lang="en-GB" sz="4000" dirty="0"/>
              <a:t>Where V</a:t>
            </a:r>
            <a:r>
              <a:rPr lang="en-GB" sz="4000" baseline="-25000" dirty="0"/>
              <a:t>s</a:t>
            </a:r>
            <a:r>
              <a:rPr lang="en-GB" sz="4000" b="1" baseline="-25000" dirty="0"/>
              <a:t> </a:t>
            </a:r>
            <a:r>
              <a:rPr lang="en-GB" sz="4000" dirty="0"/>
              <a:t>is the potential difference (V) in secondary coil, and I</a:t>
            </a:r>
            <a:r>
              <a:rPr lang="en-GB" sz="4000" baseline="-25000" dirty="0"/>
              <a:t>s</a:t>
            </a:r>
            <a:r>
              <a:rPr lang="en-GB" sz="4000" dirty="0"/>
              <a:t> </a:t>
            </a:r>
            <a:r>
              <a:rPr lang="en-GB" sz="4000" dirty="0" err="1"/>
              <a:t>is</a:t>
            </a:r>
            <a:r>
              <a:rPr lang="en-GB" sz="4000" dirty="0"/>
              <a:t> the current (A) in secondary coil.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9CFE9-D5D4-4FF8-9246-E342A01A0657}"/>
              </a:ext>
            </a:extLst>
          </p:cNvPr>
          <p:cNvSpPr/>
          <p:nvPr/>
        </p:nvSpPr>
        <p:spPr>
          <a:xfrm>
            <a:off x="7265504" y="1253330"/>
            <a:ext cx="4750006" cy="264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sz="3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230 V, I</a:t>
            </a:r>
            <a:r>
              <a:rPr lang="en-GB" sz="3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13A &amp; </a:t>
            </a:r>
            <a:r>
              <a:rPr lang="en-GB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sz="3600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3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400,000 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I</a:t>
            </a:r>
            <a:r>
              <a:rPr lang="en-GB" sz="36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B0931-7F61-4536-B422-BD60735AC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912" y="3895720"/>
            <a:ext cx="4054107" cy="218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Step-up &amp; step-down transformers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5B41A87-717E-4B75-974F-43885CED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0" y="1253330"/>
            <a:ext cx="6619111" cy="3210028"/>
          </a:xfrm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 err="1"/>
              <a:t>V</a:t>
            </a:r>
            <a:r>
              <a:rPr lang="en-GB" sz="3600" b="1" baseline="-25000" dirty="0" err="1"/>
              <a:t>p</a:t>
            </a:r>
            <a:r>
              <a:rPr lang="en-GB" sz="3600" b="1" dirty="0"/>
              <a:t> ÷ V</a:t>
            </a:r>
            <a:r>
              <a:rPr lang="en-GB" sz="3600" b="1" baseline="-25000" dirty="0"/>
              <a:t>s</a:t>
            </a:r>
            <a:r>
              <a:rPr lang="en-GB" sz="3600" b="1" dirty="0"/>
              <a:t> = N</a:t>
            </a:r>
            <a:r>
              <a:rPr lang="en-GB" sz="3600" b="1" baseline="-25000" dirty="0"/>
              <a:t>p</a:t>
            </a:r>
            <a:r>
              <a:rPr lang="en-GB" sz="3600" b="1" dirty="0"/>
              <a:t> ÷ N</a:t>
            </a:r>
            <a:r>
              <a:rPr lang="en-GB" sz="3600" b="1" baseline="-25000" dirty="0"/>
              <a:t>s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If there are more turns on the secondary coil (N</a:t>
            </a:r>
            <a:r>
              <a:rPr lang="en-GB" sz="3600" baseline="-25000" dirty="0"/>
              <a:t>s</a:t>
            </a:r>
            <a:r>
              <a:rPr lang="en-GB" sz="3600" dirty="0"/>
              <a:t>) than the primary coil (N</a:t>
            </a:r>
            <a:r>
              <a:rPr lang="en-GB" sz="3600" baseline="-25000" dirty="0"/>
              <a:t>p</a:t>
            </a:r>
            <a:r>
              <a:rPr lang="en-GB" sz="3600" dirty="0"/>
              <a:t>) then the voltage is stepped up (and vice versa if other way around).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9CFE9-D5D4-4FF8-9246-E342A01A0657}"/>
              </a:ext>
            </a:extLst>
          </p:cNvPr>
          <p:cNvSpPr/>
          <p:nvPr/>
        </p:nvSpPr>
        <p:spPr>
          <a:xfrm>
            <a:off x="7265504" y="1253330"/>
            <a:ext cx="4750006" cy="1844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transformer below step-up or step-down?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B0931-7F61-4536-B422-BD60735AC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067" y="3086538"/>
            <a:ext cx="5569443" cy="300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9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17BBF-62CF-4498-A6E9-B61558503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622" y="0"/>
            <a:ext cx="4297378" cy="60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3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0C0606-C637-4A27-953B-3911C8DC7010}"/>
              </a:ext>
            </a:extLst>
          </p:cNvPr>
          <p:cNvSpPr txBox="1"/>
          <p:nvPr/>
        </p:nvSpPr>
        <p:spPr>
          <a:xfrm>
            <a:off x="135692" y="1348740"/>
            <a:ext cx="955123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800" dirty="0"/>
              <a:t>A primary coil and a secondary coil wound on an iron core</a:t>
            </a:r>
          </a:p>
          <a:p>
            <a:pPr marL="342900" indent="-342900">
              <a:buAutoNum type="arabicPeriod"/>
            </a:pPr>
            <a:r>
              <a:rPr lang="en-GB" sz="2800" dirty="0"/>
              <a:t>It is easily magnetisable. </a:t>
            </a:r>
          </a:p>
          <a:p>
            <a:pPr marL="342900" indent="-342900">
              <a:buAutoNum type="arabicPeriod"/>
            </a:pPr>
            <a:r>
              <a:rPr lang="en-GB" sz="2800" dirty="0"/>
              <a:t>It increase the potential difference/reduces the current. This helps to reduce power loss in transmission cables. </a:t>
            </a:r>
          </a:p>
          <a:p>
            <a:pPr marL="342900" indent="-342900">
              <a:buAutoNum type="arabicPeriod"/>
            </a:pPr>
            <a:r>
              <a:rPr lang="en-GB" sz="2800" dirty="0"/>
              <a:t>It decreases the potential difference to a safe level for consumers.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21F677-0C60-42A8-B00A-D3D353F17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8CE4E0-B497-417C-A819-5CBAC752F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97" b="69901"/>
          <a:stretch/>
        </p:blipFill>
        <p:spPr>
          <a:xfrm>
            <a:off x="2053094" y="3901817"/>
            <a:ext cx="9716198" cy="202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6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BC1A99-57F7-48C6-8EEB-9EBEB04AF2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946" r="19157" b="40067"/>
          <a:stretch/>
        </p:blipFill>
        <p:spPr>
          <a:xfrm>
            <a:off x="0" y="1"/>
            <a:ext cx="10143366" cy="495224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926CC7-C343-440D-A246-ABECEB9EBE59}"/>
              </a:ext>
            </a:extLst>
          </p:cNvPr>
          <p:cNvSpPr txBox="1"/>
          <p:nvPr/>
        </p:nvSpPr>
        <p:spPr>
          <a:xfrm>
            <a:off x="7671946" y="1208123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5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DAE18-3DE9-4A71-A90A-39A84C438387}"/>
              </a:ext>
            </a:extLst>
          </p:cNvPr>
          <p:cNvSpPr txBox="1"/>
          <p:nvPr/>
        </p:nvSpPr>
        <p:spPr>
          <a:xfrm>
            <a:off x="5656968" y="1505923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0.007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F6A188-4AE2-45FB-9930-A7CE1E75D44F}"/>
              </a:ext>
            </a:extLst>
          </p:cNvPr>
          <p:cNvSpPr txBox="1"/>
          <p:nvPr/>
        </p:nvSpPr>
        <p:spPr>
          <a:xfrm>
            <a:off x="2828484" y="1828800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76.7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357D8D-42DA-4701-B517-5FEA8A7059DF}"/>
              </a:ext>
            </a:extLst>
          </p:cNvPr>
          <p:cNvSpPr txBox="1"/>
          <p:nvPr/>
        </p:nvSpPr>
        <p:spPr>
          <a:xfrm>
            <a:off x="322036" y="2148720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480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2EA55-5EBB-4720-A529-B382125A1CB3}"/>
              </a:ext>
            </a:extLst>
          </p:cNvPr>
          <p:cNvSpPr txBox="1"/>
          <p:nvPr/>
        </p:nvSpPr>
        <p:spPr>
          <a:xfrm>
            <a:off x="7572648" y="3553515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100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F2ECD0-3D11-4A09-AC3D-59BE12C1121E}"/>
              </a:ext>
            </a:extLst>
          </p:cNvPr>
          <p:cNvSpPr txBox="1"/>
          <p:nvPr/>
        </p:nvSpPr>
        <p:spPr>
          <a:xfrm>
            <a:off x="5696843" y="3879441"/>
            <a:ext cx="1265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800,000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25CF6-ACE3-4FC2-93CA-971C06AE0061}"/>
              </a:ext>
            </a:extLst>
          </p:cNvPr>
          <p:cNvSpPr txBox="1"/>
          <p:nvPr/>
        </p:nvSpPr>
        <p:spPr>
          <a:xfrm>
            <a:off x="2828484" y="4187259"/>
            <a:ext cx="1354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23,000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AB08EB-1B3F-4FE0-9DFE-FE2574EB0773}"/>
              </a:ext>
            </a:extLst>
          </p:cNvPr>
          <p:cNvSpPr txBox="1"/>
          <p:nvPr/>
        </p:nvSpPr>
        <p:spPr>
          <a:xfrm>
            <a:off x="354526" y="4478735"/>
            <a:ext cx="95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71.9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49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17C5BD-D92C-4D97-84BF-FB81F7EC443A}"/>
              </a:ext>
            </a:extLst>
          </p:cNvPr>
          <p:cNvSpPr txBox="1"/>
          <p:nvPr/>
        </p:nvSpPr>
        <p:spPr>
          <a:xfrm>
            <a:off x="135692" y="1348740"/>
            <a:ext cx="94790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7. Because the </a:t>
            </a:r>
            <a:r>
              <a:rPr lang="en-GB" sz="3200" dirty="0" err="1"/>
              <a:t>p.d.</a:t>
            </a:r>
            <a:r>
              <a:rPr lang="en-GB" sz="3200" dirty="0"/>
              <a:t> across secondary coil is less than across primary coil. </a:t>
            </a:r>
          </a:p>
          <a:p>
            <a:r>
              <a:rPr lang="en-GB" sz="3200" dirty="0"/>
              <a:t>8. a) 150 turns. </a:t>
            </a:r>
          </a:p>
          <a:p>
            <a:r>
              <a:rPr lang="en-GB" sz="3200" dirty="0"/>
              <a:t>    b) 66.7 turns.</a:t>
            </a:r>
          </a:p>
          <a:p>
            <a:r>
              <a:rPr lang="en-GB" sz="3200" dirty="0"/>
              <a:t>    c) 33.3 turns. </a:t>
            </a:r>
          </a:p>
          <a:p>
            <a:r>
              <a:rPr lang="en-GB" sz="3200" dirty="0"/>
              <a:t>9. 18 turns</a:t>
            </a:r>
          </a:p>
        </p:txBody>
      </p:sp>
    </p:spTree>
    <p:extLst>
      <p:ext uri="{BB962C8B-B14F-4D97-AF65-F5344CB8AC3E}">
        <p14:creationId xmlns:p14="http://schemas.microsoft.com/office/powerpoint/2010/main" val="22474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3BFF83-E631-4D90-A52F-BAFD1CD33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/>
              <a:t>Complete the task </a:t>
            </a:r>
          </a:p>
          <a:p>
            <a:pPr marL="0" indent="0">
              <a:buNone/>
            </a:pPr>
            <a:r>
              <a:rPr lang="en-GB" sz="6600" dirty="0"/>
              <a:t>(6 minutes)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5356A1-138A-48F6-950E-9542D0F2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83218C-4A73-480D-AD16-DE10EE843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868" y="0"/>
            <a:ext cx="4656132" cy="5977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688557-505C-4536-B8C7-4C33CE369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43588" cy="68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0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8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3AF40B-29E0-49ED-A6DD-17C2A787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433" y="0"/>
            <a:ext cx="4423567" cy="567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11EE-5C31-4EEA-B4B8-F3F8AC14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7F26A-7B63-4753-B54C-FB19596FE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1" b="54059"/>
          <a:stretch/>
        </p:blipFill>
        <p:spPr>
          <a:xfrm>
            <a:off x="-1" y="0"/>
            <a:ext cx="8593669" cy="50789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DDAFF-01E3-4122-A3DE-894FAD5ECC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039" t="-5842" r="37704" b="5842"/>
          <a:stretch/>
        </p:blipFill>
        <p:spPr>
          <a:xfrm>
            <a:off x="5142463" y="2990810"/>
            <a:ext cx="6228690" cy="28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9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6CEC37-E621-4F6B-9DB2-567D6490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298" y="0"/>
            <a:ext cx="7928306" cy="5957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243823-1115-4C5E-BFF0-CDA004FAC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568" y="2498755"/>
            <a:ext cx="5516432" cy="335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0DC5E-C3CE-4972-B11F-A3F92E778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29900" cy="43053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364F24-6817-4DF5-B12E-4B31F3A0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3BC83-2308-4348-B1C0-001297B5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0635"/>
            <a:ext cx="9963150" cy="2819400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6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8B874F-D42C-44AC-A359-4766A50AD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1314450"/>
            <a:ext cx="12087225" cy="42291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364F24-6817-4DF5-B12E-4B31F3A0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9A8C5-EC42-43D0-8EF8-1180F5552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4" y="914400"/>
            <a:ext cx="9734550" cy="4886325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6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d32fea1d-433a-4f6b-ae9e-963e4f75046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826307f-9204-4318-84ec-843db0d8fa0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370</Words>
  <Application>Microsoft Office PowerPoint</Application>
  <PresentationFormat>Widescreen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Bauhaus 93</vt:lpstr>
      <vt:lpstr>Calibri</vt:lpstr>
      <vt:lpstr>Calibri Light</vt:lpstr>
      <vt:lpstr>Office Theme</vt:lpstr>
      <vt:lpstr>PowerPoint Presentation</vt:lpstr>
      <vt:lpstr>Transformers</vt:lpstr>
      <vt:lpstr>PowerPoint Presentation</vt:lpstr>
      <vt:lpstr>Transformers</vt:lpstr>
      <vt:lpstr>Power conservation</vt:lpstr>
      <vt:lpstr>Step-up &amp; step-down transformers</vt:lpstr>
      <vt:lpstr>Worksheet</vt:lpstr>
      <vt:lpstr>Basic answers</vt:lpstr>
      <vt:lpstr>Medium answers</vt:lpstr>
      <vt:lpstr>Hard answers</vt:lpstr>
      <vt:lpstr>PowerPoint Presentation</vt:lpstr>
      <vt:lpstr>Struggle time!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Dr. Edmunds</cp:lastModifiedBy>
  <cp:revision>23</cp:revision>
  <dcterms:created xsi:type="dcterms:W3CDTF">2020-02-27T10:29:06Z</dcterms:created>
  <dcterms:modified xsi:type="dcterms:W3CDTF">2020-07-15T23:15:53Z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