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77" r:id="rId5"/>
    <p:sldId id="278" r:id="rId6"/>
    <p:sldId id="418" r:id="rId7"/>
    <p:sldId id="447" r:id="rId8"/>
    <p:sldId id="449" r:id="rId9"/>
    <p:sldId id="448" r:id="rId10"/>
    <p:sldId id="450" r:id="rId11"/>
    <p:sldId id="451" r:id="rId12"/>
    <p:sldId id="452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ter EDMUNDS (HAB)" initials="PE(" lastIdx="1" clrIdx="0">
    <p:extLst>
      <p:ext uri="{19B8F6BF-5375-455C-9EA6-DF929625EA0E}">
        <p15:presenceInfo xmlns:p15="http://schemas.microsoft.com/office/powerpoint/2012/main" userId="Peter EDMUNDS (HAB)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2D3C"/>
    <a:srgbClr val="E133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264908-F95A-4C76-A22E-9408576B97A9}" v="1" dt="2020-07-15T21:02:46.2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42" autoAdjust="0"/>
    <p:restoredTop sz="94660"/>
  </p:normalViewPr>
  <p:slideViewPr>
    <p:cSldViewPr snapToGrid="0">
      <p:cViewPr varScale="1">
        <p:scale>
          <a:sx n="62" d="100"/>
          <a:sy n="62" d="100"/>
        </p:scale>
        <p:origin x="90" y="13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EDMUNDS (HAB)" userId="57fb2244-f77a-4291-bf83-84bcf6856161" providerId="ADAL" clId="{DB89AB8B-3AA7-4D3A-91C0-AD2B1E4544F7}"/>
    <pc:docChg chg="undo custSel modMainMaster">
      <pc:chgData name="Peter EDMUNDS (HAB)" userId="57fb2244-f77a-4291-bf83-84bcf6856161" providerId="ADAL" clId="{DB89AB8B-3AA7-4D3A-91C0-AD2B1E4544F7}" dt="2020-07-01T16:41:38.883" v="299" actId="207"/>
      <pc:docMkLst>
        <pc:docMk/>
      </pc:docMkLst>
      <pc:sldMasterChg chg="modSldLayout">
        <pc:chgData name="Peter EDMUNDS (HAB)" userId="57fb2244-f77a-4291-bf83-84bcf6856161" providerId="ADAL" clId="{DB89AB8B-3AA7-4D3A-91C0-AD2B1E4544F7}" dt="2020-07-01T16:41:38.883" v="299" actId="207"/>
        <pc:sldMasterMkLst>
          <pc:docMk/>
          <pc:sldMasterMk cId="2603236934" sldId="2147483648"/>
        </pc:sldMasterMkLst>
        <pc:sldLayoutChg chg="addSp delSp modSp mod">
          <pc:chgData name="Peter EDMUNDS (HAB)" userId="57fb2244-f77a-4291-bf83-84bcf6856161" providerId="ADAL" clId="{DB89AB8B-3AA7-4D3A-91C0-AD2B1E4544F7}" dt="2020-07-01T15:20:02.875" v="93" actId="208"/>
          <pc:sldLayoutMkLst>
            <pc:docMk/>
            <pc:sldMasterMk cId="2603236934" sldId="2147483648"/>
            <pc:sldLayoutMk cId="1181954189" sldId="2147483650"/>
          </pc:sldLayoutMkLst>
          <pc:spChg chg="add mod">
            <ac:chgData name="Peter EDMUNDS (HAB)" userId="57fb2244-f77a-4291-bf83-84bcf6856161" providerId="ADAL" clId="{DB89AB8B-3AA7-4D3A-91C0-AD2B1E4544F7}" dt="2020-07-01T15:18:54.012" v="65" actId="1076"/>
            <ac:spMkLst>
              <pc:docMk/>
              <pc:sldMasterMk cId="2603236934" sldId="2147483648"/>
              <pc:sldLayoutMk cId="1181954189" sldId="2147483650"/>
              <ac:spMk id="2" creationId="{DA3DB44F-87D3-4E8A-81E3-E474681A16C4}"/>
            </ac:spMkLst>
          </pc:spChg>
          <pc:spChg chg="mod">
            <ac:chgData name="Peter EDMUNDS (HAB)" userId="57fb2244-f77a-4291-bf83-84bcf6856161" providerId="ADAL" clId="{DB89AB8B-3AA7-4D3A-91C0-AD2B1E4544F7}" dt="2020-07-01T15:19:56.623" v="91" actId="207"/>
            <ac:spMkLst>
              <pc:docMk/>
              <pc:sldMasterMk cId="2603236934" sldId="2147483648"/>
              <pc:sldLayoutMk cId="1181954189" sldId="2147483650"/>
              <ac:spMk id="7" creationId="{EF800E0C-4520-4D61-B97B-846CC00F2807}"/>
            </ac:spMkLst>
          </pc:spChg>
          <pc:spChg chg="mod">
            <ac:chgData name="Peter EDMUNDS (HAB)" userId="57fb2244-f77a-4291-bf83-84bcf6856161" providerId="ADAL" clId="{DB89AB8B-3AA7-4D3A-91C0-AD2B1E4544F7}" dt="2020-07-01T15:19:59.227" v="92" actId="208"/>
            <ac:spMkLst>
              <pc:docMk/>
              <pc:sldMasterMk cId="2603236934" sldId="2147483648"/>
              <pc:sldLayoutMk cId="1181954189" sldId="2147483650"/>
              <ac:spMk id="8" creationId="{5E268503-A08E-496A-806D-CE441E76005A}"/>
            </ac:spMkLst>
          </pc:spChg>
          <pc:spChg chg="mod">
            <ac:chgData name="Peter EDMUNDS (HAB)" userId="57fb2244-f77a-4291-bf83-84bcf6856161" providerId="ADAL" clId="{DB89AB8B-3AA7-4D3A-91C0-AD2B1E4544F7}" dt="2020-07-01T15:20:02.875" v="93" actId="208"/>
            <ac:spMkLst>
              <pc:docMk/>
              <pc:sldMasterMk cId="2603236934" sldId="2147483648"/>
              <pc:sldLayoutMk cId="1181954189" sldId="2147483650"/>
              <ac:spMk id="9" creationId="{64AB73D5-F6B9-4884-808F-1723F1FED97E}"/>
            </ac:spMkLst>
          </pc:spChg>
          <pc:spChg chg="mod">
            <ac:chgData name="Peter EDMUNDS (HAB)" userId="57fb2244-f77a-4291-bf83-84bcf6856161" providerId="ADAL" clId="{DB89AB8B-3AA7-4D3A-91C0-AD2B1E4544F7}" dt="2020-07-01T15:20:02.875" v="93" actId="208"/>
            <ac:spMkLst>
              <pc:docMk/>
              <pc:sldMasterMk cId="2603236934" sldId="2147483648"/>
              <pc:sldLayoutMk cId="1181954189" sldId="2147483650"/>
              <ac:spMk id="10" creationId="{739ED3E5-0569-444B-AC98-669827C4E83B}"/>
            </ac:spMkLst>
          </pc:spChg>
          <pc:spChg chg="mod">
            <ac:chgData name="Peter EDMUNDS (HAB)" userId="57fb2244-f77a-4291-bf83-84bcf6856161" providerId="ADAL" clId="{DB89AB8B-3AA7-4D3A-91C0-AD2B1E4544F7}" dt="2020-07-01T15:20:02.875" v="93" actId="208"/>
            <ac:spMkLst>
              <pc:docMk/>
              <pc:sldMasterMk cId="2603236934" sldId="2147483648"/>
              <pc:sldLayoutMk cId="1181954189" sldId="2147483650"/>
              <ac:spMk id="11" creationId="{E78C01C3-7EEC-445A-877E-FCDC2905DBB8}"/>
            </ac:spMkLst>
          </pc:spChg>
          <pc:spChg chg="mod">
            <ac:chgData name="Peter EDMUNDS (HAB)" userId="57fb2244-f77a-4291-bf83-84bcf6856161" providerId="ADAL" clId="{DB89AB8B-3AA7-4D3A-91C0-AD2B1E4544F7}" dt="2020-07-01T15:19:25.364" v="86" actId="207"/>
            <ac:spMkLst>
              <pc:docMk/>
              <pc:sldMasterMk cId="2603236934" sldId="2147483648"/>
              <pc:sldLayoutMk cId="1181954189" sldId="2147483650"/>
              <ac:spMk id="12" creationId="{09D869FA-2FDE-4C68-B53B-2AC11324B919}"/>
            </ac:spMkLst>
          </pc:spChg>
          <pc:spChg chg="mod">
            <ac:chgData name="Peter EDMUNDS (HAB)" userId="57fb2244-f77a-4291-bf83-84bcf6856161" providerId="ADAL" clId="{DB89AB8B-3AA7-4D3A-91C0-AD2B1E4544F7}" dt="2020-07-01T15:19:34.797" v="87" actId="208"/>
            <ac:spMkLst>
              <pc:docMk/>
              <pc:sldMasterMk cId="2603236934" sldId="2147483648"/>
              <pc:sldLayoutMk cId="1181954189" sldId="2147483650"/>
              <ac:spMk id="13" creationId="{7143DE02-551B-4DA1-9200-73B24E55C5AA}"/>
            </ac:spMkLst>
          </pc:spChg>
          <pc:spChg chg="mod">
            <ac:chgData name="Peter EDMUNDS (HAB)" userId="57fb2244-f77a-4291-bf83-84bcf6856161" providerId="ADAL" clId="{DB89AB8B-3AA7-4D3A-91C0-AD2B1E4544F7}" dt="2020-07-01T15:19:34.797" v="87" actId="208"/>
            <ac:spMkLst>
              <pc:docMk/>
              <pc:sldMasterMk cId="2603236934" sldId="2147483648"/>
              <pc:sldLayoutMk cId="1181954189" sldId="2147483650"/>
              <ac:spMk id="14" creationId="{B0BBCB77-B208-4CC0-9D7F-53759B546330}"/>
            </ac:spMkLst>
          </pc:spChg>
          <pc:spChg chg="mod">
            <ac:chgData name="Peter EDMUNDS (HAB)" userId="57fb2244-f77a-4291-bf83-84bcf6856161" providerId="ADAL" clId="{DB89AB8B-3AA7-4D3A-91C0-AD2B1E4544F7}" dt="2020-07-01T15:19:34.797" v="87" actId="208"/>
            <ac:spMkLst>
              <pc:docMk/>
              <pc:sldMasterMk cId="2603236934" sldId="2147483648"/>
              <pc:sldLayoutMk cId="1181954189" sldId="2147483650"/>
              <ac:spMk id="15" creationId="{B3709AB3-6F39-4FF0-93E0-19641FD17616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6" creationId="{84B53DBC-4EC7-479F-A633-06117D97EFF6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7" creationId="{A8F9586E-43FD-4B64-BD11-E7BD862520DF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8" creationId="{8F91774B-7713-46F5-95F3-7CD763E07F74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9" creationId="{88C99A90-C036-440A-A7BF-AEE73AB407A2}"/>
            </ac:spMkLst>
          </pc:spChg>
          <pc:spChg chg="mod">
            <ac:chgData name="Peter EDMUNDS (HAB)" userId="57fb2244-f77a-4291-bf83-84bcf6856161" providerId="ADAL" clId="{DB89AB8B-3AA7-4D3A-91C0-AD2B1E4544F7}" dt="2020-07-01T15:19:21.766" v="84" actId="207"/>
            <ac:spMkLst>
              <pc:docMk/>
              <pc:sldMasterMk cId="2603236934" sldId="2147483648"/>
              <pc:sldLayoutMk cId="1181954189" sldId="2147483650"/>
              <ac:spMk id="27" creationId="{1F7DB36C-3EF4-47D7-9744-469E74E812F4}"/>
            </ac:spMkLst>
          </pc:spChg>
          <pc:picChg chg="del">
            <ac:chgData name="Peter EDMUNDS (HAB)" userId="57fb2244-f77a-4291-bf83-84bcf6856161" providerId="ADAL" clId="{DB89AB8B-3AA7-4D3A-91C0-AD2B1E4544F7}" dt="2020-07-01T15:16:02.325" v="10" actId="478"/>
            <ac:picMkLst>
              <pc:docMk/>
              <pc:sldMasterMk cId="2603236934" sldId="2147483648"/>
              <pc:sldLayoutMk cId="1181954189" sldId="2147483650"/>
              <ac:picMk id="5" creationId="{135B07DB-C637-49DF-A9B2-D7ED5DAA292A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2:51.455" v="263" actId="167"/>
          <pc:sldLayoutMkLst>
            <pc:docMk/>
            <pc:sldMasterMk cId="2603236934" sldId="2147483648"/>
            <pc:sldLayoutMk cId="1247809271" sldId="2147483660"/>
          </pc:sldLayoutMkLst>
          <pc:spChg chg="mod ord">
            <ac:chgData name="Peter EDMUNDS (HAB)" userId="57fb2244-f77a-4291-bf83-84bcf6856161" providerId="ADAL" clId="{DB89AB8B-3AA7-4D3A-91C0-AD2B1E4544F7}" dt="2020-07-01T16:32:46.739" v="262" actId="167"/>
            <ac:spMkLst>
              <pc:docMk/>
              <pc:sldMasterMk cId="2603236934" sldId="2147483648"/>
              <pc:sldLayoutMk cId="1247809271" sldId="2147483660"/>
              <ac:spMk id="4" creationId="{50670FC4-B1BE-4CCF-9111-CFE3D8CAE3EA}"/>
            </ac:spMkLst>
          </pc:spChg>
          <pc:spChg chg="mod">
            <ac:chgData name="Peter EDMUNDS (HAB)" userId="57fb2244-f77a-4291-bf83-84bcf6856161" providerId="ADAL" clId="{DB89AB8B-3AA7-4D3A-91C0-AD2B1E4544F7}" dt="2020-07-01T15:21:24.516" v="102" actId="207"/>
            <ac:spMkLst>
              <pc:docMk/>
              <pc:sldMasterMk cId="2603236934" sldId="2147483648"/>
              <pc:sldLayoutMk cId="1247809271" sldId="2147483660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5:21:22.452" v="101" actId="208"/>
            <ac:spMkLst>
              <pc:docMk/>
              <pc:sldMasterMk cId="2603236934" sldId="2147483648"/>
              <pc:sldLayoutMk cId="1247809271" sldId="2147483660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5:21:22.452" v="101" actId="208"/>
            <ac:spMkLst>
              <pc:docMk/>
              <pc:sldMasterMk cId="2603236934" sldId="2147483648"/>
              <pc:sldLayoutMk cId="1247809271" sldId="2147483660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5:21:22.452" v="101" actId="208"/>
            <ac:spMkLst>
              <pc:docMk/>
              <pc:sldMasterMk cId="2603236934" sldId="2147483648"/>
              <pc:sldLayoutMk cId="1247809271" sldId="2147483660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5:21:18.013" v="99" actId="207"/>
            <ac:spMkLst>
              <pc:docMk/>
              <pc:sldMasterMk cId="2603236934" sldId="2147483648"/>
              <pc:sldLayoutMk cId="1247809271" sldId="2147483660"/>
              <ac:spMk id="13" creationId="{213A6664-0A7E-4ED6-8FBF-AF646F9F0609}"/>
            </ac:spMkLst>
          </pc:spChg>
          <pc:spChg chg="add mod">
            <ac:chgData name="Peter EDMUNDS (HAB)" userId="57fb2244-f77a-4291-bf83-84bcf6856161" providerId="ADAL" clId="{DB89AB8B-3AA7-4D3A-91C0-AD2B1E4544F7}" dt="2020-07-01T15:18:58.239" v="67"/>
            <ac:spMkLst>
              <pc:docMk/>
              <pc:sldMasterMk cId="2603236934" sldId="2147483648"/>
              <pc:sldLayoutMk cId="1247809271" sldId="2147483660"/>
              <ac:spMk id="14" creationId="{F9969509-B3BD-40E4-BA5E-2A5C777F2EE7}"/>
            </ac:spMkLst>
          </pc:spChg>
          <pc:picChg chg="del">
            <ac:chgData name="Peter EDMUNDS (HAB)" userId="57fb2244-f77a-4291-bf83-84bcf6856161" providerId="ADAL" clId="{DB89AB8B-3AA7-4D3A-91C0-AD2B1E4544F7}" dt="2020-07-01T16:26:55.102" v="195" actId="478"/>
            <ac:picMkLst>
              <pc:docMk/>
              <pc:sldMasterMk cId="2603236934" sldId="2147483648"/>
              <pc:sldLayoutMk cId="1247809271" sldId="2147483660"/>
              <ac:picMk id="9" creationId="{FA102A24-8706-41AC-ABD3-F0E80FA0B7AD}"/>
            </ac:picMkLst>
          </pc:picChg>
          <pc:picChg chg="del">
            <ac:chgData name="Peter EDMUNDS (HAB)" userId="57fb2244-f77a-4291-bf83-84bcf6856161" providerId="ADAL" clId="{DB89AB8B-3AA7-4D3A-91C0-AD2B1E4544F7}" dt="2020-07-01T15:16:05.919" v="12" actId="478"/>
            <ac:picMkLst>
              <pc:docMk/>
              <pc:sldMasterMk cId="2603236934" sldId="2147483648"/>
              <pc:sldLayoutMk cId="1247809271" sldId="2147483660"/>
              <ac:picMk id="12" creationId="{153C1A93-FD80-4782-936F-E011C1186773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32:51.455" v="263" actId="167"/>
            <ac:picMkLst>
              <pc:docMk/>
              <pc:sldMasterMk cId="2603236934" sldId="2147483648"/>
              <pc:sldLayoutMk cId="1247809271" sldId="2147483660"/>
              <ac:picMk id="16" creationId="{37B8C738-CD6B-4C4D-959D-3EB977B8889F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25.933" v="265" actId="207"/>
          <pc:sldLayoutMkLst>
            <pc:docMk/>
            <pc:sldMasterMk cId="2603236934" sldId="2147483648"/>
            <pc:sldLayoutMk cId="3686479584" sldId="2147483661"/>
          </pc:sldLayoutMkLst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5" creationId="{674DAE1A-0CC0-43A5-B255-1FE7869D4297}"/>
            </ac:spMkLst>
          </pc:spChg>
          <pc:spChg chg="mod">
            <ac:chgData name="Peter EDMUNDS (HAB)" userId="57fb2244-f77a-4291-bf83-84bcf6856161" providerId="ADAL" clId="{DB89AB8B-3AA7-4D3A-91C0-AD2B1E4544F7}" dt="2020-07-01T16:39:25.933" v="265" actId="207"/>
            <ac:spMkLst>
              <pc:docMk/>
              <pc:sldMasterMk cId="2603236934" sldId="2147483648"/>
              <pc:sldLayoutMk cId="3686479584" sldId="2147483661"/>
              <ac:spMk id="6" creationId="{4A1AB901-BD08-4A90-8A37-1E8881BC335C}"/>
            </ac:spMkLst>
          </pc:spChg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7" creationId="{B242F356-A348-4982-92EB-0DA040DFE888}"/>
            </ac:spMkLst>
          </pc:spChg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8" creationId="{69347FDD-CB4A-4987-9D00-AB960D5C4E5C}"/>
            </ac:spMkLst>
          </pc:spChg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9" creationId="{B1291035-4345-49B6-8034-E83C8CAB1FAD}"/>
            </ac:spMkLst>
          </pc:spChg>
          <pc:spChg chg="add mod">
            <ac:chgData name="Peter EDMUNDS (HAB)" userId="57fb2244-f77a-4291-bf83-84bcf6856161" providerId="ADAL" clId="{DB89AB8B-3AA7-4D3A-91C0-AD2B1E4544F7}" dt="2020-07-01T15:18:59.430" v="68"/>
            <ac:spMkLst>
              <pc:docMk/>
              <pc:sldMasterMk cId="2603236934" sldId="2147483648"/>
              <pc:sldLayoutMk cId="3686479584" sldId="2147483661"/>
              <ac:spMk id="13" creationId="{DAE4DBA4-DAC5-4039-9021-9DB3ADF2E450}"/>
            </ac:spMkLst>
          </pc:spChg>
          <pc:spChg chg="mod">
            <ac:chgData name="Peter EDMUNDS (HAB)" userId="57fb2244-f77a-4291-bf83-84bcf6856161" providerId="ADAL" clId="{DB89AB8B-3AA7-4D3A-91C0-AD2B1E4544F7}" dt="2020-07-01T16:39:25.933" v="265" actId="207"/>
            <ac:spMkLst>
              <pc:docMk/>
              <pc:sldMasterMk cId="2603236934" sldId="2147483648"/>
              <pc:sldLayoutMk cId="3686479584" sldId="2147483661"/>
              <ac:spMk id="14" creationId="{7E69E080-DD90-4F74-AA5C-36D62D05EFC9}"/>
            </ac:spMkLst>
          </pc:spChg>
          <pc:picChg chg="del">
            <ac:chgData name="Peter EDMUNDS (HAB)" userId="57fb2244-f77a-4291-bf83-84bcf6856161" providerId="ADAL" clId="{DB89AB8B-3AA7-4D3A-91C0-AD2B1E4544F7}" dt="2020-07-01T16:22:16.149" v="127" actId="478"/>
            <ac:picMkLst>
              <pc:docMk/>
              <pc:sldMasterMk cId="2603236934" sldId="2147483648"/>
              <pc:sldLayoutMk cId="3686479584" sldId="2147483661"/>
              <ac:picMk id="10" creationId="{F2EA71B0-FB73-4F4F-9908-693A1E0C8930}"/>
            </ac:picMkLst>
          </pc:picChg>
          <pc:picChg chg="del">
            <ac:chgData name="Peter EDMUNDS (HAB)" userId="57fb2244-f77a-4291-bf83-84bcf6856161" providerId="ADAL" clId="{DB89AB8B-3AA7-4D3A-91C0-AD2B1E4544F7}" dt="2020-07-01T15:16:07.310" v="13" actId="478"/>
            <ac:picMkLst>
              <pc:docMk/>
              <pc:sldMasterMk cId="2603236934" sldId="2147483648"/>
              <pc:sldLayoutMk cId="3686479584" sldId="2147483661"/>
              <ac:picMk id="12" creationId="{EF6EA49C-E5B1-4B46-8569-86D1F445DAB8}"/>
            </ac:picMkLst>
          </pc:picChg>
          <pc:picChg chg="add del mod">
            <ac:chgData name="Peter EDMUNDS (HAB)" userId="57fb2244-f77a-4291-bf83-84bcf6856161" providerId="ADAL" clId="{DB89AB8B-3AA7-4D3A-91C0-AD2B1E4544F7}" dt="2020-07-01T16:22:23.353" v="131" actId="478"/>
            <ac:picMkLst>
              <pc:docMk/>
              <pc:sldMasterMk cId="2603236934" sldId="2147483648"/>
              <pc:sldLayoutMk cId="3686479584" sldId="2147483661"/>
              <ac:picMk id="15" creationId="{95E82B4C-D559-4035-917F-C85131CAAE56}"/>
            </ac:picMkLst>
          </pc:picChg>
          <pc:picChg chg="add del mod">
            <ac:chgData name="Peter EDMUNDS (HAB)" userId="57fb2244-f77a-4291-bf83-84bcf6856161" providerId="ADAL" clId="{DB89AB8B-3AA7-4D3A-91C0-AD2B1E4544F7}" dt="2020-07-01T16:22:45.470" v="135"/>
            <ac:picMkLst>
              <pc:docMk/>
              <pc:sldMasterMk cId="2603236934" sldId="2147483648"/>
              <pc:sldLayoutMk cId="3686479584" sldId="2147483661"/>
              <ac:picMk id="17" creationId="{ABB633BF-EAFD-4DFC-8F7B-2068EAD6B7CD}"/>
            </ac:picMkLst>
          </pc:picChg>
          <pc:picChg chg="add del mod">
            <ac:chgData name="Peter EDMUNDS (HAB)" userId="57fb2244-f77a-4291-bf83-84bcf6856161" providerId="ADAL" clId="{DB89AB8B-3AA7-4D3A-91C0-AD2B1E4544F7}" dt="2020-07-01T16:23:01.613" v="138" actId="478"/>
            <ac:picMkLst>
              <pc:docMk/>
              <pc:sldMasterMk cId="2603236934" sldId="2147483648"/>
              <pc:sldLayoutMk cId="3686479584" sldId="2147483661"/>
              <ac:picMk id="18" creationId="{D8728A6A-8FD4-4A48-920F-9CCA2D81F085}"/>
            </ac:picMkLst>
          </pc:picChg>
          <pc:picChg chg="add del mod">
            <ac:chgData name="Peter EDMUNDS (HAB)" userId="57fb2244-f77a-4291-bf83-84bcf6856161" providerId="ADAL" clId="{DB89AB8B-3AA7-4D3A-91C0-AD2B1E4544F7}" dt="2020-07-01T16:23:33.020" v="141" actId="478"/>
            <ac:picMkLst>
              <pc:docMk/>
              <pc:sldMasterMk cId="2603236934" sldId="2147483648"/>
              <pc:sldLayoutMk cId="3686479584" sldId="2147483661"/>
              <ac:picMk id="19" creationId="{C3DD2FD9-A69E-48EA-A936-75BB5FA31B63}"/>
            </ac:picMkLst>
          </pc:picChg>
          <pc:picChg chg="add del mod">
            <ac:chgData name="Peter EDMUNDS (HAB)" userId="57fb2244-f77a-4291-bf83-84bcf6856161" providerId="ADAL" clId="{DB89AB8B-3AA7-4D3A-91C0-AD2B1E4544F7}" dt="2020-07-01T16:24:12.173" v="145" actId="478"/>
            <ac:picMkLst>
              <pc:docMk/>
              <pc:sldMasterMk cId="2603236934" sldId="2147483648"/>
              <pc:sldLayoutMk cId="3686479584" sldId="2147483661"/>
              <ac:picMk id="20" creationId="{EB264CC8-F664-42A5-BAE6-1991D4C3DDF4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7:44.015" v="201" actId="167"/>
            <ac:picMkLst>
              <pc:docMk/>
              <pc:sldMasterMk cId="2603236934" sldId="2147483648"/>
              <pc:sldLayoutMk cId="3686479584" sldId="2147483661"/>
              <ac:picMk id="21" creationId="{71107FE8-8574-4693-AA38-C2B6E114F720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35.941" v="267" actId="207"/>
          <pc:sldLayoutMkLst>
            <pc:docMk/>
            <pc:sldMasterMk cId="2603236934" sldId="2147483648"/>
            <pc:sldLayoutMk cId="1653136432" sldId="2147483662"/>
          </pc:sldLayoutMkLst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5" creationId="{7986B3DB-F66E-4649-8DAE-977FA0BFD062}"/>
            </ac:spMkLst>
          </pc:spChg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6" creationId="{197C638C-F41D-4B04-ABD7-6F8D71098089}"/>
            </ac:spMkLst>
          </pc:spChg>
          <pc:spChg chg="mod">
            <ac:chgData name="Peter EDMUNDS (HAB)" userId="57fb2244-f77a-4291-bf83-84bcf6856161" providerId="ADAL" clId="{DB89AB8B-3AA7-4D3A-91C0-AD2B1E4544F7}" dt="2020-07-01T16:39:35.941" v="267" actId="207"/>
            <ac:spMkLst>
              <pc:docMk/>
              <pc:sldMasterMk cId="2603236934" sldId="2147483648"/>
              <pc:sldLayoutMk cId="1653136432" sldId="2147483662"/>
              <ac:spMk id="7" creationId="{3D74E23C-1AAF-4626-84B9-BC8FC82DEFD3}"/>
            </ac:spMkLst>
          </pc:spChg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8" creationId="{198A41D4-0A62-462C-B057-F92C270B8BE1}"/>
            </ac:spMkLst>
          </pc:spChg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9" creationId="{6DB8BA89-5D51-4159-A869-2DDA01BFD983}"/>
            </ac:spMkLst>
          </pc:spChg>
          <pc:spChg chg="add mod">
            <ac:chgData name="Peter EDMUNDS (HAB)" userId="57fb2244-f77a-4291-bf83-84bcf6856161" providerId="ADAL" clId="{DB89AB8B-3AA7-4D3A-91C0-AD2B1E4544F7}" dt="2020-07-01T15:18:59.968" v="69"/>
            <ac:spMkLst>
              <pc:docMk/>
              <pc:sldMasterMk cId="2603236934" sldId="2147483648"/>
              <pc:sldLayoutMk cId="1653136432" sldId="2147483662"/>
              <ac:spMk id="13" creationId="{76B82BD7-90A4-4A43-8E7F-FD1177DB91F9}"/>
            </ac:spMkLst>
          </pc:spChg>
          <pc:spChg chg="mod">
            <ac:chgData name="Peter EDMUNDS (HAB)" userId="57fb2244-f77a-4291-bf83-84bcf6856161" providerId="ADAL" clId="{DB89AB8B-3AA7-4D3A-91C0-AD2B1E4544F7}" dt="2020-07-01T16:39:35.941" v="267" actId="207"/>
            <ac:spMkLst>
              <pc:docMk/>
              <pc:sldMasterMk cId="2603236934" sldId="2147483648"/>
              <pc:sldLayoutMk cId="1653136432" sldId="2147483662"/>
              <ac:spMk id="14" creationId="{2B2957C3-DF0D-46A4-A102-AD92A8BBAD7F}"/>
            </ac:spMkLst>
          </pc:spChg>
          <pc:picChg chg="del">
            <ac:chgData name="Peter EDMUNDS (HAB)" userId="57fb2244-f77a-4291-bf83-84bcf6856161" providerId="ADAL" clId="{DB89AB8B-3AA7-4D3A-91C0-AD2B1E4544F7}" dt="2020-07-01T16:26:08.665" v="182" actId="478"/>
            <ac:picMkLst>
              <pc:docMk/>
              <pc:sldMasterMk cId="2603236934" sldId="2147483648"/>
              <pc:sldLayoutMk cId="1653136432" sldId="2147483662"/>
              <ac:picMk id="10" creationId="{6D0F30E5-6815-4A3C-8D1F-EF45E9D8CA2D}"/>
            </ac:picMkLst>
          </pc:picChg>
          <pc:picChg chg="del">
            <ac:chgData name="Peter EDMUNDS (HAB)" userId="57fb2244-f77a-4291-bf83-84bcf6856161" providerId="ADAL" clId="{DB89AB8B-3AA7-4D3A-91C0-AD2B1E4544F7}" dt="2020-07-01T15:16:08.530" v="14" actId="478"/>
            <ac:picMkLst>
              <pc:docMk/>
              <pc:sldMasterMk cId="2603236934" sldId="2147483648"/>
              <pc:sldLayoutMk cId="1653136432" sldId="2147483662"/>
              <ac:picMk id="12" creationId="{F50A4281-A6DC-4C7B-91B4-A53C672674A8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7:54.188" v="204" actId="167"/>
            <ac:picMkLst>
              <pc:docMk/>
              <pc:sldMasterMk cId="2603236934" sldId="2147483648"/>
              <pc:sldLayoutMk cId="1653136432" sldId="2147483662"/>
              <ac:picMk id="15" creationId="{BA4B8120-9FFB-42DD-A31C-F11BEF6C278E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44.855" v="269" actId="207"/>
          <pc:sldLayoutMkLst>
            <pc:docMk/>
            <pc:sldMasterMk cId="2603236934" sldId="2147483648"/>
            <pc:sldLayoutMk cId="3871895606" sldId="2147483663"/>
          </pc:sldLayoutMkLst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5" creationId="{FFFD9FC6-D0BB-45CB-AB94-44CB54B02CE5}"/>
            </ac:spMkLst>
          </pc:spChg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6" creationId="{2A6B7DFB-3493-4763-86D6-FC1EABF8E201}"/>
            </ac:spMkLst>
          </pc:spChg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7" creationId="{BC64F25B-2E13-4DC0-B429-4F235CC18101}"/>
            </ac:spMkLst>
          </pc:spChg>
          <pc:spChg chg="mod">
            <ac:chgData name="Peter EDMUNDS (HAB)" userId="57fb2244-f77a-4291-bf83-84bcf6856161" providerId="ADAL" clId="{DB89AB8B-3AA7-4D3A-91C0-AD2B1E4544F7}" dt="2020-07-01T16:39:44.855" v="269" actId="207"/>
            <ac:spMkLst>
              <pc:docMk/>
              <pc:sldMasterMk cId="2603236934" sldId="2147483648"/>
              <pc:sldLayoutMk cId="3871895606" sldId="2147483663"/>
              <ac:spMk id="8" creationId="{6F6A4F4E-3C6C-4F8F-9C65-EE89A368D0A4}"/>
            </ac:spMkLst>
          </pc:spChg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9" creationId="{BF9993D6-540A-4A42-BA0A-804F85E72448}"/>
            </ac:spMkLst>
          </pc:spChg>
          <pc:spChg chg="add mod">
            <ac:chgData name="Peter EDMUNDS (HAB)" userId="57fb2244-f77a-4291-bf83-84bcf6856161" providerId="ADAL" clId="{DB89AB8B-3AA7-4D3A-91C0-AD2B1E4544F7}" dt="2020-07-01T15:19:01.107" v="70"/>
            <ac:spMkLst>
              <pc:docMk/>
              <pc:sldMasterMk cId="2603236934" sldId="2147483648"/>
              <pc:sldLayoutMk cId="3871895606" sldId="2147483663"/>
              <ac:spMk id="13" creationId="{7F504C20-B434-44AA-A8A8-42D78AD07C5F}"/>
            </ac:spMkLst>
          </pc:spChg>
          <pc:spChg chg="mod">
            <ac:chgData name="Peter EDMUNDS (HAB)" userId="57fb2244-f77a-4291-bf83-84bcf6856161" providerId="ADAL" clId="{DB89AB8B-3AA7-4D3A-91C0-AD2B1E4544F7}" dt="2020-07-01T16:39:44.855" v="269" actId="207"/>
            <ac:spMkLst>
              <pc:docMk/>
              <pc:sldMasterMk cId="2603236934" sldId="2147483648"/>
              <pc:sldLayoutMk cId="3871895606" sldId="2147483663"/>
              <ac:spMk id="14" creationId="{2EEB6042-05A0-4BB3-A021-5EEE730AD6F3}"/>
            </ac:spMkLst>
          </pc:spChg>
          <pc:picChg chg="del">
            <ac:chgData name="Peter EDMUNDS (HAB)" userId="57fb2244-f77a-4291-bf83-84bcf6856161" providerId="ADAL" clId="{DB89AB8B-3AA7-4D3A-91C0-AD2B1E4544F7}" dt="2020-07-01T16:26:10.378" v="183" actId="478"/>
            <ac:picMkLst>
              <pc:docMk/>
              <pc:sldMasterMk cId="2603236934" sldId="2147483648"/>
              <pc:sldLayoutMk cId="3871895606" sldId="2147483663"/>
              <ac:picMk id="10" creationId="{4F4AFB4D-E73F-4C28-82A6-2B76C2801BF8}"/>
            </ac:picMkLst>
          </pc:picChg>
          <pc:picChg chg="del">
            <ac:chgData name="Peter EDMUNDS (HAB)" userId="57fb2244-f77a-4291-bf83-84bcf6856161" providerId="ADAL" clId="{DB89AB8B-3AA7-4D3A-91C0-AD2B1E4544F7}" dt="2020-07-01T15:16:09.403" v="15" actId="478"/>
            <ac:picMkLst>
              <pc:docMk/>
              <pc:sldMasterMk cId="2603236934" sldId="2147483648"/>
              <pc:sldLayoutMk cId="3871895606" sldId="2147483663"/>
              <ac:picMk id="12" creationId="{2389D82F-A837-4FB5-B650-DBACC8773E04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8:28.002" v="215" actId="167"/>
            <ac:picMkLst>
              <pc:docMk/>
              <pc:sldMasterMk cId="2603236934" sldId="2147483648"/>
              <pc:sldLayoutMk cId="3871895606" sldId="2147483663"/>
              <ac:picMk id="15" creationId="{8BF8777A-2092-4169-A50C-E690ABE95AF1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27:20.169" v="196" actId="1076"/>
          <pc:sldLayoutMkLst>
            <pc:docMk/>
            <pc:sldMasterMk cId="2603236934" sldId="2147483648"/>
            <pc:sldLayoutMk cId="4260661887" sldId="2147483664"/>
          </pc:sldLayoutMkLst>
          <pc:spChg chg="mod">
            <ac:chgData name="Peter EDMUNDS (HAB)" userId="57fb2244-f77a-4291-bf83-84bcf6856161" providerId="ADAL" clId="{DB89AB8B-3AA7-4D3A-91C0-AD2B1E4544F7}" dt="2020-07-01T16:20:51.229" v="117" actId="1076"/>
            <ac:spMkLst>
              <pc:docMk/>
              <pc:sldMasterMk cId="2603236934" sldId="2147483648"/>
              <pc:sldLayoutMk cId="4260661887" sldId="2147483664"/>
              <ac:spMk id="9" creationId="{0B8ABD72-1160-4214-8734-C05D02D4BC8C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10" creationId="{426FE47C-5C79-4F2C-8688-CF56B191AAB5}"/>
            </ac:spMkLst>
          </pc:spChg>
          <pc:spChg chg="mod">
            <ac:chgData name="Peter EDMUNDS (HAB)" userId="57fb2244-f77a-4291-bf83-84bcf6856161" providerId="ADAL" clId="{DB89AB8B-3AA7-4D3A-91C0-AD2B1E4544F7}" dt="2020-07-01T15:21:10.789" v="97" actId="207"/>
            <ac:spMkLst>
              <pc:docMk/>
              <pc:sldMasterMk cId="2603236934" sldId="2147483648"/>
              <pc:sldLayoutMk cId="4260661887" sldId="2147483664"/>
              <ac:spMk id="24" creationId="{A9DCDE54-C459-4039-8CC6-0397C11B5FBA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5" creationId="{F2419EEE-76C6-4B76-B7D0-462D1D6CAB7B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7" creationId="{D09C4F33-6B2F-4E14-9FDF-7620CE6DD1E3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8" creationId="{1400294B-7594-4CDA-878F-0D7F778980C6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9" creationId="{FC64473F-D55D-41FC-AD60-7674044AA620}"/>
            </ac:spMkLst>
          </pc:spChg>
          <pc:spChg chg="add mod">
            <ac:chgData name="Peter EDMUNDS (HAB)" userId="57fb2244-f77a-4291-bf83-84bcf6856161" providerId="ADAL" clId="{DB89AB8B-3AA7-4D3A-91C0-AD2B1E4544F7}" dt="2020-07-01T15:18:56.701" v="66"/>
            <ac:spMkLst>
              <pc:docMk/>
              <pc:sldMasterMk cId="2603236934" sldId="2147483648"/>
              <pc:sldLayoutMk cId="4260661887" sldId="2147483664"/>
              <ac:spMk id="33" creationId="{6E635B4C-B5EF-4028-8B5E-A8CDA29D55F4}"/>
            </ac:spMkLst>
          </pc:spChg>
          <pc:spChg chg="mod">
            <ac:chgData name="Peter EDMUNDS (HAB)" userId="57fb2244-f77a-4291-bf83-84bcf6856161" providerId="ADAL" clId="{DB89AB8B-3AA7-4D3A-91C0-AD2B1E4544F7}" dt="2020-07-01T15:21:01.478" v="95" actId="208"/>
            <ac:spMkLst>
              <pc:docMk/>
              <pc:sldMasterMk cId="2603236934" sldId="2147483648"/>
              <pc:sldLayoutMk cId="4260661887" sldId="2147483664"/>
              <ac:spMk id="36" creationId="{373983B0-A700-4961-B5D7-DDB8B6A9E52F}"/>
            </ac:spMkLst>
          </pc:spChg>
          <pc:graphicFrameChg chg="mod">
            <ac:chgData name="Peter EDMUNDS (HAB)" userId="57fb2244-f77a-4291-bf83-84bcf6856161" providerId="ADAL" clId="{DB89AB8B-3AA7-4D3A-91C0-AD2B1E4544F7}" dt="2020-07-01T16:19:37.652" v="103" actId="1076"/>
            <ac:graphicFrameMkLst>
              <pc:docMk/>
              <pc:sldMasterMk cId="2603236934" sldId="2147483648"/>
              <pc:sldLayoutMk cId="4260661887" sldId="2147483664"/>
              <ac:graphicFrameMk id="17" creationId="{D16A4D10-E9E3-4CC8-886A-C1DEBEE0FB93}"/>
            </ac:graphicFrameMkLst>
          </pc:graphicFrameChg>
          <pc:picChg chg="del">
            <ac:chgData name="Peter EDMUNDS (HAB)" userId="57fb2244-f77a-4291-bf83-84bcf6856161" providerId="ADAL" clId="{DB89AB8B-3AA7-4D3A-91C0-AD2B1E4544F7}" dt="2020-07-01T16:19:55.438" v="104" actId="478"/>
            <ac:picMkLst>
              <pc:docMk/>
              <pc:sldMasterMk cId="2603236934" sldId="2147483648"/>
              <pc:sldLayoutMk cId="4260661887" sldId="2147483664"/>
              <ac:picMk id="11" creationId="{FF123D76-6BEF-40C8-9A4B-D11BC31F08A6}"/>
            </ac:picMkLst>
          </pc:picChg>
          <pc:picChg chg="del">
            <ac:chgData name="Peter EDMUNDS (HAB)" userId="57fb2244-f77a-4291-bf83-84bcf6856161" providerId="ADAL" clId="{DB89AB8B-3AA7-4D3A-91C0-AD2B1E4544F7}" dt="2020-07-01T16:20:09.618" v="109" actId="478"/>
            <ac:picMkLst>
              <pc:docMk/>
              <pc:sldMasterMk cId="2603236934" sldId="2147483648"/>
              <pc:sldLayoutMk cId="4260661887" sldId="2147483664"/>
              <ac:picMk id="12" creationId="{168889ED-E36D-4C48-A50E-C24FCBB65AAE}"/>
            </ac:picMkLst>
          </pc:picChg>
          <pc:picChg chg="del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13" creationId="{9F2D6FD4-9C5E-4373-99BA-88B995DBF47C}"/>
            </ac:picMkLst>
          </pc:picChg>
          <pc:picChg chg="del">
            <ac:chgData name="Peter EDMUNDS (HAB)" userId="57fb2244-f77a-4291-bf83-84bcf6856161" providerId="ADAL" clId="{DB89AB8B-3AA7-4D3A-91C0-AD2B1E4544F7}" dt="2020-07-01T16:20:09.618" v="109" actId="478"/>
            <ac:picMkLst>
              <pc:docMk/>
              <pc:sldMasterMk cId="2603236934" sldId="2147483648"/>
              <pc:sldLayoutMk cId="4260661887" sldId="2147483664"/>
              <ac:picMk id="14" creationId="{4F1EE3AB-22BA-448E-8BF1-4B0D7D5618FD}"/>
            </ac:picMkLst>
          </pc:picChg>
          <pc:picChg chg="del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15" creationId="{232931E3-7009-403D-B53A-B26E6E182DAE}"/>
            </ac:picMkLst>
          </pc:picChg>
          <pc:picChg chg="del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16" creationId="{CFE49FDB-688F-4FC9-B683-5954281DF8C3}"/>
            </ac:picMkLst>
          </pc:picChg>
          <pc:picChg chg="del">
            <ac:chgData name="Peter EDMUNDS (HAB)" userId="57fb2244-f77a-4291-bf83-84bcf6856161" providerId="ADAL" clId="{DB89AB8B-3AA7-4D3A-91C0-AD2B1E4544F7}" dt="2020-07-01T15:16:03.981" v="11" actId="478"/>
            <ac:picMkLst>
              <pc:docMk/>
              <pc:sldMasterMk cId="2603236934" sldId="2147483648"/>
              <pc:sldLayoutMk cId="4260661887" sldId="2147483664"/>
              <ac:picMk id="23" creationId="{C6E3F6B0-AEDD-4EF9-A321-13B0547739D1}"/>
            </ac:picMkLst>
          </pc:picChg>
          <pc:picChg chg="add del mod modCrop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34" creationId="{7785B417-0332-4C65-9794-4A053B05A9BB}"/>
            </ac:picMkLst>
          </pc:picChg>
          <pc:picChg chg="add del mod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35" creationId="{05A262B2-4080-49AB-9C5D-4A3185B152F8}"/>
            </ac:picMkLst>
          </pc:picChg>
          <pc:picChg chg="add del mod">
            <ac:chgData name="Peter EDMUNDS (HAB)" userId="57fb2244-f77a-4291-bf83-84bcf6856161" providerId="ADAL" clId="{DB89AB8B-3AA7-4D3A-91C0-AD2B1E4544F7}" dt="2020-07-01T16:20:58.203" v="120" actId="478"/>
            <ac:picMkLst>
              <pc:docMk/>
              <pc:sldMasterMk cId="2603236934" sldId="2147483648"/>
              <pc:sldLayoutMk cId="4260661887" sldId="2147483664"/>
              <ac:picMk id="37" creationId="{C33762E8-D172-4A66-96CC-1A86FD68BDAA}"/>
            </ac:picMkLst>
          </pc:picChg>
          <pc:picChg chg="add del mod">
            <ac:chgData name="Peter EDMUNDS (HAB)" userId="57fb2244-f77a-4291-bf83-84bcf6856161" providerId="ADAL" clId="{DB89AB8B-3AA7-4D3A-91C0-AD2B1E4544F7}" dt="2020-07-01T16:20:58.203" v="120" actId="478"/>
            <ac:picMkLst>
              <pc:docMk/>
              <pc:sldMasterMk cId="2603236934" sldId="2147483648"/>
              <pc:sldLayoutMk cId="4260661887" sldId="2147483664"/>
              <ac:picMk id="39" creationId="{76F438AB-2663-4B8E-B330-AE28796E5FB4}"/>
            </ac:picMkLst>
          </pc:picChg>
          <pc:picChg chg="add del mod">
            <ac:chgData name="Peter EDMUNDS (HAB)" userId="57fb2244-f77a-4291-bf83-84bcf6856161" providerId="ADAL" clId="{DB89AB8B-3AA7-4D3A-91C0-AD2B1E4544F7}" dt="2020-07-01T16:20:58.203" v="120" actId="478"/>
            <ac:picMkLst>
              <pc:docMk/>
              <pc:sldMasterMk cId="2603236934" sldId="2147483648"/>
              <pc:sldLayoutMk cId="4260661887" sldId="2147483664"/>
              <ac:picMk id="40" creationId="{3021E627-A113-4303-AE3F-204E854ABA9E}"/>
            </ac:picMkLst>
          </pc:picChg>
          <pc:picChg chg="add mod">
            <ac:chgData name="Peter EDMUNDS (HAB)" userId="57fb2244-f77a-4291-bf83-84bcf6856161" providerId="ADAL" clId="{DB89AB8B-3AA7-4D3A-91C0-AD2B1E4544F7}" dt="2020-07-01T16:27:20.169" v="196" actId="1076"/>
            <ac:picMkLst>
              <pc:docMk/>
              <pc:sldMasterMk cId="2603236934" sldId="2147483648"/>
              <pc:sldLayoutMk cId="4260661887" sldId="2147483664"/>
              <ac:picMk id="41" creationId="{858C4B53-0E8C-4030-89C8-D66D17115DDE}"/>
            </ac:picMkLst>
          </pc:picChg>
          <pc:picChg chg="add mod">
            <ac:chgData name="Peter EDMUNDS (HAB)" userId="57fb2244-f77a-4291-bf83-84bcf6856161" providerId="ADAL" clId="{DB89AB8B-3AA7-4D3A-91C0-AD2B1E4544F7}" dt="2020-07-01T16:21:16.118" v="124" actId="1076"/>
            <ac:picMkLst>
              <pc:docMk/>
              <pc:sldMasterMk cId="2603236934" sldId="2147483648"/>
              <pc:sldLayoutMk cId="4260661887" sldId="2147483664"/>
              <ac:picMk id="42" creationId="{7FB3D662-7B60-4F7C-B4FD-BE723C600660}"/>
            </ac:picMkLst>
          </pc:picChg>
          <pc:picChg chg="add mod">
            <ac:chgData name="Peter EDMUNDS (HAB)" userId="57fb2244-f77a-4291-bf83-84bcf6856161" providerId="ADAL" clId="{DB89AB8B-3AA7-4D3A-91C0-AD2B1E4544F7}" dt="2020-07-01T16:21:28.776" v="126" actId="1076"/>
            <ac:picMkLst>
              <pc:docMk/>
              <pc:sldMasterMk cId="2603236934" sldId="2147483648"/>
              <pc:sldLayoutMk cId="4260661887" sldId="2147483664"/>
              <ac:picMk id="43" creationId="{E6D0F5DD-B759-4D7E-A785-A1442AC9505E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56.399" v="275" actId="207"/>
          <pc:sldLayoutMkLst>
            <pc:docMk/>
            <pc:sldMasterMk cId="2603236934" sldId="2147483648"/>
            <pc:sldLayoutMk cId="337788936" sldId="2147483665"/>
          </pc:sldLayoutMkLst>
          <pc:spChg chg="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7" creationId="{67272191-372C-4A8E-9255-9A9D4B8B8774}"/>
            </ac:spMkLst>
          </pc:spChg>
          <pc:spChg chg="add del 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8" creationId="{E8916B18-71F9-457D-A320-ABD75F26B5B5}"/>
            </ac:spMkLst>
          </pc:spChg>
          <pc:spChg chg="del">
            <ac:chgData name="Peter EDMUNDS (HAB)" userId="57fb2244-f77a-4291-bf83-84bcf6856161" providerId="ADAL" clId="{DB89AB8B-3AA7-4D3A-91C0-AD2B1E4544F7}" dt="2020-07-01T16:31:51.242" v="257" actId="478"/>
            <ac:spMkLst>
              <pc:docMk/>
              <pc:sldMasterMk cId="2603236934" sldId="2147483648"/>
              <pc:sldLayoutMk cId="337788936" sldId="2147483665"/>
              <ac:spMk id="9" creationId="{0B8ABD72-1160-4214-8734-C05D02D4BC8C}"/>
            </ac:spMkLst>
          </pc:spChg>
          <pc:spChg chg="add del 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10" creationId="{426FE47C-5C79-4F2C-8688-CF56B191AAB5}"/>
            </ac:spMkLst>
          </pc:spChg>
          <pc:spChg chg="mod or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18" creationId="{240E8016-F92A-48AB-A65A-AD06BB3807E7}"/>
            </ac:spMkLst>
          </pc:spChg>
          <pc:spChg chg="add mod">
            <ac:chgData name="Peter EDMUNDS (HAB)" userId="57fb2244-f77a-4291-bf83-84bcf6856161" providerId="ADAL" clId="{DB89AB8B-3AA7-4D3A-91C0-AD2B1E4544F7}" dt="2020-07-01T15:19:01.727" v="71"/>
            <ac:spMkLst>
              <pc:docMk/>
              <pc:sldMasterMk cId="2603236934" sldId="2147483648"/>
              <pc:sldLayoutMk cId="337788936" sldId="2147483665"/>
              <ac:spMk id="32" creationId="{F3CFF897-9093-4488-94B0-6C469AF34E56}"/>
            </ac:spMkLst>
          </pc:spChg>
          <pc:spChg chg="add del mod">
            <ac:chgData name="Peter EDMUNDS (HAB)" userId="57fb2244-f77a-4291-bf83-84bcf6856161" providerId="ADAL" clId="{DB89AB8B-3AA7-4D3A-91C0-AD2B1E4544F7}" dt="2020-07-01T16:39:56.399" v="275" actId="207"/>
            <ac:spMkLst>
              <pc:docMk/>
              <pc:sldMasterMk cId="2603236934" sldId="2147483648"/>
              <pc:sldLayoutMk cId="337788936" sldId="2147483665"/>
              <ac:spMk id="34" creationId="{DC27C9C8-682F-4BC0-B144-1201069291F1}"/>
            </ac:spMkLst>
          </pc:spChg>
          <pc:graphicFrameChg chg="mod">
            <ac:chgData name="Peter EDMUNDS (HAB)" userId="57fb2244-f77a-4291-bf83-84bcf6856161" providerId="ADAL" clId="{DB89AB8B-3AA7-4D3A-91C0-AD2B1E4544F7}" dt="2020-07-01T16:31:45.275" v="256" actId="1076"/>
            <ac:graphicFrameMkLst>
              <pc:docMk/>
              <pc:sldMasterMk cId="2603236934" sldId="2147483648"/>
              <pc:sldLayoutMk cId="337788936" sldId="2147483665"/>
              <ac:graphicFrameMk id="26" creationId="{80194498-A804-4908-A0CB-047B235E53ED}"/>
            </ac:graphicFrameMkLst>
          </pc:graphicFrameChg>
          <pc:picChg chg="del">
            <ac:chgData name="Peter EDMUNDS (HAB)" userId="57fb2244-f77a-4291-bf83-84bcf6856161" providerId="ADAL" clId="{DB89AB8B-3AA7-4D3A-91C0-AD2B1E4544F7}" dt="2020-07-01T16:26:11.865" v="184" actId="478"/>
            <ac:picMkLst>
              <pc:docMk/>
              <pc:sldMasterMk cId="2603236934" sldId="2147483648"/>
              <pc:sldLayoutMk cId="337788936" sldId="2147483665"/>
              <ac:picMk id="19" creationId="{26B4549F-EA6B-45E9-B2F3-E76F71959C91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0" creationId="{4948F027-B247-43E5-B0ED-9ED9558413A9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1" creationId="{EB419C3B-61D8-4095-9C70-E01B20DFDC83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2" creationId="{4ECA14C9-2732-4458-88C9-F8896E63EB8E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3" creationId="{C4D99F84-1B4B-4418-AD06-7BF464E1347D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4" creationId="{A4A53463-3C3E-4F9A-9F09-176DFDA0D5CC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5" creationId="{70092396-D9BB-44AF-9101-56501E1C549C}"/>
            </ac:picMkLst>
          </pc:picChg>
          <pc:picChg chg="del">
            <ac:chgData name="Peter EDMUNDS (HAB)" userId="57fb2244-f77a-4291-bf83-84bcf6856161" providerId="ADAL" clId="{DB89AB8B-3AA7-4D3A-91C0-AD2B1E4544F7}" dt="2020-07-01T15:16:10.342" v="16" actId="478"/>
            <ac:picMkLst>
              <pc:docMk/>
              <pc:sldMasterMk cId="2603236934" sldId="2147483648"/>
              <pc:sldLayoutMk cId="337788936" sldId="2147483665"/>
              <ac:picMk id="31" creationId="{70B3FF87-40E7-47CD-9B14-CECF377E46F9}"/>
            </ac:picMkLst>
          </pc:picChg>
          <pc:picChg chg="add del mod modCrop">
            <ac:chgData name="Peter EDMUNDS (HAB)" userId="57fb2244-f77a-4291-bf83-84bcf6856161" providerId="ADAL" clId="{DB89AB8B-3AA7-4D3A-91C0-AD2B1E4544F7}" dt="2020-07-01T16:28:22.929" v="212"/>
            <ac:picMkLst>
              <pc:docMk/>
              <pc:sldMasterMk cId="2603236934" sldId="2147483648"/>
              <pc:sldLayoutMk cId="337788936" sldId="2147483665"/>
              <ac:picMk id="33" creationId="{75ED3BAA-F1EB-4C2A-A415-64DAE94C9E1A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8:54.893" v="218" actId="167"/>
            <ac:picMkLst>
              <pc:docMk/>
              <pc:sldMasterMk cId="2603236934" sldId="2147483648"/>
              <pc:sldLayoutMk cId="337788936" sldId="2147483665"/>
              <ac:picMk id="35" creationId="{4E5AAE81-7A15-49FD-A46B-B49E6C0D86ED}"/>
            </ac:picMkLst>
          </pc:picChg>
          <pc:picChg chg="add mod">
            <ac:chgData name="Peter EDMUNDS (HAB)" userId="57fb2244-f77a-4291-bf83-84bcf6856161" providerId="ADAL" clId="{DB89AB8B-3AA7-4D3A-91C0-AD2B1E4544F7}" dt="2020-07-01T16:31:52.692" v="258"/>
            <ac:picMkLst>
              <pc:docMk/>
              <pc:sldMasterMk cId="2603236934" sldId="2147483648"/>
              <pc:sldLayoutMk cId="337788936" sldId="2147483665"/>
              <ac:picMk id="37" creationId="{9C8BA970-5327-40D7-9CA4-DFD2FF400622}"/>
            </ac:picMkLst>
          </pc:picChg>
          <pc:picChg chg="add mod">
            <ac:chgData name="Peter EDMUNDS (HAB)" userId="57fb2244-f77a-4291-bf83-84bcf6856161" providerId="ADAL" clId="{DB89AB8B-3AA7-4D3A-91C0-AD2B1E4544F7}" dt="2020-07-01T16:31:52.692" v="258"/>
            <ac:picMkLst>
              <pc:docMk/>
              <pc:sldMasterMk cId="2603236934" sldId="2147483648"/>
              <pc:sldLayoutMk cId="337788936" sldId="2147483665"/>
              <ac:picMk id="38" creationId="{C5FFD830-1081-484A-931C-963ADAC13674}"/>
            </ac:picMkLst>
          </pc:picChg>
          <pc:picChg chg="add mod">
            <ac:chgData name="Peter EDMUNDS (HAB)" userId="57fb2244-f77a-4291-bf83-84bcf6856161" providerId="ADAL" clId="{DB89AB8B-3AA7-4D3A-91C0-AD2B1E4544F7}" dt="2020-07-01T16:31:52.692" v="258"/>
            <ac:picMkLst>
              <pc:docMk/>
              <pc:sldMasterMk cId="2603236934" sldId="2147483648"/>
              <pc:sldLayoutMk cId="337788936" sldId="2147483665"/>
              <ac:picMk id="39" creationId="{6978BCBD-336B-469A-8D81-2FD12F391718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06.862" v="279" actId="207"/>
          <pc:sldLayoutMkLst>
            <pc:docMk/>
            <pc:sldMasterMk cId="2603236934" sldId="2147483648"/>
            <pc:sldLayoutMk cId="3576618344" sldId="2147483666"/>
          </pc:sldLayoutMkLst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4" creationId="{50670FC4-B1BE-4CCF-9111-CFE3D8CAE3EA}"/>
            </ac:spMkLst>
          </pc:spChg>
          <pc:spChg chg="mod">
            <ac:chgData name="Peter EDMUNDS (HAB)" userId="57fb2244-f77a-4291-bf83-84bcf6856161" providerId="ADAL" clId="{DB89AB8B-3AA7-4D3A-91C0-AD2B1E4544F7}" dt="2020-07-01T16:40:06.862" v="279" actId="207"/>
            <ac:spMkLst>
              <pc:docMk/>
              <pc:sldMasterMk cId="2603236934" sldId="2147483648"/>
              <pc:sldLayoutMk cId="3576618344" sldId="2147483666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0:06.862" v="279" actId="207"/>
            <ac:spMkLst>
              <pc:docMk/>
              <pc:sldMasterMk cId="2603236934" sldId="2147483648"/>
              <pc:sldLayoutMk cId="3576618344" sldId="2147483666"/>
              <ac:spMk id="14" creationId="{DB1AB753-76D1-4B80-8D10-77AF61A191B0}"/>
            </ac:spMkLst>
          </pc:spChg>
          <pc:spChg chg="add mod">
            <ac:chgData name="Peter EDMUNDS (HAB)" userId="57fb2244-f77a-4291-bf83-84bcf6856161" providerId="ADAL" clId="{DB89AB8B-3AA7-4D3A-91C0-AD2B1E4544F7}" dt="2020-07-01T15:19:02.869" v="72"/>
            <ac:spMkLst>
              <pc:docMk/>
              <pc:sldMasterMk cId="2603236934" sldId="2147483648"/>
              <pc:sldLayoutMk cId="3576618344" sldId="2147483666"/>
              <ac:spMk id="15" creationId="{5499F77C-FC6D-4507-A622-26E758511EF0}"/>
            </ac:spMkLst>
          </pc:spChg>
          <pc:picChg chg="del">
            <ac:chgData name="Peter EDMUNDS (HAB)" userId="57fb2244-f77a-4291-bf83-84bcf6856161" providerId="ADAL" clId="{DB89AB8B-3AA7-4D3A-91C0-AD2B1E4544F7}" dt="2020-07-01T16:26:15.248" v="185" actId="478"/>
            <ac:picMkLst>
              <pc:docMk/>
              <pc:sldMasterMk cId="2603236934" sldId="2147483648"/>
              <pc:sldLayoutMk cId="3576618344" sldId="2147483666"/>
              <ac:picMk id="9" creationId="{FA102A24-8706-41AC-ABD3-F0E80FA0B7AD}"/>
            </ac:picMkLst>
          </pc:picChg>
          <pc:picChg chg="del">
            <ac:chgData name="Peter EDMUNDS (HAB)" userId="57fb2244-f77a-4291-bf83-84bcf6856161" providerId="ADAL" clId="{DB89AB8B-3AA7-4D3A-91C0-AD2B1E4544F7}" dt="2020-07-01T16:26:15.248" v="185" actId="478"/>
            <ac:picMkLst>
              <pc:docMk/>
              <pc:sldMasterMk cId="2603236934" sldId="2147483648"/>
              <pc:sldLayoutMk cId="3576618344" sldId="2147483666"/>
              <ac:picMk id="10" creationId="{5E47C425-60C1-43A5-8F3F-5E2BA8358450}"/>
            </ac:picMkLst>
          </pc:picChg>
          <pc:picChg chg="del">
            <ac:chgData name="Peter EDMUNDS (HAB)" userId="57fb2244-f77a-4291-bf83-84bcf6856161" providerId="ADAL" clId="{DB89AB8B-3AA7-4D3A-91C0-AD2B1E4544F7}" dt="2020-07-01T15:16:11.280" v="17" actId="478"/>
            <ac:picMkLst>
              <pc:docMk/>
              <pc:sldMasterMk cId="2603236934" sldId="2147483648"/>
              <pc:sldLayoutMk cId="3576618344" sldId="2147483666"/>
              <ac:picMk id="13" creationId="{469CE504-6A87-4AE2-B621-84E139E9DA58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08.234" v="221" actId="167"/>
            <ac:picMkLst>
              <pc:docMk/>
              <pc:sldMasterMk cId="2603236934" sldId="2147483648"/>
              <pc:sldLayoutMk cId="3576618344" sldId="2147483666"/>
              <ac:picMk id="17" creationId="{EE8106F5-E54C-47ED-9D46-EA4DD4D57AD6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15.802" v="281" actId="207"/>
          <pc:sldLayoutMkLst>
            <pc:docMk/>
            <pc:sldMasterMk cId="2603236934" sldId="2147483648"/>
            <pc:sldLayoutMk cId="340964654" sldId="2147483667"/>
          </pc:sldLayoutMkLst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5" creationId="{674DAE1A-0CC0-43A5-B255-1FE7869D4297}"/>
            </ac:spMkLst>
          </pc:spChg>
          <pc:spChg chg="mod">
            <ac:chgData name="Peter EDMUNDS (HAB)" userId="57fb2244-f77a-4291-bf83-84bcf6856161" providerId="ADAL" clId="{DB89AB8B-3AA7-4D3A-91C0-AD2B1E4544F7}" dt="2020-07-01T16:40:15.802" v="281" actId="207"/>
            <ac:spMkLst>
              <pc:docMk/>
              <pc:sldMasterMk cId="2603236934" sldId="2147483648"/>
              <pc:sldLayoutMk cId="340964654" sldId="2147483667"/>
              <ac:spMk id="6" creationId="{4A1AB901-BD08-4A90-8A37-1E8881BC335C}"/>
            </ac:spMkLst>
          </pc:spChg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7" creationId="{B242F356-A348-4982-92EB-0DA040DFE888}"/>
            </ac:spMkLst>
          </pc:spChg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8" creationId="{69347FDD-CB4A-4987-9D00-AB960D5C4E5C}"/>
            </ac:spMkLst>
          </pc:spChg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9" creationId="{B1291035-4345-49B6-8034-E83C8CAB1FAD}"/>
            </ac:spMkLst>
          </pc:spChg>
          <pc:spChg chg="add mod">
            <ac:chgData name="Peter EDMUNDS (HAB)" userId="57fb2244-f77a-4291-bf83-84bcf6856161" providerId="ADAL" clId="{DB89AB8B-3AA7-4D3A-91C0-AD2B1E4544F7}" dt="2020-07-01T15:19:03.407" v="73"/>
            <ac:spMkLst>
              <pc:docMk/>
              <pc:sldMasterMk cId="2603236934" sldId="2147483648"/>
              <pc:sldLayoutMk cId="340964654" sldId="2147483667"/>
              <ac:spMk id="14" creationId="{EF4355FE-AC48-4F20-9FBA-65504E21530F}"/>
            </ac:spMkLst>
          </pc:spChg>
          <pc:spChg chg="mod">
            <ac:chgData name="Peter EDMUNDS (HAB)" userId="57fb2244-f77a-4291-bf83-84bcf6856161" providerId="ADAL" clId="{DB89AB8B-3AA7-4D3A-91C0-AD2B1E4544F7}" dt="2020-07-01T16:40:15.802" v="281" actId="207"/>
            <ac:spMkLst>
              <pc:docMk/>
              <pc:sldMasterMk cId="2603236934" sldId="2147483648"/>
              <pc:sldLayoutMk cId="340964654" sldId="2147483667"/>
              <ac:spMk id="19" creationId="{E72D1C6C-5EB2-45A7-A174-C441ABC34F58}"/>
            </ac:spMkLst>
          </pc:spChg>
          <pc:picChg chg="del">
            <ac:chgData name="Peter EDMUNDS (HAB)" userId="57fb2244-f77a-4291-bf83-84bcf6856161" providerId="ADAL" clId="{DB89AB8B-3AA7-4D3A-91C0-AD2B1E4544F7}" dt="2020-07-01T16:26:17.931" v="186" actId="478"/>
            <ac:picMkLst>
              <pc:docMk/>
              <pc:sldMasterMk cId="2603236934" sldId="2147483648"/>
              <pc:sldLayoutMk cId="340964654" sldId="2147483667"/>
              <ac:picMk id="11" creationId="{0F4BA228-143A-4949-964F-7D43E270E13E}"/>
            </ac:picMkLst>
          </pc:picChg>
          <pc:picChg chg="del">
            <ac:chgData name="Peter EDMUNDS (HAB)" userId="57fb2244-f77a-4291-bf83-84bcf6856161" providerId="ADAL" clId="{DB89AB8B-3AA7-4D3A-91C0-AD2B1E4544F7}" dt="2020-07-01T16:26:17.931" v="186" actId="478"/>
            <ac:picMkLst>
              <pc:docMk/>
              <pc:sldMasterMk cId="2603236934" sldId="2147483648"/>
              <pc:sldLayoutMk cId="340964654" sldId="2147483667"/>
              <ac:picMk id="12" creationId="{5AD73AE3-FFE9-4EA7-A99A-B05EC47AF38B}"/>
            </ac:picMkLst>
          </pc:picChg>
          <pc:picChg chg="del">
            <ac:chgData name="Peter EDMUNDS (HAB)" userId="57fb2244-f77a-4291-bf83-84bcf6856161" providerId="ADAL" clId="{DB89AB8B-3AA7-4D3A-91C0-AD2B1E4544F7}" dt="2020-07-01T15:16:12.106" v="18" actId="478"/>
            <ac:picMkLst>
              <pc:docMk/>
              <pc:sldMasterMk cId="2603236934" sldId="2147483648"/>
              <pc:sldLayoutMk cId="340964654" sldId="2147483667"/>
              <ac:picMk id="13" creationId="{8C40C961-939E-4775-A013-DCEDC777E7D6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19.997" v="224" actId="167"/>
            <ac:picMkLst>
              <pc:docMk/>
              <pc:sldMasterMk cId="2603236934" sldId="2147483648"/>
              <pc:sldLayoutMk cId="340964654" sldId="2147483667"/>
              <ac:picMk id="15" creationId="{58E768DB-07C2-4447-A1C6-D20B6662FDF3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25.149" v="283" actId="207"/>
          <pc:sldLayoutMkLst>
            <pc:docMk/>
            <pc:sldMasterMk cId="2603236934" sldId="2147483648"/>
            <pc:sldLayoutMk cId="3809377478" sldId="2147483668"/>
          </pc:sldLayoutMkLst>
          <pc:spChg chg="mo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5" creationId="{7986B3DB-F66E-4649-8DAE-977FA0BFD062}"/>
            </ac:spMkLst>
          </pc:spChg>
          <pc:spChg chg="mo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6" creationId="{197C638C-F41D-4B04-ABD7-6F8D71098089}"/>
            </ac:spMkLst>
          </pc:spChg>
          <pc:spChg chg="mod">
            <ac:chgData name="Peter EDMUNDS (HAB)" userId="57fb2244-f77a-4291-bf83-84bcf6856161" providerId="ADAL" clId="{DB89AB8B-3AA7-4D3A-91C0-AD2B1E4544F7}" dt="2020-07-01T16:40:25.149" v="283" actId="207"/>
            <ac:spMkLst>
              <pc:docMk/>
              <pc:sldMasterMk cId="2603236934" sldId="2147483648"/>
              <pc:sldLayoutMk cId="3809377478" sldId="2147483668"/>
              <ac:spMk id="7" creationId="{3D74E23C-1AAF-4626-84B9-BC8FC82DEFD3}"/>
            </ac:spMkLst>
          </pc:spChg>
          <pc:spChg chg="mo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8" creationId="{198A41D4-0A62-462C-B057-F92C270B8BE1}"/>
            </ac:spMkLst>
          </pc:spChg>
          <pc:spChg chg="mod or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9" creationId="{6DB8BA89-5D51-4159-A869-2DDA01BFD983}"/>
            </ac:spMkLst>
          </pc:spChg>
          <pc:spChg chg="mod">
            <ac:chgData name="Peter EDMUNDS (HAB)" userId="57fb2244-f77a-4291-bf83-84bcf6856161" providerId="ADAL" clId="{DB89AB8B-3AA7-4D3A-91C0-AD2B1E4544F7}" dt="2020-07-01T16:40:25.149" v="283" actId="207"/>
            <ac:spMkLst>
              <pc:docMk/>
              <pc:sldMasterMk cId="2603236934" sldId="2147483648"/>
              <pc:sldLayoutMk cId="3809377478" sldId="2147483668"/>
              <ac:spMk id="13" creationId="{78D057FF-9E1F-4CAA-9F23-C6C57AA38A56}"/>
            </ac:spMkLst>
          </pc:spChg>
          <pc:spChg chg="add mod">
            <ac:chgData name="Peter EDMUNDS (HAB)" userId="57fb2244-f77a-4291-bf83-84bcf6856161" providerId="ADAL" clId="{DB89AB8B-3AA7-4D3A-91C0-AD2B1E4544F7}" dt="2020-07-01T15:19:04.711" v="74"/>
            <ac:spMkLst>
              <pc:docMk/>
              <pc:sldMasterMk cId="2603236934" sldId="2147483648"/>
              <pc:sldLayoutMk cId="3809377478" sldId="2147483668"/>
              <ac:spMk id="14" creationId="{AE72BC2A-2F0A-470A-95EF-AD9E305A71EA}"/>
            </ac:spMkLst>
          </pc:spChg>
          <pc:picChg chg="del">
            <ac:chgData name="Peter EDMUNDS (HAB)" userId="57fb2244-f77a-4291-bf83-84bcf6856161" providerId="ADAL" clId="{DB89AB8B-3AA7-4D3A-91C0-AD2B1E4544F7}" dt="2020-07-01T16:26:20.367" v="187" actId="478"/>
            <ac:picMkLst>
              <pc:docMk/>
              <pc:sldMasterMk cId="2603236934" sldId="2147483648"/>
              <pc:sldLayoutMk cId="3809377478" sldId="2147483668"/>
              <ac:picMk id="11" creationId="{0C896B58-FC58-4764-8B3D-9DC336C3BD5C}"/>
            </ac:picMkLst>
          </pc:picChg>
          <pc:picChg chg="del">
            <ac:chgData name="Peter EDMUNDS (HAB)" userId="57fb2244-f77a-4291-bf83-84bcf6856161" providerId="ADAL" clId="{DB89AB8B-3AA7-4D3A-91C0-AD2B1E4544F7}" dt="2020-07-01T16:26:20.367" v="187" actId="478"/>
            <ac:picMkLst>
              <pc:docMk/>
              <pc:sldMasterMk cId="2603236934" sldId="2147483648"/>
              <pc:sldLayoutMk cId="3809377478" sldId="2147483668"/>
              <ac:picMk id="12" creationId="{4881E10D-158A-49DF-80BF-C264FC5E044C}"/>
            </ac:picMkLst>
          </pc:picChg>
          <pc:picChg chg="del">
            <ac:chgData name="Peter EDMUNDS (HAB)" userId="57fb2244-f77a-4291-bf83-84bcf6856161" providerId="ADAL" clId="{DB89AB8B-3AA7-4D3A-91C0-AD2B1E4544F7}" dt="2020-07-01T15:16:12.918" v="19" actId="478"/>
            <ac:picMkLst>
              <pc:docMk/>
              <pc:sldMasterMk cId="2603236934" sldId="2147483648"/>
              <pc:sldLayoutMk cId="3809377478" sldId="2147483668"/>
              <ac:picMk id="16" creationId="{D37768A3-9FDA-43BA-B840-B3876F23B7F5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34.009" v="228" actId="167"/>
            <ac:picMkLst>
              <pc:docMk/>
              <pc:sldMasterMk cId="2603236934" sldId="2147483648"/>
              <pc:sldLayoutMk cId="3809377478" sldId="2147483668"/>
              <ac:picMk id="17" creationId="{D8C8A584-A855-49DB-B7E1-56623AE833A8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34.808" v="285" actId="207"/>
          <pc:sldLayoutMkLst>
            <pc:docMk/>
            <pc:sldMasterMk cId="2603236934" sldId="2147483648"/>
            <pc:sldLayoutMk cId="2789086798" sldId="2147483669"/>
          </pc:sldLayoutMkLst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5" creationId="{FFFD9FC6-D0BB-45CB-AB94-44CB54B02CE5}"/>
            </ac:spMkLst>
          </pc:spChg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6" creationId="{2A6B7DFB-3493-4763-86D6-FC1EABF8E201}"/>
            </ac:spMkLst>
          </pc:spChg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7" creationId="{BC64F25B-2E13-4DC0-B429-4F235CC18101}"/>
            </ac:spMkLst>
          </pc:spChg>
          <pc:spChg chg="mod">
            <ac:chgData name="Peter EDMUNDS (HAB)" userId="57fb2244-f77a-4291-bf83-84bcf6856161" providerId="ADAL" clId="{DB89AB8B-3AA7-4D3A-91C0-AD2B1E4544F7}" dt="2020-07-01T16:40:34.808" v="285" actId="207"/>
            <ac:spMkLst>
              <pc:docMk/>
              <pc:sldMasterMk cId="2603236934" sldId="2147483648"/>
              <pc:sldLayoutMk cId="2789086798" sldId="2147483669"/>
              <ac:spMk id="8" creationId="{6F6A4F4E-3C6C-4F8F-9C65-EE89A368D0A4}"/>
            </ac:spMkLst>
          </pc:spChg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9" creationId="{BF9993D6-540A-4A42-BA0A-804F85E72448}"/>
            </ac:spMkLst>
          </pc:spChg>
          <pc:spChg chg="mod">
            <ac:chgData name="Peter EDMUNDS (HAB)" userId="57fb2244-f77a-4291-bf83-84bcf6856161" providerId="ADAL" clId="{DB89AB8B-3AA7-4D3A-91C0-AD2B1E4544F7}" dt="2020-07-01T16:40:34.808" v="285" actId="207"/>
            <ac:spMkLst>
              <pc:docMk/>
              <pc:sldMasterMk cId="2603236934" sldId="2147483648"/>
              <pc:sldLayoutMk cId="2789086798" sldId="2147483669"/>
              <ac:spMk id="13" creationId="{38B57F84-8421-4E9C-8C4A-B3B7727A2D5E}"/>
            </ac:spMkLst>
          </pc:spChg>
          <pc:spChg chg="add mod">
            <ac:chgData name="Peter EDMUNDS (HAB)" userId="57fb2244-f77a-4291-bf83-84bcf6856161" providerId="ADAL" clId="{DB89AB8B-3AA7-4D3A-91C0-AD2B1E4544F7}" dt="2020-07-01T15:19:06.072" v="75"/>
            <ac:spMkLst>
              <pc:docMk/>
              <pc:sldMasterMk cId="2603236934" sldId="2147483648"/>
              <pc:sldLayoutMk cId="2789086798" sldId="2147483669"/>
              <ac:spMk id="14" creationId="{307872AB-A70F-4C5B-A340-C29573003B24}"/>
            </ac:spMkLst>
          </pc:spChg>
          <pc:picChg chg="del">
            <ac:chgData name="Peter EDMUNDS (HAB)" userId="57fb2244-f77a-4291-bf83-84bcf6856161" providerId="ADAL" clId="{DB89AB8B-3AA7-4D3A-91C0-AD2B1E4544F7}" dt="2020-07-01T16:26:23.031" v="188" actId="478"/>
            <ac:picMkLst>
              <pc:docMk/>
              <pc:sldMasterMk cId="2603236934" sldId="2147483648"/>
              <pc:sldLayoutMk cId="2789086798" sldId="2147483669"/>
              <ac:picMk id="11" creationId="{E6BC7B35-907E-4EB6-A883-D417F9D33C41}"/>
            </ac:picMkLst>
          </pc:picChg>
          <pc:picChg chg="del">
            <ac:chgData name="Peter EDMUNDS (HAB)" userId="57fb2244-f77a-4291-bf83-84bcf6856161" providerId="ADAL" clId="{DB89AB8B-3AA7-4D3A-91C0-AD2B1E4544F7}" dt="2020-07-01T16:26:23.031" v="188" actId="478"/>
            <ac:picMkLst>
              <pc:docMk/>
              <pc:sldMasterMk cId="2603236934" sldId="2147483648"/>
              <pc:sldLayoutMk cId="2789086798" sldId="2147483669"/>
              <ac:picMk id="12" creationId="{DFE39A8C-6A80-4ECA-9580-6E858FBAFCB8}"/>
            </ac:picMkLst>
          </pc:picChg>
          <pc:picChg chg="del">
            <ac:chgData name="Peter EDMUNDS (HAB)" userId="57fb2244-f77a-4291-bf83-84bcf6856161" providerId="ADAL" clId="{DB89AB8B-3AA7-4D3A-91C0-AD2B1E4544F7}" dt="2020-07-01T15:16:13.750" v="20" actId="478"/>
            <ac:picMkLst>
              <pc:docMk/>
              <pc:sldMasterMk cId="2603236934" sldId="2147483648"/>
              <pc:sldLayoutMk cId="2789086798" sldId="2147483669"/>
              <ac:picMk id="16" creationId="{6278DC92-CE88-47A9-9BA1-5DFFFBE8C735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44.305" v="231" actId="167"/>
            <ac:picMkLst>
              <pc:docMk/>
              <pc:sldMasterMk cId="2603236934" sldId="2147483648"/>
              <pc:sldLayoutMk cId="2789086798" sldId="2147483669"/>
              <ac:picMk id="17" creationId="{B2440F31-A1B2-49C5-B9AD-8BC3C56335D4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44.923" v="287" actId="207"/>
          <pc:sldLayoutMkLst>
            <pc:docMk/>
            <pc:sldMasterMk cId="2603236934" sldId="2147483648"/>
            <pc:sldLayoutMk cId="1205881852" sldId="2147483670"/>
          </pc:sldLayoutMkLst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9" creationId="{0B8ABD72-1160-4214-8734-C05D02D4BC8C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10" creationId="{426FE47C-5C79-4F2C-8688-CF56B191AAB5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18" creationId="{240E8016-F92A-48AB-A65A-AD06BB3807E7}"/>
            </ac:spMkLst>
          </pc:spChg>
          <pc:spChg chg="mod">
            <ac:chgData name="Peter EDMUNDS (HAB)" userId="57fb2244-f77a-4291-bf83-84bcf6856161" providerId="ADAL" clId="{DB89AB8B-3AA7-4D3A-91C0-AD2B1E4544F7}" dt="2020-07-01T16:40:44.923" v="287" actId="207"/>
            <ac:spMkLst>
              <pc:docMk/>
              <pc:sldMasterMk cId="2603236934" sldId="2147483648"/>
              <pc:sldLayoutMk cId="1205881852" sldId="2147483670"/>
              <ac:spMk id="34" creationId="{F4B1BEB5-7C6D-426D-AAD8-46728AA61C18}"/>
            </ac:spMkLst>
          </pc:spChg>
          <pc:spChg chg="add mod">
            <ac:chgData name="Peter EDMUNDS (HAB)" userId="57fb2244-f77a-4291-bf83-84bcf6856161" providerId="ADAL" clId="{DB89AB8B-3AA7-4D3A-91C0-AD2B1E4544F7}" dt="2020-07-01T15:19:06.617" v="76"/>
            <ac:spMkLst>
              <pc:docMk/>
              <pc:sldMasterMk cId="2603236934" sldId="2147483648"/>
              <pc:sldLayoutMk cId="1205881852" sldId="2147483670"/>
              <ac:spMk id="35" creationId="{E8FDB55E-0603-4985-B6B5-69D2FA8B5AD3}"/>
            </ac:spMkLst>
          </pc:spChg>
          <pc:graphicFrameChg chg="mod modGraphic">
            <ac:chgData name="Peter EDMUNDS (HAB)" userId="57fb2244-f77a-4291-bf83-84bcf6856161" providerId="ADAL" clId="{DB89AB8B-3AA7-4D3A-91C0-AD2B1E4544F7}" dt="2020-07-01T16:31:59.447" v="259" actId="14100"/>
            <ac:graphicFrameMkLst>
              <pc:docMk/>
              <pc:sldMasterMk cId="2603236934" sldId="2147483648"/>
              <pc:sldLayoutMk cId="1205881852" sldId="2147483670"/>
              <ac:graphicFrameMk id="29" creationId="{ADD0508A-39E5-48ED-8CA8-2653D72971C0}"/>
            </ac:graphicFrameMkLst>
          </pc:graphicFrameChg>
          <pc:picChg chg="del">
            <ac:chgData name="Peter EDMUNDS (HAB)" userId="57fb2244-f77a-4291-bf83-84bcf6856161" providerId="ADAL" clId="{DB89AB8B-3AA7-4D3A-91C0-AD2B1E4544F7}" dt="2020-07-01T16:26:25.677" v="189" actId="478"/>
            <ac:picMkLst>
              <pc:docMk/>
              <pc:sldMasterMk cId="2603236934" sldId="2147483648"/>
              <pc:sldLayoutMk cId="1205881852" sldId="2147483670"/>
              <ac:picMk id="20" creationId="{5F637348-1547-47EE-9F35-EBEED7D04856}"/>
            </ac:picMkLst>
          </pc:picChg>
          <pc:picChg chg="del">
            <ac:chgData name="Peter EDMUNDS (HAB)" userId="57fb2244-f77a-4291-bf83-84bcf6856161" providerId="ADAL" clId="{DB89AB8B-3AA7-4D3A-91C0-AD2B1E4544F7}" dt="2020-07-01T16:26:25.677" v="189" actId="478"/>
            <ac:picMkLst>
              <pc:docMk/>
              <pc:sldMasterMk cId="2603236934" sldId="2147483648"/>
              <pc:sldLayoutMk cId="1205881852" sldId="2147483670"/>
              <ac:picMk id="21" creationId="{9D30C5E4-78FB-43EA-9FCC-5A0C01CDCAD9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3" creationId="{0366A66C-229E-467B-BF89-DB66FBCA0F20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4" creationId="{D00F63F3-A42C-47BC-AE01-319377855420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5" creationId="{46D4F27E-68C2-488C-BC48-23FBA261592D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6" creationId="{26FA0DDE-B867-46C0-841E-1112DBE8A26A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7" creationId="{CA3ACD97-7FAF-4C1F-ABB1-A47B7B1B4A17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8" creationId="{F0DFAB92-49F7-4775-AE0C-831DAD9DBDE8}"/>
            </ac:picMkLst>
          </pc:picChg>
          <pc:picChg chg="del">
            <ac:chgData name="Peter EDMUNDS (HAB)" userId="57fb2244-f77a-4291-bf83-84bcf6856161" providerId="ADAL" clId="{DB89AB8B-3AA7-4D3A-91C0-AD2B1E4544F7}" dt="2020-07-01T15:16:14.522" v="21" actId="478"/>
            <ac:picMkLst>
              <pc:docMk/>
              <pc:sldMasterMk cId="2603236934" sldId="2147483648"/>
              <pc:sldLayoutMk cId="1205881852" sldId="2147483670"/>
              <ac:picMk id="37" creationId="{4DA37EC0-A9DD-430B-8482-DDD1B53859EA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30:50.252" v="240" actId="167"/>
            <ac:picMkLst>
              <pc:docMk/>
              <pc:sldMasterMk cId="2603236934" sldId="2147483648"/>
              <pc:sldLayoutMk cId="1205881852" sldId="2147483670"/>
              <ac:picMk id="40" creationId="{3B1E0AEE-538B-47D4-8277-C5671EF5AD3D}"/>
            </ac:picMkLst>
          </pc:picChg>
          <pc:picChg chg="add mod">
            <ac:chgData name="Peter EDMUNDS (HAB)" userId="57fb2244-f77a-4291-bf83-84bcf6856161" providerId="ADAL" clId="{DB89AB8B-3AA7-4D3A-91C0-AD2B1E4544F7}" dt="2020-07-01T16:32:07.950" v="261"/>
            <ac:picMkLst>
              <pc:docMk/>
              <pc:sldMasterMk cId="2603236934" sldId="2147483648"/>
              <pc:sldLayoutMk cId="1205881852" sldId="2147483670"/>
              <ac:picMk id="41" creationId="{931539EE-F529-4C3E-BAC0-644F72C8CC73}"/>
            </ac:picMkLst>
          </pc:picChg>
          <pc:picChg chg="add mod">
            <ac:chgData name="Peter EDMUNDS (HAB)" userId="57fb2244-f77a-4291-bf83-84bcf6856161" providerId="ADAL" clId="{DB89AB8B-3AA7-4D3A-91C0-AD2B1E4544F7}" dt="2020-07-01T16:32:07.950" v="261"/>
            <ac:picMkLst>
              <pc:docMk/>
              <pc:sldMasterMk cId="2603236934" sldId="2147483648"/>
              <pc:sldLayoutMk cId="1205881852" sldId="2147483670"/>
              <ac:picMk id="42" creationId="{C6A5D169-02FF-441B-B616-9CC15A9C1240}"/>
            </ac:picMkLst>
          </pc:picChg>
          <pc:picChg chg="add mod">
            <ac:chgData name="Peter EDMUNDS (HAB)" userId="57fb2244-f77a-4291-bf83-84bcf6856161" providerId="ADAL" clId="{DB89AB8B-3AA7-4D3A-91C0-AD2B1E4544F7}" dt="2020-07-01T16:32:07.950" v="261"/>
            <ac:picMkLst>
              <pc:docMk/>
              <pc:sldMasterMk cId="2603236934" sldId="2147483648"/>
              <pc:sldLayoutMk cId="1205881852" sldId="2147483670"/>
              <ac:picMk id="43" creationId="{977F3A1C-4235-494D-BAA9-4D2861709053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54.415" v="289" actId="207"/>
          <pc:sldLayoutMkLst>
            <pc:docMk/>
            <pc:sldMasterMk cId="2603236934" sldId="2147483648"/>
            <pc:sldLayoutMk cId="1274842545" sldId="2147483671"/>
          </pc:sldLayoutMkLst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4" creationId="{50670FC4-B1BE-4CCF-9111-CFE3D8CAE3EA}"/>
            </ac:spMkLst>
          </pc:spChg>
          <pc:spChg chg="mod">
            <ac:chgData name="Peter EDMUNDS (HAB)" userId="57fb2244-f77a-4291-bf83-84bcf6856161" providerId="ADAL" clId="{DB89AB8B-3AA7-4D3A-91C0-AD2B1E4544F7}" dt="2020-07-01T16:40:54.415" v="289" actId="207"/>
            <ac:spMkLst>
              <pc:docMk/>
              <pc:sldMasterMk cId="2603236934" sldId="2147483648"/>
              <pc:sldLayoutMk cId="1274842545" sldId="2147483671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0:54.415" v="289" actId="207"/>
            <ac:spMkLst>
              <pc:docMk/>
              <pc:sldMasterMk cId="2603236934" sldId="2147483648"/>
              <pc:sldLayoutMk cId="1274842545" sldId="2147483671"/>
              <ac:spMk id="12" creationId="{3C6F3AE3-6072-44F3-A9F7-725E17F702DB}"/>
            </ac:spMkLst>
          </pc:spChg>
          <pc:spChg chg="add mod">
            <ac:chgData name="Peter EDMUNDS (HAB)" userId="57fb2244-f77a-4291-bf83-84bcf6856161" providerId="ADAL" clId="{DB89AB8B-3AA7-4D3A-91C0-AD2B1E4544F7}" dt="2020-07-01T15:19:07.718" v="77"/>
            <ac:spMkLst>
              <pc:docMk/>
              <pc:sldMasterMk cId="2603236934" sldId="2147483648"/>
              <pc:sldLayoutMk cId="1274842545" sldId="2147483671"/>
              <ac:spMk id="16" creationId="{4A038DD0-E8C2-4F21-94BC-0C0F54A3FA9A}"/>
            </ac:spMkLst>
          </pc:spChg>
          <pc:picChg chg="del">
            <ac:chgData name="Peter EDMUNDS (HAB)" userId="57fb2244-f77a-4291-bf83-84bcf6856161" providerId="ADAL" clId="{DB89AB8B-3AA7-4D3A-91C0-AD2B1E4544F7}" dt="2020-07-01T16:26:28.761" v="190" actId="478"/>
            <ac:picMkLst>
              <pc:docMk/>
              <pc:sldMasterMk cId="2603236934" sldId="2147483648"/>
              <pc:sldLayoutMk cId="1274842545" sldId="2147483671"/>
              <ac:picMk id="9" creationId="{FA102A24-8706-41AC-ABD3-F0E80FA0B7AD}"/>
            </ac:picMkLst>
          </pc:picChg>
          <pc:picChg chg="del">
            <ac:chgData name="Peter EDMUNDS (HAB)" userId="57fb2244-f77a-4291-bf83-84bcf6856161" providerId="ADAL" clId="{DB89AB8B-3AA7-4D3A-91C0-AD2B1E4544F7}" dt="2020-07-01T16:26:28.761" v="190" actId="478"/>
            <ac:picMkLst>
              <pc:docMk/>
              <pc:sldMasterMk cId="2603236934" sldId="2147483648"/>
              <pc:sldLayoutMk cId="1274842545" sldId="2147483671"/>
              <ac:picMk id="10" creationId="{5E47C425-60C1-43A5-8F3F-5E2BA8358450}"/>
            </ac:picMkLst>
          </pc:picChg>
          <pc:picChg chg="del">
            <ac:chgData name="Peter EDMUNDS (HAB)" userId="57fb2244-f77a-4291-bf83-84bcf6856161" providerId="ADAL" clId="{DB89AB8B-3AA7-4D3A-91C0-AD2B1E4544F7}" dt="2020-07-01T16:26:28.761" v="190" actId="478"/>
            <ac:picMkLst>
              <pc:docMk/>
              <pc:sldMasterMk cId="2603236934" sldId="2147483648"/>
              <pc:sldLayoutMk cId="1274842545" sldId="2147483671"/>
              <ac:picMk id="11" creationId="{F4425839-3862-43C1-BA87-C52AF9F91827}"/>
            </ac:picMkLst>
          </pc:picChg>
          <pc:picChg chg="del">
            <ac:chgData name="Peter EDMUNDS (HAB)" userId="57fb2244-f77a-4291-bf83-84bcf6856161" providerId="ADAL" clId="{DB89AB8B-3AA7-4D3A-91C0-AD2B1E4544F7}" dt="2020-07-01T15:16:15.261" v="22" actId="478"/>
            <ac:picMkLst>
              <pc:docMk/>
              <pc:sldMasterMk cId="2603236934" sldId="2147483648"/>
              <pc:sldLayoutMk cId="1274842545" sldId="2147483671"/>
              <ac:picMk id="15" creationId="{1C97ADBA-3D51-4793-AFCD-2B2D05642B2D}"/>
            </ac:picMkLst>
          </pc:picChg>
          <pc:picChg chg="add mod ord">
            <ac:chgData name="Peter EDMUNDS (HAB)" userId="57fb2244-f77a-4291-bf83-84bcf6856161" providerId="ADAL" clId="{DB89AB8B-3AA7-4D3A-91C0-AD2B1E4544F7}" dt="2020-07-01T16:31:01.868" v="242" actId="167"/>
            <ac:picMkLst>
              <pc:docMk/>
              <pc:sldMasterMk cId="2603236934" sldId="2147483648"/>
              <pc:sldLayoutMk cId="1274842545" sldId="2147483671"/>
              <ac:picMk id="17" creationId="{2D53203E-9644-44DA-BFB7-300F9F84DE9B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02.945" v="291" actId="207"/>
          <pc:sldLayoutMkLst>
            <pc:docMk/>
            <pc:sldMasterMk cId="2603236934" sldId="2147483648"/>
            <pc:sldLayoutMk cId="2216631068" sldId="2147483672"/>
          </pc:sldLayoutMkLst>
          <pc:spChg chg="mo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5" creationId="{674DAE1A-0CC0-43A5-B255-1FE7869D4297}"/>
            </ac:spMkLst>
          </pc:spChg>
          <pc:spChg chg="mod">
            <ac:chgData name="Peter EDMUNDS (HAB)" userId="57fb2244-f77a-4291-bf83-84bcf6856161" providerId="ADAL" clId="{DB89AB8B-3AA7-4D3A-91C0-AD2B1E4544F7}" dt="2020-07-01T16:41:02.945" v="291" actId="207"/>
            <ac:spMkLst>
              <pc:docMk/>
              <pc:sldMasterMk cId="2603236934" sldId="2147483648"/>
              <pc:sldLayoutMk cId="2216631068" sldId="2147483672"/>
              <ac:spMk id="6" creationId="{4A1AB901-BD08-4A90-8A37-1E8881BC335C}"/>
            </ac:spMkLst>
          </pc:spChg>
          <pc:spChg chg="mo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7" creationId="{B242F356-A348-4982-92EB-0DA040DFE888}"/>
            </ac:spMkLst>
          </pc:spChg>
          <pc:spChg chg="mo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8" creationId="{69347FDD-CB4A-4987-9D00-AB960D5C4E5C}"/>
            </ac:spMkLst>
          </pc:spChg>
          <pc:spChg chg="mod or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9" creationId="{B1291035-4345-49B6-8034-E83C8CAB1FAD}"/>
            </ac:spMkLst>
          </pc:spChg>
          <pc:spChg chg="add mod">
            <ac:chgData name="Peter EDMUNDS (HAB)" userId="57fb2244-f77a-4291-bf83-84bcf6856161" providerId="ADAL" clId="{DB89AB8B-3AA7-4D3A-91C0-AD2B1E4544F7}" dt="2020-07-01T15:19:08.594" v="78"/>
            <ac:spMkLst>
              <pc:docMk/>
              <pc:sldMasterMk cId="2603236934" sldId="2147483648"/>
              <pc:sldLayoutMk cId="2216631068" sldId="2147483672"/>
              <ac:spMk id="18" creationId="{5C3D0E15-F51D-42AC-8E8C-312A8BB0A705}"/>
            </ac:spMkLst>
          </pc:spChg>
          <pc:spChg chg="mod">
            <ac:chgData name="Peter EDMUNDS (HAB)" userId="57fb2244-f77a-4291-bf83-84bcf6856161" providerId="ADAL" clId="{DB89AB8B-3AA7-4D3A-91C0-AD2B1E4544F7}" dt="2020-07-01T16:41:02.945" v="291" actId="207"/>
            <ac:spMkLst>
              <pc:docMk/>
              <pc:sldMasterMk cId="2603236934" sldId="2147483648"/>
              <pc:sldLayoutMk cId="2216631068" sldId="2147483672"/>
              <ac:spMk id="19" creationId="{1CA0FD5A-4443-43E2-9B7C-45CCE228680F}"/>
            </ac:spMkLst>
          </pc:spChg>
          <pc:picChg chg="del">
            <ac:chgData name="Peter EDMUNDS (HAB)" userId="57fb2244-f77a-4291-bf83-84bcf6856161" providerId="ADAL" clId="{DB89AB8B-3AA7-4D3A-91C0-AD2B1E4544F7}" dt="2020-07-01T16:26:32.261" v="191" actId="478"/>
            <ac:picMkLst>
              <pc:docMk/>
              <pc:sldMasterMk cId="2603236934" sldId="2147483648"/>
              <pc:sldLayoutMk cId="2216631068" sldId="2147483672"/>
              <ac:picMk id="13" creationId="{A2F38030-62FD-46DE-93A6-85F1E4CAEF2D}"/>
            </ac:picMkLst>
          </pc:picChg>
          <pc:picChg chg="del">
            <ac:chgData name="Peter EDMUNDS (HAB)" userId="57fb2244-f77a-4291-bf83-84bcf6856161" providerId="ADAL" clId="{DB89AB8B-3AA7-4D3A-91C0-AD2B1E4544F7}" dt="2020-07-01T16:26:32.261" v="191" actId="478"/>
            <ac:picMkLst>
              <pc:docMk/>
              <pc:sldMasterMk cId="2603236934" sldId="2147483648"/>
              <pc:sldLayoutMk cId="2216631068" sldId="2147483672"/>
              <ac:picMk id="14" creationId="{E7A83436-0C8F-4553-8931-69DEE3B29488}"/>
            </ac:picMkLst>
          </pc:picChg>
          <pc:picChg chg="del">
            <ac:chgData name="Peter EDMUNDS (HAB)" userId="57fb2244-f77a-4291-bf83-84bcf6856161" providerId="ADAL" clId="{DB89AB8B-3AA7-4D3A-91C0-AD2B1E4544F7}" dt="2020-07-01T16:26:32.261" v="191" actId="478"/>
            <ac:picMkLst>
              <pc:docMk/>
              <pc:sldMasterMk cId="2603236934" sldId="2147483648"/>
              <pc:sldLayoutMk cId="2216631068" sldId="2147483672"/>
              <ac:picMk id="15" creationId="{BB50D53C-AF79-4086-BEA2-A8B43C6F429A}"/>
            </ac:picMkLst>
          </pc:picChg>
          <pc:picChg chg="del">
            <ac:chgData name="Peter EDMUNDS (HAB)" userId="57fb2244-f77a-4291-bf83-84bcf6856161" providerId="ADAL" clId="{DB89AB8B-3AA7-4D3A-91C0-AD2B1E4544F7}" dt="2020-07-01T15:16:16.243" v="23" actId="478"/>
            <ac:picMkLst>
              <pc:docMk/>
              <pc:sldMasterMk cId="2603236934" sldId="2147483648"/>
              <pc:sldLayoutMk cId="2216631068" sldId="2147483672"/>
              <ac:picMk id="16" creationId="{AD323989-D209-4305-BBCC-760DA3CA33BE}"/>
            </ac:picMkLst>
          </pc:picChg>
          <pc:picChg chg="add mod ord">
            <ac:chgData name="Peter EDMUNDS (HAB)" userId="57fb2244-f77a-4291-bf83-84bcf6856161" providerId="ADAL" clId="{DB89AB8B-3AA7-4D3A-91C0-AD2B1E4544F7}" dt="2020-07-01T16:31:10.326" v="246" actId="167"/>
            <ac:picMkLst>
              <pc:docMk/>
              <pc:sldMasterMk cId="2603236934" sldId="2147483648"/>
              <pc:sldLayoutMk cId="2216631068" sldId="2147483672"/>
              <ac:picMk id="20" creationId="{789D324B-BE7F-4773-8180-87FFE267BFDF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12.257" v="293" actId="207"/>
          <pc:sldLayoutMkLst>
            <pc:docMk/>
            <pc:sldMasterMk cId="2603236934" sldId="2147483648"/>
            <pc:sldLayoutMk cId="889580436" sldId="2147483673"/>
          </pc:sldLayoutMkLst>
          <pc:spChg chg="mo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5" creationId="{7986B3DB-F66E-4649-8DAE-977FA0BFD062}"/>
            </ac:spMkLst>
          </pc:spChg>
          <pc:spChg chg="mo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6" creationId="{197C638C-F41D-4B04-ABD7-6F8D71098089}"/>
            </ac:spMkLst>
          </pc:spChg>
          <pc:spChg chg="mod">
            <ac:chgData name="Peter EDMUNDS (HAB)" userId="57fb2244-f77a-4291-bf83-84bcf6856161" providerId="ADAL" clId="{DB89AB8B-3AA7-4D3A-91C0-AD2B1E4544F7}" dt="2020-07-01T16:41:12.257" v="293" actId="207"/>
            <ac:spMkLst>
              <pc:docMk/>
              <pc:sldMasterMk cId="2603236934" sldId="2147483648"/>
              <pc:sldLayoutMk cId="889580436" sldId="2147483673"/>
              <ac:spMk id="7" creationId="{3D74E23C-1AAF-4626-84B9-BC8FC82DEFD3}"/>
            </ac:spMkLst>
          </pc:spChg>
          <pc:spChg chg="mo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8" creationId="{198A41D4-0A62-462C-B057-F92C270B8BE1}"/>
            </ac:spMkLst>
          </pc:spChg>
          <pc:spChg chg="mod or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9" creationId="{6DB8BA89-5D51-4159-A869-2DDA01BFD983}"/>
            </ac:spMkLst>
          </pc:spChg>
          <pc:spChg chg="mod">
            <ac:chgData name="Peter EDMUNDS (HAB)" userId="57fb2244-f77a-4291-bf83-84bcf6856161" providerId="ADAL" clId="{DB89AB8B-3AA7-4D3A-91C0-AD2B1E4544F7}" dt="2020-07-01T16:41:12.257" v="293" actId="207"/>
            <ac:spMkLst>
              <pc:docMk/>
              <pc:sldMasterMk cId="2603236934" sldId="2147483648"/>
              <pc:sldLayoutMk cId="889580436" sldId="2147483673"/>
              <ac:spMk id="16" creationId="{8F8078FF-4615-44D5-93C6-39FDC0FBB0D5}"/>
            </ac:spMkLst>
          </pc:spChg>
          <pc:spChg chg="add mod">
            <ac:chgData name="Peter EDMUNDS (HAB)" userId="57fb2244-f77a-4291-bf83-84bcf6856161" providerId="ADAL" clId="{DB89AB8B-3AA7-4D3A-91C0-AD2B1E4544F7}" dt="2020-07-01T15:19:09.647" v="79"/>
            <ac:spMkLst>
              <pc:docMk/>
              <pc:sldMasterMk cId="2603236934" sldId="2147483648"/>
              <pc:sldLayoutMk cId="889580436" sldId="2147483673"/>
              <ac:spMk id="17" creationId="{7C3B9143-74D6-404B-A447-6C4BBF033590}"/>
            </ac:spMkLst>
          </pc:spChg>
          <pc:picChg chg="del">
            <ac:chgData name="Peter EDMUNDS (HAB)" userId="57fb2244-f77a-4291-bf83-84bcf6856161" providerId="ADAL" clId="{DB89AB8B-3AA7-4D3A-91C0-AD2B1E4544F7}" dt="2020-07-01T16:26:35.488" v="192" actId="478"/>
            <ac:picMkLst>
              <pc:docMk/>
              <pc:sldMasterMk cId="2603236934" sldId="2147483648"/>
              <pc:sldLayoutMk cId="889580436" sldId="2147483673"/>
              <ac:picMk id="13" creationId="{8D5C9229-6C1C-406A-9F58-CCC8D5F1E2D0}"/>
            </ac:picMkLst>
          </pc:picChg>
          <pc:picChg chg="del">
            <ac:chgData name="Peter EDMUNDS (HAB)" userId="57fb2244-f77a-4291-bf83-84bcf6856161" providerId="ADAL" clId="{DB89AB8B-3AA7-4D3A-91C0-AD2B1E4544F7}" dt="2020-07-01T16:26:35.488" v="192" actId="478"/>
            <ac:picMkLst>
              <pc:docMk/>
              <pc:sldMasterMk cId="2603236934" sldId="2147483648"/>
              <pc:sldLayoutMk cId="889580436" sldId="2147483673"/>
              <ac:picMk id="14" creationId="{4628FA7D-2C89-4BA1-A70B-6276F575A8E9}"/>
            </ac:picMkLst>
          </pc:picChg>
          <pc:picChg chg="del">
            <ac:chgData name="Peter EDMUNDS (HAB)" userId="57fb2244-f77a-4291-bf83-84bcf6856161" providerId="ADAL" clId="{DB89AB8B-3AA7-4D3A-91C0-AD2B1E4544F7}" dt="2020-07-01T16:26:35.488" v="192" actId="478"/>
            <ac:picMkLst>
              <pc:docMk/>
              <pc:sldMasterMk cId="2603236934" sldId="2147483648"/>
              <pc:sldLayoutMk cId="889580436" sldId="2147483673"/>
              <ac:picMk id="15" creationId="{00C0CF16-347D-4923-AE06-6852FCDA3105}"/>
            </ac:picMkLst>
          </pc:picChg>
          <pc:picChg chg="del">
            <ac:chgData name="Peter EDMUNDS (HAB)" userId="57fb2244-f77a-4291-bf83-84bcf6856161" providerId="ADAL" clId="{DB89AB8B-3AA7-4D3A-91C0-AD2B1E4544F7}" dt="2020-07-01T15:16:17.054" v="24" actId="478"/>
            <ac:picMkLst>
              <pc:docMk/>
              <pc:sldMasterMk cId="2603236934" sldId="2147483648"/>
              <pc:sldLayoutMk cId="889580436" sldId="2147483673"/>
              <ac:picMk id="19" creationId="{7639456D-EDAE-4348-9EB7-6FEA15C0BDDB}"/>
            </ac:picMkLst>
          </pc:picChg>
          <pc:picChg chg="add mod ord">
            <ac:chgData name="Peter EDMUNDS (HAB)" userId="57fb2244-f77a-4291-bf83-84bcf6856161" providerId="ADAL" clId="{DB89AB8B-3AA7-4D3A-91C0-AD2B1E4544F7}" dt="2020-07-01T16:31:19.363" v="250" actId="167"/>
            <ac:picMkLst>
              <pc:docMk/>
              <pc:sldMasterMk cId="2603236934" sldId="2147483648"/>
              <pc:sldLayoutMk cId="889580436" sldId="2147483673"/>
              <ac:picMk id="20" creationId="{67A32BAF-34CF-4B1C-B13E-9C2D899CEB47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20.849" v="295" actId="207"/>
          <pc:sldLayoutMkLst>
            <pc:docMk/>
            <pc:sldMasterMk cId="2603236934" sldId="2147483648"/>
            <pc:sldLayoutMk cId="3699823584" sldId="2147483674"/>
          </pc:sldLayoutMkLst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5" creationId="{FFFD9FC6-D0BB-45CB-AB94-44CB54B02CE5}"/>
            </ac:spMkLst>
          </pc:spChg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6" creationId="{2A6B7DFB-3493-4763-86D6-FC1EABF8E201}"/>
            </ac:spMkLst>
          </pc:spChg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7" creationId="{BC64F25B-2E13-4DC0-B429-4F235CC18101}"/>
            </ac:spMkLst>
          </pc:spChg>
          <pc:spChg chg="mod">
            <ac:chgData name="Peter EDMUNDS (HAB)" userId="57fb2244-f77a-4291-bf83-84bcf6856161" providerId="ADAL" clId="{DB89AB8B-3AA7-4D3A-91C0-AD2B1E4544F7}" dt="2020-07-01T16:41:20.849" v="295" actId="207"/>
            <ac:spMkLst>
              <pc:docMk/>
              <pc:sldMasterMk cId="2603236934" sldId="2147483648"/>
              <pc:sldLayoutMk cId="3699823584" sldId="2147483674"/>
              <ac:spMk id="8" creationId="{6F6A4F4E-3C6C-4F8F-9C65-EE89A368D0A4}"/>
            </ac:spMkLst>
          </pc:spChg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9" creationId="{BF9993D6-540A-4A42-BA0A-804F85E72448}"/>
            </ac:spMkLst>
          </pc:spChg>
          <pc:spChg chg="mod">
            <ac:chgData name="Peter EDMUNDS (HAB)" userId="57fb2244-f77a-4291-bf83-84bcf6856161" providerId="ADAL" clId="{DB89AB8B-3AA7-4D3A-91C0-AD2B1E4544F7}" dt="2020-07-01T16:41:20.849" v="295" actId="207"/>
            <ac:spMkLst>
              <pc:docMk/>
              <pc:sldMasterMk cId="2603236934" sldId="2147483648"/>
              <pc:sldLayoutMk cId="3699823584" sldId="2147483674"/>
              <ac:spMk id="16" creationId="{C9F17B9A-AB6C-4FFA-BE88-C89D0451D18A}"/>
            </ac:spMkLst>
          </pc:spChg>
          <pc:spChg chg="add mod">
            <ac:chgData name="Peter EDMUNDS (HAB)" userId="57fb2244-f77a-4291-bf83-84bcf6856161" providerId="ADAL" clId="{DB89AB8B-3AA7-4D3A-91C0-AD2B1E4544F7}" dt="2020-07-01T15:19:10.686" v="80"/>
            <ac:spMkLst>
              <pc:docMk/>
              <pc:sldMasterMk cId="2603236934" sldId="2147483648"/>
              <pc:sldLayoutMk cId="3699823584" sldId="2147483674"/>
              <ac:spMk id="17" creationId="{50618780-BAFF-49D1-B988-7168D906D70D}"/>
            </ac:spMkLst>
          </pc:spChg>
          <pc:picChg chg="del">
            <ac:chgData name="Peter EDMUNDS (HAB)" userId="57fb2244-f77a-4291-bf83-84bcf6856161" providerId="ADAL" clId="{DB89AB8B-3AA7-4D3A-91C0-AD2B1E4544F7}" dt="2020-07-01T16:26:39.017" v="193" actId="478"/>
            <ac:picMkLst>
              <pc:docMk/>
              <pc:sldMasterMk cId="2603236934" sldId="2147483648"/>
              <pc:sldLayoutMk cId="3699823584" sldId="2147483674"/>
              <ac:picMk id="13" creationId="{CBC1297A-0614-4500-BC64-CC5F58E2D823}"/>
            </ac:picMkLst>
          </pc:picChg>
          <pc:picChg chg="del">
            <ac:chgData name="Peter EDMUNDS (HAB)" userId="57fb2244-f77a-4291-bf83-84bcf6856161" providerId="ADAL" clId="{DB89AB8B-3AA7-4D3A-91C0-AD2B1E4544F7}" dt="2020-07-01T16:26:39.017" v="193" actId="478"/>
            <ac:picMkLst>
              <pc:docMk/>
              <pc:sldMasterMk cId="2603236934" sldId="2147483648"/>
              <pc:sldLayoutMk cId="3699823584" sldId="2147483674"/>
              <ac:picMk id="14" creationId="{37B1C33E-8A4F-4C64-A514-3C3357CCDEF8}"/>
            </ac:picMkLst>
          </pc:picChg>
          <pc:picChg chg="del">
            <ac:chgData name="Peter EDMUNDS (HAB)" userId="57fb2244-f77a-4291-bf83-84bcf6856161" providerId="ADAL" clId="{DB89AB8B-3AA7-4D3A-91C0-AD2B1E4544F7}" dt="2020-07-01T16:26:39.017" v="193" actId="478"/>
            <ac:picMkLst>
              <pc:docMk/>
              <pc:sldMasterMk cId="2603236934" sldId="2147483648"/>
              <pc:sldLayoutMk cId="3699823584" sldId="2147483674"/>
              <ac:picMk id="15" creationId="{D5B17C06-DCB4-4EB8-846C-A3FD8C84A8CF}"/>
            </ac:picMkLst>
          </pc:picChg>
          <pc:picChg chg="del">
            <ac:chgData name="Peter EDMUNDS (HAB)" userId="57fb2244-f77a-4291-bf83-84bcf6856161" providerId="ADAL" clId="{DB89AB8B-3AA7-4D3A-91C0-AD2B1E4544F7}" dt="2020-07-01T15:16:17.817" v="25" actId="478"/>
            <ac:picMkLst>
              <pc:docMk/>
              <pc:sldMasterMk cId="2603236934" sldId="2147483648"/>
              <pc:sldLayoutMk cId="3699823584" sldId="2147483674"/>
              <ac:picMk id="19" creationId="{7B9359A3-B99F-4DDC-BB5E-8261A3862BC2}"/>
            </ac:picMkLst>
          </pc:picChg>
          <pc:picChg chg="add mod ord">
            <ac:chgData name="Peter EDMUNDS (HAB)" userId="57fb2244-f77a-4291-bf83-84bcf6856161" providerId="ADAL" clId="{DB89AB8B-3AA7-4D3A-91C0-AD2B1E4544F7}" dt="2020-07-01T16:31:23.584" v="252" actId="167"/>
            <ac:picMkLst>
              <pc:docMk/>
              <pc:sldMasterMk cId="2603236934" sldId="2147483648"/>
              <pc:sldLayoutMk cId="3699823584" sldId="2147483674"/>
              <ac:picMk id="20" creationId="{E5920625-E05B-45A3-985F-75007FCFBFD6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30.640" v="297" actId="207"/>
          <pc:sldLayoutMkLst>
            <pc:docMk/>
            <pc:sldMasterMk cId="2603236934" sldId="2147483648"/>
            <pc:sldLayoutMk cId="1382493626" sldId="2147483675"/>
          </pc:sldLayoutMkLst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9" creationId="{0B8ABD72-1160-4214-8734-C05D02D4BC8C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10" creationId="{426FE47C-5C79-4F2C-8688-CF56B191AAB5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18" creationId="{240E8016-F92A-48AB-A65A-AD06BB3807E7}"/>
            </ac:spMkLst>
          </pc:spChg>
          <pc:spChg chg="mod">
            <ac:chgData name="Peter EDMUNDS (HAB)" userId="57fb2244-f77a-4291-bf83-84bcf6856161" providerId="ADAL" clId="{DB89AB8B-3AA7-4D3A-91C0-AD2B1E4544F7}" dt="2020-07-01T16:41:30.640" v="297" actId="207"/>
            <ac:spMkLst>
              <pc:docMk/>
              <pc:sldMasterMk cId="2603236934" sldId="2147483648"/>
              <pc:sldLayoutMk cId="1382493626" sldId="2147483675"/>
              <ac:spMk id="38" creationId="{1169BC7F-895F-4FC3-B70A-ED3E3042EA0A}"/>
            </ac:spMkLst>
          </pc:spChg>
          <pc:spChg chg="add mod">
            <ac:chgData name="Peter EDMUNDS (HAB)" userId="57fb2244-f77a-4291-bf83-84bcf6856161" providerId="ADAL" clId="{DB89AB8B-3AA7-4D3A-91C0-AD2B1E4544F7}" dt="2020-07-01T15:19:11.784" v="81"/>
            <ac:spMkLst>
              <pc:docMk/>
              <pc:sldMasterMk cId="2603236934" sldId="2147483648"/>
              <pc:sldLayoutMk cId="1382493626" sldId="2147483675"/>
              <ac:spMk id="39" creationId="{70DAC767-4E43-4683-9F31-FD063B79254D}"/>
            </ac:spMkLst>
          </pc:spChg>
          <pc:picChg chg="del">
            <ac:chgData name="Peter EDMUNDS (HAB)" userId="57fb2244-f77a-4291-bf83-84bcf6856161" providerId="ADAL" clId="{DB89AB8B-3AA7-4D3A-91C0-AD2B1E4544F7}" dt="2020-07-01T16:26:42.251" v="194" actId="478"/>
            <ac:picMkLst>
              <pc:docMk/>
              <pc:sldMasterMk cId="2603236934" sldId="2147483648"/>
              <pc:sldLayoutMk cId="1382493626" sldId="2147483675"/>
              <ac:picMk id="23" creationId="{46D16C2B-CFD2-4CCA-90F8-7239E8E2B9E9}"/>
            </ac:picMkLst>
          </pc:picChg>
          <pc:picChg chg="del">
            <ac:chgData name="Peter EDMUNDS (HAB)" userId="57fb2244-f77a-4291-bf83-84bcf6856161" providerId="ADAL" clId="{DB89AB8B-3AA7-4D3A-91C0-AD2B1E4544F7}" dt="2020-07-01T16:26:42.251" v="194" actId="478"/>
            <ac:picMkLst>
              <pc:docMk/>
              <pc:sldMasterMk cId="2603236934" sldId="2147483648"/>
              <pc:sldLayoutMk cId="1382493626" sldId="2147483675"/>
              <ac:picMk id="24" creationId="{59023612-AC9F-4A81-BB95-5A3CA68C4C53}"/>
            </ac:picMkLst>
          </pc:picChg>
          <pc:picChg chg="del">
            <ac:chgData name="Peter EDMUNDS (HAB)" userId="57fb2244-f77a-4291-bf83-84bcf6856161" providerId="ADAL" clId="{DB89AB8B-3AA7-4D3A-91C0-AD2B1E4544F7}" dt="2020-07-01T16:26:42.251" v="194" actId="478"/>
            <ac:picMkLst>
              <pc:docMk/>
              <pc:sldMasterMk cId="2603236934" sldId="2147483648"/>
              <pc:sldLayoutMk cId="1382493626" sldId="2147483675"/>
              <ac:picMk id="25" creationId="{FEEDEA5A-084A-45C4-86BC-562006C3939E}"/>
            </ac:picMkLst>
          </pc:picChg>
          <pc:picChg chg="del">
            <ac:chgData name="Peter EDMUNDS (HAB)" userId="57fb2244-f77a-4291-bf83-84bcf6856161" providerId="ADAL" clId="{DB89AB8B-3AA7-4D3A-91C0-AD2B1E4544F7}" dt="2020-07-01T15:16:18.707" v="26" actId="478"/>
            <ac:picMkLst>
              <pc:docMk/>
              <pc:sldMasterMk cId="2603236934" sldId="2147483648"/>
              <pc:sldLayoutMk cId="1382493626" sldId="2147483675"/>
              <ac:picMk id="41" creationId="{C2469951-BD6C-45AE-A14D-AE56C3381C01}"/>
            </ac:picMkLst>
          </pc:picChg>
          <pc:picChg chg="add mod ord">
            <ac:chgData name="Peter EDMUNDS (HAB)" userId="57fb2244-f77a-4291-bf83-84bcf6856161" providerId="ADAL" clId="{DB89AB8B-3AA7-4D3A-91C0-AD2B1E4544F7}" dt="2020-07-01T16:31:28.901" v="254" actId="167"/>
            <ac:picMkLst>
              <pc:docMk/>
              <pc:sldMasterMk cId="2603236934" sldId="2147483648"/>
              <pc:sldLayoutMk cId="1382493626" sldId="2147483675"/>
              <ac:picMk id="45" creationId="{CB338A5C-A7A3-4423-B152-B3A1A1E2B45F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38.883" v="299" actId="207"/>
          <pc:sldLayoutMkLst>
            <pc:docMk/>
            <pc:sldMasterMk cId="2603236934" sldId="2147483648"/>
            <pc:sldLayoutMk cId="1253677990" sldId="2147483676"/>
          </pc:sldLayoutMkLst>
          <pc:spChg chg="mod">
            <ac:chgData name="Peter EDMUNDS (HAB)" userId="57fb2244-f77a-4291-bf83-84bcf6856161" providerId="ADAL" clId="{DB89AB8B-3AA7-4D3A-91C0-AD2B1E4544F7}" dt="2020-07-01T16:41:36.916" v="298" actId="208"/>
            <ac:spMkLst>
              <pc:docMk/>
              <pc:sldMasterMk cId="2603236934" sldId="2147483648"/>
              <pc:sldLayoutMk cId="1253677990" sldId="2147483676"/>
              <ac:spMk id="12" creationId="{70FF4AA0-F793-4FB9-9701-53912D138831}"/>
            </ac:spMkLst>
          </pc:spChg>
          <pc:spChg chg="add mod">
            <ac:chgData name="Peter EDMUNDS (HAB)" userId="57fb2244-f77a-4291-bf83-84bcf6856161" providerId="ADAL" clId="{DB89AB8B-3AA7-4D3A-91C0-AD2B1E4544F7}" dt="2020-07-01T15:19:12.882" v="82"/>
            <ac:spMkLst>
              <pc:docMk/>
              <pc:sldMasterMk cId="2603236934" sldId="2147483648"/>
              <pc:sldLayoutMk cId="1253677990" sldId="2147483676"/>
              <ac:spMk id="13" creationId="{6E2FB686-3CD3-4AC8-B2E9-FD6EBFE0CAD6}"/>
            </ac:spMkLst>
          </pc:spChg>
          <pc:spChg chg="mod">
            <ac:chgData name="Peter EDMUNDS (HAB)" userId="57fb2244-f77a-4291-bf83-84bcf6856161" providerId="ADAL" clId="{DB89AB8B-3AA7-4D3A-91C0-AD2B1E4544F7}" dt="2020-07-01T16:41:36.916" v="298" actId="208"/>
            <ac:spMkLst>
              <pc:docMk/>
              <pc:sldMasterMk cId="2603236934" sldId="2147483648"/>
              <pc:sldLayoutMk cId="1253677990" sldId="2147483676"/>
              <ac:spMk id="16" creationId="{E0548F70-1EE8-46CC-B7A0-211BE15C020D}"/>
            </ac:spMkLst>
          </pc:spChg>
          <pc:spChg chg="mod">
            <ac:chgData name="Peter EDMUNDS (HAB)" userId="57fb2244-f77a-4291-bf83-84bcf6856161" providerId="ADAL" clId="{DB89AB8B-3AA7-4D3A-91C0-AD2B1E4544F7}" dt="2020-07-01T16:41:38.883" v="299" actId="207"/>
            <ac:spMkLst>
              <pc:docMk/>
              <pc:sldMasterMk cId="2603236934" sldId="2147483648"/>
              <pc:sldLayoutMk cId="1253677990" sldId="2147483676"/>
              <ac:spMk id="22" creationId="{AB7D2E1E-71AD-4BD9-9BDA-6263D8E26588}"/>
            </ac:spMkLst>
          </pc:spChg>
          <pc:picChg chg="del">
            <ac:chgData name="Peter EDMUNDS (HAB)" userId="57fb2244-f77a-4291-bf83-84bcf6856161" providerId="ADAL" clId="{DB89AB8B-3AA7-4D3A-91C0-AD2B1E4544F7}" dt="2020-07-01T15:16:19.560" v="27" actId="478"/>
            <ac:picMkLst>
              <pc:docMk/>
              <pc:sldMasterMk cId="2603236934" sldId="2147483648"/>
              <pc:sldLayoutMk cId="1253677990" sldId="2147483676"/>
              <ac:picMk id="11" creationId="{902E4991-525E-4F0C-823F-DEF148FB6DD1}"/>
            </ac:picMkLst>
          </pc:picChg>
        </pc:sldLayoutChg>
        <pc:sldLayoutChg chg="modSp mod">
          <pc:chgData name="Peter EDMUNDS (HAB)" userId="57fb2244-f77a-4291-bf83-84bcf6856161" providerId="ADAL" clId="{DB89AB8B-3AA7-4D3A-91C0-AD2B1E4544F7}" dt="2020-07-01T15:15:52.968" v="9" actId="207"/>
          <pc:sldLayoutMkLst>
            <pc:docMk/>
            <pc:sldMasterMk cId="2603236934" sldId="2147483648"/>
            <pc:sldLayoutMk cId="1880700849" sldId="2147483677"/>
          </pc:sldLayoutMkLst>
          <pc:spChg chg="mod">
            <ac:chgData name="Peter EDMUNDS (HAB)" userId="57fb2244-f77a-4291-bf83-84bcf6856161" providerId="ADAL" clId="{DB89AB8B-3AA7-4D3A-91C0-AD2B1E4544F7}" dt="2020-07-01T15:15:30.148" v="0" actId="208"/>
            <ac:spMkLst>
              <pc:docMk/>
              <pc:sldMasterMk cId="2603236934" sldId="2147483648"/>
              <pc:sldLayoutMk cId="1880700849" sldId="2147483677"/>
              <ac:spMk id="16" creationId="{37A89079-236F-4A22-8FFF-9663B4EB1375}"/>
            </ac:spMkLst>
          </pc:spChg>
          <pc:spChg chg="mod">
            <ac:chgData name="Peter EDMUNDS (HAB)" userId="57fb2244-f77a-4291-bf83-84bcf6856161" providerId="ADAL" clId="{DB89AB8B-3AA7-4D3A-91C0-AD2B1E4544F7}" dt="2020-07-01T15:15:42.194" v="5" actId="208"/>
            <ac:spMkLst>
              <pc:docMk/>
              <pc:sldMasterMk cId="2603236934" sldId="2147483648"/>
              <pc:sldLayoutMk cId="1880700849" sldId="2147483677"/>
              <ac:spMk id="18" creationId="{8C55545C-5EF8-4BD6-947D-5B5F3AA27D7C}"/>
            </ac:spMkLst>
          </pc:spChg>
          <pc:spChg chg="mod">
            <ac:chgData name="Peter EDMUNDS (HAB)" userId="57fb2244-f77a-4291-bf83-84bcf6856161" providerId="ADAL" clId="{DB89AB8B-3AA7-4D3A-91C0-AD2B1E4544F7}" dt="2020-07-01T15:15:35.087" v="2" actId="207"/>
            <ac:spMkLst>
              <pc:docMk/>
              <pc:sldMasterMk cId="2603236934" sldId="2147483648"/>
              <pc:sldLayoutMk cId="1880700849" sldId="2147483677"/>
              <ac:spMk id="19" creationId="{5E8CD4EB-B962-44CB-8A10-BB7CDE6FBEE9}"/>
            </ac:spMkLst>
          </pc:spChg>
          <pc:spChg chg="mod">
            <ac:chgData name="Peter EDMUNDS (HAB)" userId="57fb2244-f77a-4291-bf83-84bcf6856161" providerId="ADAL" clId="{DB89AB8B-3AA7-4D3A-91C0-AD2B1E4544F7}" dt="2020-07-01T15:15:39.027" v="4" actId="207"/>
            <ac:spMkLst>
              <pc:docMk/>
              <pc:sldMasterMk cId="2603236934" sldId="2147483648"/>
              <pc:sldLayoutMk cId="1880700849" sldId="2147483677"/>
              <ac:spMk id="20" creationId="{1181F853-BF94-40DA-954D-58989AB8DE74}"/>
            </ac:spMkLst>
          </pc:spChg>
          <pc:spChg chg="mod">
            <ac:chgData name="Peter EDMUNDS (HAB)" userId="57fb2244-f77a-4291-bf83-84bcf6856161" providerId="ADAL" clId="{DB89AB8B-3AA7-4D3A-91C0-AD2B1E4544F7}" dt="2020-07-01T15:15:44.786" v="6" actId="208"/>
            <ac:spMkLst>
              <pc:docMk/>
              <pc:sldMasterMk cId="2603236934" sldId="2147483648"/>
              <pc:sldLayoutMk cId="1880700849" sldId="2147483677"/>
              <ac:spMk id="21" creationId="{6E63E400-D736-4FE2-A70F-1A4C9C1F87DD}"/>
            </ac:spMkLst>
          </pc:spChg>
          <pc:spChg chg="mod">
            <ac:chgData name="Peter EDMUNDS (HAB)" userId="57fb2244-f77a-4291-bf83-84bcf6856161" providerId="ADAL" clId="{DB89AB8B-3AA7-4D3A-91C0-AD2B1E4544F7}" dt="2020-07-01T15:15:48.710" v="7" actId="208"/>
            <ac:spMkLst>
              <pc:docMk/>
              <pc:sldMasterMk cId="2603236934" sldId="2147483648"/>
              <pc:sldLayoutMk cId="1880700849" sldId="2147483677"/>
              <ac:spMk id="22" creationId="{145ACC6F-56AA-4F4E-8FB5-FA694639643B}"/>
            </ac:spMkLst>
          </pc:spChg>
          <pc:spChg chg="mod">
            <ac:chgData name="Peter EDMUNDS (HAB)" userId="57fb2244-f77a-4291-bf83-84bcf6856161" providerId="ADAL" clId="{DB89AB8B-3AA7-4D3A-91C0-AD2B1E4544F7}" dt="2020-07-01T15:15:52.968" v="9" actId="207"/>
            <ac:spMkLst>
              <pc:docMk/>
              <pc:sldMasterMk cId="2603236934" sldId="2147483648"/>
              <pc:sldLayoutMk cId="1880700849" sldId="2147483677"/>
              <ac:spMk id="23" creationId="{2D5FE6A0-2FE4-4777-AEE8-EC2BEB3FC62C}"/>
            </ac:spMkLst>
          </pc:spChg>
          <pc:spChg chg="mod">
            <ac:chgData name="Peter EDMUNDS (HAB)" userId="57fb2244-f77a-4291-bf83-84bcf6856161" providerId="ADAL" clId="{DB89AB8B-3AA7-4D3A-91C0-AD2B1E4544F7}" dt="2020-07-01T15:15:52.968" v="9" actId="207"/>
            <ac:spMkLst>
              <pc:docMk/>
              <pc:sldMasterMk cId="2603236934" sldId="2147483648"/>
              <pc:sldLayoutMk cId="1880700849" sldId="2147483677"/>
              <ac:spMk id="24" creationId="{4736AEB8-69B7-45F4-B5DB-2D3F277911A2}"/>
            </ac:spMkLst>
          </pc:spChg>
        </pc:sldLayoutChg>
      </pc:sldMasterChg>
    </pc:docChg>
  </pc:docChgLst>
  <pc:docChgLst>
    <pc:chgData name="Peter EDMUNDS" userId="57fb2244-f77a-4291-bf83-84bcf6856161" providerId="ADAL" clId="{44264908-F95A-4C76-A22E-9408576B97A9}"/>
    <pc:docChg chg="addSld modSld">
      <pc:chgData name="Peter EDMUNDS" userId="57fb2244-f77a-4291-bf83-84bcf6856161" providerId="ADAL" clId="{44264908-F95A-4C76-A22E-9408576B97A9}" dt="2020-07-15T21:02:46.286" v="0"/>
      <pc:docMkLst>
        <pc:docMk/>
      </pc:docMkLst>
      <pc:sldChg chg="add">
        <pc:chgData name="Peter EDMUNDS" userId="57fb2244-f77a-4291-bf83-84bcf6856161" providerId="ADAL" clId="{44264908-F95A-4C76-A22E-9408576B97A9}" dt="2020-07-15T21:02:46.286" v="0"/>
        <pc:sldMkLst>
          <pc:docMk/>
          <pc:sldMk cId="2207074353" sldId="397"/>
        </pc:sldMkLst>
      </pc:sldChg>
    </pc:docChg>
  </pc:docChgLst>
  <pc:docChgLst>
    <pc:chgData name="Peter EDMUNDS" userId="57fb2244-f77a-4291-bf83-84bcf6856161" providerId="ADAL" clId="{D97D8D4D-E026-4515-A213-914F7E2FF0D8}"/>
    <pc:docChg chg="undo custSel modMainMaster">
      <pc:chgData name="Peter EDMUNDS" userId="57fb2244-f77a-4291-bf83-84bcf6856161" providerId="ADAL" clId="{D97D8D4D-E026-4515-A213-914F7E2FF0D8}" dt="2020-06-30T12:21:57.667" v="243" actId="208"/>
      <pc:docMkLst>
        <pc:docMk/>
      </pc:docMkLst>
      <pc:sldMasterChg chg="modSldLayout">
        <pc:chgData name="Peter EDMUNDS" userId="57fb2244-f77a-4291-bf83-84bcf6856161" providerId="ADAL" clId="{D97D8D4D-E026-4515-A213-914F7E2FF0D8}" dt="2020-06-30T12:21:57.667" v="243" actId="208"/>
        <pc:sldMasterMkLst>
          <pc:docMk/>
          <pc:sldMasterMk cId="2603236934" sldId="2147483648"/>
        </pc:sldMasterMkLst>
        <pc:sldLayoutChg chg="addSp delSp modSp">
          <pc:chgData name="Peter EDMUNDS" userId="57fb2244-f77a-4291-bf83-84bcf6856161" providerId="ADAL" clId="{D97D8D4D-E026-4515-A213-914F7E2FF0D8}" dt="2020-06-30T11:59:50.466" v="61" actId="1076"/>
          <pc:sldLayoutMkLst>
            <pc:docMk/>
            <pc:sldMasterMk cId="2603236934" sldId="2147483648"/>
            <pc:sldLayoutMk cId="1181954189" sldId="2147483650"/>
          </pc:sldLayoutMkLst>
          <pc:spChg chg="mod">
            <ac:chgData name="Peter EDMUNDS" userId="57fb2244-f77a-4291-bf83-84bcf6856161" providerId="ADAL" clId="{D97D8D4D-E026-4515-A213-914F7E2FF0D8}" dt="2020-06-30T11:53:29.051" v="47" actId="208"/>
            <ac:spMkLst>
              <pc:docMk/>
              <pc:sldMasterMk cId="2603236934" sldId="2147483648"/>
              <pc:sldLayoutMk cId="1181954189" sldId="2147483650"/>
              <ac:spMk id="7" creationId="{EF800E0C-4520-4D61-B97B-846CC00F2807}"/>
            </ac:spMkLst>
          </pc:spChg>
          <pc:spChg chg="mod">
            <ac:chgData name="Peter EDMUNDS" userId="57fb2244-f77a-4291-bf83-84bcf6856161" providerId="ADAL" clId="{D97D8D4D-E026-4515-A213-914F7E2FF0D8}" dt="2020-06-30T11:53:32.416" v="48" actId="208"/>
            <ac:spMkLst>
              <pc:docMk/>
              <pc:sldMasterMk cId="2603236934" sldId="2147483648"/>
              <pc:sldLayoutMk cId="1181954189" sldId="2147483650"/>
              <ac:spMk id="8" creationId="{5E268503-A08E-496A-806D-CE441E76005A}"/>
            </ac:spMkLst>
          </pc:spChg>
          <pc:spChg chg="mod">
            <ac:chgData name="Peter EDMUNDS" userId="57fb2244-f77a-4291-bf83-84bcf6856161" providerId="ADAL" clId="{D97D8D4D-E026-4515-A213-914F7E2FF0D8}" dt="2020-06-30T11:53:37.382" v="49" actId="208"/>
            <ac:spMkLst>
              <pc:docMk/>
              <pc:sldMasterMk cId="2603236934" sldId="2147483648"/>
              <pc:sldLayoutMk cId="1181954189" sldId="2147483650"/>
              <ac:spMk id="9" creationId="{64AB73D5-F6B9-4884-808F-1723F1FED97E}"/>
            </ac:spMkLst>
          </pc:spChg>
          <pc:spChg chg="mod">
            <ac:chgData name="Peter EDMUNDS" userId="57fb2244-f77a-4291-bf83-84bcf6856161" providerId="ADAL" clId="{D97D8D4D-E026-4515-A213-914F7E2FF0D8}" dt="2020-06-30T11:53:40.658" v="50" actId="208"/>
            <ac:spMkLst>
              <pc:docMk/>
              <pc:sldMasterMk cId="2603236934" sldId="2147483648"/>
              <pc:sldLayoutMk cId="1181954189" sldId="2147483650"/>
              <ac:spMk id="10" creationId="{739ED3E5-0569-444B-AC98-669827C4E83B}"/>
            </ac:spMkLst>
          </pc:spChg>
          <pc:spChg chg="mod">
            <ac:chgData name="Peter EDMUNDS" userId="57fb2244-f77a-4291-bf83-84bcf6856161" providerId="ADAL" clId="{D97D8D4D-E026-4515-A213-914F7E2FF0D8}" dt="2020-06-30T11:54:44.652" v="53" actId="208"/>
            <ac:spMkLst>
              <pc:docMk/>
              <pc:sldMasterMk cId="2603236934" sldId="2147483648"/>
              <pc:sldLayoutMk cId="1181954189" sldId="2147483650"/>
              <ac:spMk id="11" creationId="{E78C01C3-7EEC-445A-877E-FCDC2905DBB8}"/>
            </ac:spMkLst>
          </pc:spChg>
          <pc:spChg chg="mod">
            <ac:chgData name="Peter EDMUNDS" userId="57fb2244-f77a-4291-bf83-84bcf6856161" providerId="ADAL" clId="{D97D8D4D-E026-4515-A213-914F7E2FF0D8}" dt="2020-06-30T11:52:40.132" v="33" actId="208"/>
            <ac:spMkLst>
              <pc:docMk/>
              <pc:sldMasterMk cId="2603236934" sldId="2147483648"/>
              <pc:sldLayoutMk cId="1181954189" sldId="2147483650"/>
              <ac:spMk id="12" creationId="{09D869FA-2FDE-4C68-B53B-2AC11324B919}"/>
            </ac:spMkLst>
          </pc:spChg>
          <pc:spChg chg="mod">
            <ac:chgData name="Peter EDMUNDS" userId="57fb2244-f77a-4291-bf83-84bcf6856161" providerId="ADAL" clId="{D97D8D4D-E026-4515-A213-914F7E2FF0D8}" dt="2020-06-30T11:53:04.277" v="40" actId="208"/>
            <ac:spMkLst>
              <pc:docMk/>
              <pc:sldMasterMk cId="2603236934" sldId="2147483648"/>
              <pc:sldLayoutMk cId="1181954189" sldId="2147483650"/>
              <ac:spMk id="13" creationId="{7143DE02-551B-4DA1-9200-73B24E55C5AA}"/>
            </ac:spMkLst>
          </pc:spChg>
          <pc:spChg chg="mod">
            <ac:chgData name="Peter EDMUNDS" userId="57fb2244-f77a-4291-bf83-84bcf6856161" providerId="ADAL" clId="{D97D8D4D-E026-4515-A213-914F7E2FF0D8}" dt="2020-06-30T11:52:59.478" v="39" actId="208"/>
            <ac:spMkLst>
              <pc:docMk/>
              <pc:sldMasterMk cId="2603236934" sldId="2147483648"/>
              <pc:sldLayoutMk cId="1181954189" sldId="2147483650"/>
              <ac:spMk id="14" creationId="{B0BBCB77-B208-4CC0-9D7F-53759B546330}"/>
            </ac:spMkLst>
          </pc:spChg>
          <pc:spChg chg="mod">
            <ac:chgData name="Peter EDMUNDS" userId="57fb2244-f77a-4291-bf83-84bcf6856161" providerId="ADAL" clId="{D97D8D4D-E026-4515-A213-914F7E2FF0D8}" dt="2020-06-30T11:53:17.292" v="43" actId="208"/>
            <ac:spMkLst>
              <pc:docMk/>
              <pc:sldMasterMk cId="2603236934" sldId="2147483648"/>
              <pc:sldLayoutMk cId="1181954189" sldId="2147483650"/>
              <ac:spMk id="15" creationId="{B3709AB3-6F39-4FF0-93E0-19641FD17616}"/>
            </ac:spMkLst>
          </pc:spChg>
          <pc:spChg chg="mod">
            <ac:chgData name="Peter EDMUNDS" userId="57fb2244-f77a-4291-bf83-84bcf6856161" providerId="ADAL" clId="{D97D8D4D-E026-4515-A213-914F7E2FF0D8}" dt="2020-06-30T11:59:13.480" v="56" actId="1076"/>
            <ac:spMkLst>
              <pc:docMk/>
              <pc:sldMasterMk cId="2603236934" sldId="2147483648"/>
              <pc:sldLayoutMk cId="1181954189" sldId="2147483650"/>
              <ac:spMk id="16" creationId="{84B53DBC-4EC7-479F-A633-06117D97EFF6}"/>
            </ac:spMkLst>
          </pc:spChg>
          <pc:spChg chg="mod">
            <ac:chgData name="Peter EDMUNDS" userId="57fb2244-f77a-4291-bf83-84bcf6856161" providerId="ADAL" clId="{D97D8D4D-E026-4515-A213-914F7E2FF0D8}" dt="2020-06-30T11:59:26.475" v="59" actId="1076"/>
            <ac:spMkLst>
              <pc:docMk/>
              <pc:sldMasterMk cId="2603236934" sldId="2147483648"/>
              <pc:sldLayoutMk cId="1181954189" sldId="2147483650"/>
              <ac:spMk id="17" creationId="{A8F9586E-43FD-4B64-BD11-E7BD862520DF}"/>
            </ac:spMkLst>
          </pc:spChg>
          <pc:spChg chg="mod">
            <ac:chgData name="Peter EDMUNDS" userId="57fb2244-f77a-4291-bf83-84bcf6856161" providerId="ADAL" clId="{D97D8D4D-E026-4515-A213-914F7E2FF0D8}" dt="2020-06-30T11:59:32.461" v="60" actId="1076"/>
            <ac:spMkLst>
              <pc:docMk/>
              <pc:sldMasterMk cId="2603236934" sldId="2147483648"/>
              <pc:sldLayoutMk cId="1181954189" sldId="2147483650"/>
              <ac:spMk id="18" creationId="{8F91774B-7713-46F5-95F3-7CD763E07F74}"/>
            </ac:spMkLst>
          </pc:spChg>
          <pc:spChg chg="mod">
            <ac:chgData name="Peter EDMUNDS" userId="57fb2244-f77a-4291-bf83-84bcf6856161" providerId="ADAL" clId="{D97D8D4D-E026-4515-A213-914F7E2FF0D8}" dt="2020-06-30T11:59:50.466" v="61" actId="1076"/>
            <ac:spMkLst>
              <pc:docMk/>
              <pc:sldMasterMk cId="2603236934" sldId="2147483648"/>
              <pc:sldLayoutMk cId="1181954189" sldId="2147483650"/>
              <ac:spMk id="19" creationId="{88C99A90-C036-440A-A7BF-AEE73AB407A2}"/>
            </ac:spMkLst>
          </pc:spChg>
          <pc:spChg chg="mod">
            <ac:chgData name="Peter EDMUNDS" userId="57fb2244-f77a-4291-bf83-84bcf6856161" providerId="ADAL" clId="{D97D8D4D-E026-4515-A213-914F7E2FF0D8}" dt="2020-06-30T11:59:08.198" v="55" actId="1076"/>
            <ac:spMkLst>
              <pc:docMk/>
              <pc:sldMasterMk cId="2603236934" sldId="2147483648"/>
              <pc:sldLayoutMk cId="1181954189" sldId="2147483650"/>
              <ac:spMk id="20" creationId="{8092FB7C-D3DB-4C72-A164-F8E3A4B25625}"/>
            </ac:spMkLst>
          </pc:spChg>
          <pc:spChg chg="mod">
            <ac:chgData name="Peter EDMUNDS" userId="57fb2244-f77a-4291-bf83-84bcf6856161" providerId="ADAL" clId="{D97D8D4D-E026-4515-A213-914F7E2FF0D8}" dt="2020-06-30T11:59:19.324" v="58" actId="1076"/>
            <ac:spMkLst>
              <pc:docMk/>
              <pc:sldMasterMk cId="2603236934" sldId="2147483648"/>
              <pc:sldLayoutMk cId="1181954189" sldId="2147483650"/>
              <ac:spMk id="21" creationId="{004836C7-8FBD-4766-B525-19A359800FA0}"/>
            </ac:spMkLst>
          </pc:spChg>
          <pc:spChg chg="mod">
            <ac:chgData name="Peter EDMUNDS" userId="57fb2244-f77a-4291-bf83-84bcf6856161" providerId="ADAL" clId="{D97D8D4D-E026-4515-A213-914F7E2FF0D8}" dt="2020-06-30T11:49:00.034" v="10" actId="207"/>
            <ac:spMkLst>
              <pc:docMk/>
              <pc:sldMasterMk cId="2603236934" sldId="2147483648"/>
              <pc:sldLayoutMk cId="1181954189" sldId="2147483650"/>
              <ac:spMk id="27" creationId="{1F7DB36C-3EF4-47D7-9744-469E74E812F4}"/>
            </ac:spMkLst>
          </pc:spChg>
          <pc:picChg chg="add del mod">
            <ac:chgData name="Peter EDMUNDS" userId="57fb2244-f77a-4291-bf83-84bcf6856161" providerId="ADAL" clId="{D97D8D4D-E026-4515-A213-914F7E2FF0D8}" dt="2020-06-30T11:49:01.523" v="11" actId="478"/>
            <ac:picMkLst>
              <pc:docMk/>
              <pc:sldMasterMk cId="2603236934" sldId="2147483648"/>
              <pc:sldLayoutMk cId="1181954189" sldId="2147483650"/>
              <ac:picMk id="2" creationId="{DBC17CE6-F00E-4744-9A6B-309365F47A49}"/>
            </ac:picMkLst>
          </pc:picChg>
          <pc:picChg chg="add del mod">
            <ac:chgData name="Peter EDMUNDS" userId="57fb2244-f77a-4291-bf83-84bcf6856161" providerId="ADAL" clId="{D97D8D4D-E026-4515-A213-914F7E2FF0D8}" dt="2020-06-30T11:51:01.538" v="22" actId="478"/>
            <ac:picMkLst>
              <pc:docMk/>
              <pc:sldMasterMk cId="2603236934" sldId="2147483648"/>
              <pc:sldLayoutMk cId="1181954189" sldId="2147483650"/>
              <ac:picMk id="4" creationId="{E5185796-8FA2-4F98-9ECE-F2AF73CBF175}"/>
            </ac:picMkLst>
          </pc:picChg>
          <pc:picChg chg="add mod">
            <ac:chgData name="Peter EDMUNDS" userId="57fb2244-f77a-4291-bf83-84bcf6856161" providerId="ADAL" clId="{D97D8D4D-E026-4515-A213-914F7E2FF0D8}" dt="2020-06-30T11:51:14.244" v="27" actId="1076"/>
            <ac:picMkLst>
              <pc:docMk/>
              <pc:sldMasterMk cId="2603236934" sldId="2147483648"/>
              <pc:sldLayoutMk cId="1181954189" sldId="2147483650"/>
              <ac:picMk id="5" creationId="{135B07DB-C637-49DF-A9B2-D7ED5DAA292A}"/>
            </ac:picMkLst>
          </pc:picChg>
          <pc:picChg chg="del mod">
            <ac:chgData name="Peter EDMUNDS" userId="57fb2244-f77a-4291-bf83-84bcf6856161" providerId="ADAL" clId="{D97D8D4D-E026-4515-A213-914F7E2FF0D8}" dt="2020-06-30T11:46:36.902" v="1" actId="478"/>
            <ac:picMkLst>
              <pc:docMk/>
              <pc:sldMasterMk cId="2603236934" sldId="2147483648"/>
              <pc:sldLayoutMk cId="1181954189" sldId="2147483650"/>
              <ac:picMk id="28" creationId="{9F5DEAAD-0A65-4021-B78F-3A19AA82B696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5:22.622" v="138" actId="208"/>
          <pc:sldLayoutMkLst>
            <pc:docMk/>
            <pc:sldMasterMk cId="2603236934" sldId="2147483648"/>
            <pc:sldLayoutMk cId="1247809271" sldId="2147483660"/>
          </pc:sldLayoutMkLst>
          <pc:spChg chg="mod">
            <ac:chgData name="Peter EDMUNDS" userId="57fb2244-f77a-4291-bf83-84bcf6856161" providerId="ADAL" clId="{D97D8D4D-E026-4515-A213-914F7E2FF0D8}" dt="2020-06-30T12:05:06.359" v="133" actId="208"/>
            <ac:spMkLst>
              <pc:docMk/>
              <pc:sldMasterMk cId="2603236934" sldId="2147483648"/>
              <pc:sldLayoutMk cId="1247809271" sldId="2147483660"/>
              <ac:spMk id="4" creationId="{50670FC4-B1BE-4CCF-9111-CFE3D8CAE3EA}"/>
            </ac:spMkLst>
          </pc:spChg>
          <pc:spChg chg="mod">
            <ac:chgData name="Peter EDMUNDS" userId="57fb2244-f77a-4291-bf83-84bcf6856161" providerId="ADAL" clId="{D97D8D4D-E026-4515-A213-914F7E2FF0D8}" dt="2020-06-30T12:05:15.108" v="135" actId="208"/>
            <ac:spMkLst>
              <pc:docMk/>
              <pc:sldMasterMk cId="2603236934" sldId="2147483648"/>
              <pc:sldLayoutMk cId="1247809271" sldId="2147483660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05:17.864" v="136" actId="208"/>
            <ac:spMkLst>
              <pc:docMk/>
              <pc:sldMasterMk cId="2603236934" sldId="2147483648"/>
              <pc:sldLayoutMk cId="1247809271" sldId="2147483660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05:20.433" v="137" actId="208"/>
            <ac:spMkLst>
              <pc:docMk/>
              <pc:sldMasterMk cId="2603236934" sldId="2147483648"/>
              <pc:sldLayoutMk cId="1247809271" sldId="2147483660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05:22.622" v="138" actId="208"/>
            <ac:spMkLst>
              <pc:docMk/>
              <pc:sldMasterMk cId="2603236934" sldId="2147483648"/>
              <pc:sldLayoutMk cId="1247809271" sldId="2147483660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3:58.949" v="117" actId="208"/>
            <ac:spMkLst>
              <pc:docMk/>
              <pc:sldMasterMk cId="2603236934" sldId="2147483648"/>
              <pc:sldLayoutMk cId="1247809271" sldId="2147483660"/>
              <ac:spMk id="13" creationId="{213A6664-0A7E-4ED6-8FBF-AF646F9F0609}"/>
            </ac:spMkLst>
          </pc:spChg>
          <pc:picChg chg="add">
            <ac:chgData name="Peter EDMUNDS" userId="57fb2244-f77a-4291-bf83-84bcf6856161" providerId="ADAL" clId="{D97D8D4D-E026-4515-A213-914F7E2FF0D8}" dt="2020-06-30T12:00:11.213" v="63"/>
            <ac:picMkLst>
              <pc:docMk/>
              <pc:sldMasterMk cId="2603236934" sldId="2147483648"/>
              <pc:sldLayoutMk cId="1247809271" sldId="2147483660"/>
              <ac:picMk id="12" creationId="{153C1A93-FD80-4782-936F-E011C1186773}"/>
            </ac:picMkLst>
          </pc:picChg>
          <pc:picChg chg="del">
            <ac:chgData name="Peter EDMUNDS" userId="57fb2244-f77a-4291-bf83-84bcf6856161" providerId="ADAL" clId="{D97D8D4D-E026-4515-A213-914F7E2FF0D8}" dt="2020-06-30T12:00:06.182" v="62" actId="478"/>
            <ac:picMkLst>
              <pc:docMk/>
              <pc:sldMasterMk cId="2603236934" sldId="2147483648"/>
              <pc:sldLayoutMk cId="1247809271" sldId="2147483660"/>
              <ac:picMk id="14" creationId="{BD8F1D76-42BD-4183-BFED-E728ECEB9CCC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5:41.696" v="144" actId="208"/>
          <pc:sldLayoutMkLst>
            <pc:docMk/>
            <pc:sldMasterMk cId="2603236934" sldId="2147483648"/>
            <pc:sldLayoutMk cId="3686479584" sldId="2147483661"/>
          </pc:sldLayoutMkLst>
          <pc:spChg chg="mod">
            <ac:chgData name="Peter EDMUNDS" userId="57fb2244-f77a-4291-bf83-84bcf6856161" providerId="ADAL" clId="{D97D8D4D-E026-4515-A213-914F7E2FF0D8}" dt="2020-06-30T12:05:33.787" v="140" actId="208"/>
            <ac:spMkLst>
              <pc:docMk/>
              <pc:sldMasterMk cId="2603236934" sldId="2147483648"/>
              <pc:sldLayoutMk cId="3686479584" sldId="2147483661"/>
              <ac:spMk id="5" creationId="{674DAE1A-0CC0-43A5-B255-1FE7869D4297}"/>
            </ac:spMkLst>
          </pc:spChg>
          <pc:spChg chg="mod">
            <ac:chgData name="Peter EDMUNDS" userId="57fb2244-f77a-4291-bf83-84bcf6856161" providerId="ADAL" clId="{D97D8D4D-E026-4515-A213-914F7E2FF0D8}" dt="2020-06-30T12:05:37.060" v="142" actId="207"/>
            <ac:spMkLst>
              <pc:docMk/>
              <pc:sldMasterMk cId="2603236934" sldId="2147483648"/>
              <pc:sldLayoutMk cId="3686479584" sldId="2147483661"/>
              <ac:spMk id="6" creationId="{4A1AB901-BD08-4A90-8A37-1E8881BC335C}"/>
            </ac:spMkLst>
          </pc:spChg>
          <pc:spChg chg="mod">
            <ac:chgData name="Peter EDMUNDS" userId="57fb2244-f77a-4291-bf83-84bcf6856161" providerId="ADAL" clId="{D97D8D4D-E026-4515-A213-914F7E2FF0D8}" dt="2020-06-30T12:05:39.573" v="143" actId="208"/>
            <ac:spMkLst>
              <pc:docMk/>
              <pc:sldMasterMk cId="2603236934" sldId="2147483648"/>
              <pc:sldLayoutMk cId="3686479584" sldId="2147483661"/>
              <ac:spMk id="7" creationId="{B242F356-A348-4982-92EB-0DA040DFE888}"/>
            </ac:spMkLst>
          </pc:spChg>
          <pc:spChg chg="mod">
            <ac:chgData name="Peter EDMUNDS" userId="57fb2244-f77a-4291-bf83-84bcf6856161" providerId="ADAL" clId="{D97D8D4D-E026-4515-A213-914F7E2FF0D8}" dt="2020-06-30T12:05:41.696" v="144" actId="208"/>
            <ac:spMkLst>
              <pc:docMk/>
              <pc:sldMasterMk cId="2603236934" sldId="2147483648"/>
              <pc:sldLayoutMk cId="3686479584" sldId="2147483661"/>
              <ac:spMk id="8" creationId="{69347FDD-CB4A-4987-9D00-AB960D5C4E5C}"/>
            </ac:spMkLst>
          </pc:spChg>
          <pc:spChg chg="mod">
            <ac:chgData name="Peter EDMUNDS" userId="57fb2244-f77a-4291-bf83-84bcf6856161" providerId="ADAL" clId="{D97D8D4D-E026-4515-A213-914F7E2FF0D8}" dt="2020-06-30T12:05:31.456" v="139" actId="208"/>
            <ac:spMkLst>
              <pc:docMk/>
              <pc:sldMasterMk cId="2603236934" sldId="2147483648"/>
              <pc:sldLayoutMk cId="3686479584" sldId="2147483661"/>
              <ac:spMk id="9" creationId="{B1291035-4345-49B6-8034-E83C8CAB1FAD}"/>
            </ac:spMkLst>
          </pc:spChg>
          <pc:spChg chg="mod">
            <ac:chgData name="Peter EDMUNDS" userId="57fb2244-f77a-4291-bf83-84bcf6856161" providerId="ADAL" clId="{D97D8D4D-E026-4515-A213-914F7E2FF0D8}" dt="2020-06-30T12:04:04.426" v="118" actId="207"/>
            <ac:spMkLst>
              <pc:docMk/>
              <pc:sldMasterMk cId="2603236934" sldId="2147483648"/>
              <pc:sldLayoutMk cId="3686479584" sldId="2147483661"/>
              <ac:spMk id="14" creationId="{7E69E080-DD90-4F74-AA5C-36D62D05EFC9}"/>
            </ac:spMkLst>
          </pc:spChg>
          <pc:picChg chg="add mod">
            <ac:chgData name="Peter EDMUNDS" userId="57fb2244-f77a-4291-bf83-84bcf6856161" providerId="ADAL" clId="{D97D8D4D-E026-4515-A213-914F7E2FF0D8}" dt="2020-06-30T12:00:14.624" v="67" actId="1035"/>
            <ac:picMkLst>
              <pc:docMk/>
              <pc:sldMasterMk cId="2603236934" sldId="2147483648"/>
              <pc:sldLayoutMk cId="3686479584" sldId="2147483661"/>
              <ac:picMk id="12" creationId="{EF6EA49C-E5B1-4B46-8569-86D1F445DAB8}"/>
            </ac:picMkLst>
          </pc:picChg>
          <pc:picChg chg="del">
            <ac:chgData name="Peter EDMUNDS" userId="57fb2244-f77a-4291-bf83-84bcf6856161" providerId="ADAL" clId="{D97D8D4D-E026-4515-A213-914F7E2FF0D8}" dt="2020-06-30T12:00:12.663" v="64" actId="478"/>
            <ac:picMkLst>
              <pc:docMk/>
              <pc:sldMasterMk cId="2603236934" sldId="2147483648"/>
              <pc:sldLayoutMk cId="3686479584" sldId="2147483661"/>
              <ac:picMk id="15" creationId="{D36CE275-C02F-44FA-BD65-2CCDE6146D39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5:55.442" v="150" actId="208"/>
          <pc:sldLayoutMkLst>
            <pc:docMk/>
            <pc:sldMasterMk cId="2603236934" sldId="2147483648"/>
            <pc:sldLayoutMk cId="1653136432" sldId="2147483662"/>
          </pc:sldLayoutMkLst>
          <pc:spChg chg="mod">
            <ac:chgData name="Peter EDMUNDS" userId="57fb2244-f77a-4291-bf83-84bcf6856161" providerId="ADAL" clId="{D97D8D4D-E026-4515-A213-914F7E2FF0D8}" dt="2020-06-30T12:05:48.289" v="146" actId="208"/>
            <ac:spMkLst>
              <pc:docMk/>
              <pc:sldMasterMk cId="2603236934" sldId="2147483648"/>
              <pc:sldLayoutMk cId="1653136432" sldId="2147483662"/>
              <ac:spMk id="5" creationId="{7986B3DB-F66E-4649-8DAE-977FA0BFD062}"/>
            </ac:spMkLst>
          </pc:spChg>
          <pc:spChg chg="mod">
            <ac:chgData name="Peter EDMUNDS" userId="57fb2244-f77a-4291-bf83-84bcf6856161" providerId="ADAL" clId="{D97D8D4D-E026-4515-A213-914F7E2FF0D8}" dt="2020-06-30T12:05:50.792" v="147" actId="208"/>
            <ac:spMkLst>
              <pc:docMk/>
              <pc:sldMasterMk cId="2603236934" sldId="2147483648"/>
              <pc:sldLayoutMk cId="1653136432" sldId="2147483662"/>
              <ac:spMk id="6" creationId="{197C638C-F41D-4B04-ABD7-6F8D71098089}"/>
            </ac:spMkLst>
          </pc:spChg>
          <pc:spChg chg="mod">
            <ac:chgData name="Peter EDMUNDS" userId="57fb2244-f77a-4291-bf83-84bcf6856161" providerId="ADAL" clId="{D97D8D4D-E026-4515-A213-914F7E2FF0D8}" dt="2020-06-30T12:05:53.310" v="149" actId="207"/>
            <ac:spMkLst>
              <pc:docMk/>
              <pc:sldMasterMk cId="2603236934" sldId="2147483648"/>
              <pc:sldLayoutMk cId="1653136432" sldId="2147483662"/>
              <ac:spMk id="7" creationId="{3D74E23C-1AAF-4626-84B9-BC8FC82DEFD3}"/>
            </ac:spMkLst>
          </pc:spChg>
          <pc:spChg chg="mod">
            <ac:chgData name="Peter EDMUNDS" userId="57fb2244-f77a-4291-bf83-84bcf6856161" providerId="ADAL" clId="{D97D8D4D-E026-4515-A213-914F7E2FF0D8}" dt="2020-06-30T12:05:55.442" v="150" actId="208"/>
            <ac:spMkLst>
              <pc:docMk/>
              <pc:sldMasterMk cId="2603236934" sldId="2147483648"/>
              <pc:sldLayoutMk cId="1653136432" sldId="2147483662"/>
              <ac:spMk id="8" creationId="{198A41D4-0A62-462C-B057-F92C270B8BE1}"/>
            </ac:spMkLst>
          </pc:spChg>
          <pc:spChg chg="mod">
            <ac:chgData name="Peter EDMUNDS" userId="57fb2244-f77a-4291-bf83-84bcf6856161" providerId="ADAL" clId="{D97D8D4D-E026-4515-A213-914F7E2FF0D8}" dt="2020-06-30T12:05:46.070" v="145" actId="208"/>
            <ac:spMkLst>
              <pc:docMk/>
              <pc:sldMasterMk cId="2603236934" sldId="2147483648"/>
              <pc:sldLayoutMk cId="1653136432" sldId="2147483662"/>
              <ac:spMk id="9" creationId="{6DB8BA89-5D51-4159-A869-2DDA01BFD983}"/>
            </ac:spMkLst>
          </pc:spChg>
          <pc:spChg chg="mod">
            <ac:chgData name="Peter EDMUNDS" userId="57fb2244-f77a-4291-bf83-84bcf6856161" providerId="ADAL" clId="{D97D8D4D-E026-4515-A213-914F7E2FF0D8}" dt="2020-06-30T12:04:07.274" v="119" actId="207"/>
            <ac:spMkLst>
              <pc:docMk/>
              <pc:sldMasterMk cId="2603236934" sldId="2147483648"/>
              <pc:sldLayoutMk cId="1653136432" sldId="2147483662"/>
              <ac:spMk id="14" creationId="{2B2957C3-DF0D-46A4-A102-AD92A8BBAD7F}"/>
            </ac:spMkLst>
          </pc:spChg>
          <pc:picChg chg="add">
            <ac:chgData name="Peter EDMUNDS" userId="57fb2244-f77a-4291-bf83-84bcf6856161" providerId="ADAL" clId="{D97D8D4D-E026-4515-A213-914F7E2FF0D8}" dt="2020-06-30T12:00:17.320" v="69"/>
            <ac:picMkLst>
              <pc:docMk/>
              <pc:sldMasterMk cId="2603236934" sldId="2147483648"/>
              <pc:sldLayoutMk cId="1653136432" sldId="2147483662"/>
              <ac:picMk id="12" creationId="{F50A4281-A6DC-4C7B-91B4-A53C672674A8}"/>
            </ac:picMkLst>
          </pc:picChg>
          <pc:picChg chg="del">
            <ac:chgData name="Peter EDMUNDS" userId="57fb2244-f77a-4291-bf83-84bcf6856161" providerId="ADAL" clId="{D97D8D4D-E026-4515-A213-914F7E2FF0D8}" dt="2020-06-30T12:00:17.100" v="68" actId="478"/>
            <ac:picMkLst>
              <pc:docMk/>
              <pc:sldMasterMk cId="2603236934" sldId="2147483648"/>
              <pc:sldLayoutMk cId="1653136432" sldId="2147483662"/>
              <ac:picMk id="15" creationId="{BF039451-4584-446B-96D1-BC979D288802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6:19.598" v="156" actId="207"/>
          <pc:sldLayoutMkLst>
            <pc:docMk/>
            <pc:sldMasterMk cId="2603236934" sldId="2147483648"/>
            <pc:sldLayoutMk cId="3871895606" sldId="2147483663"/>
          </pc:sldLayoutMkLst>
          <pc:spChg chg="mod">
            <ac:chgData name="Peter EDMUNDS" userId="57fb2244-f77a-4291-bf83-84bcf6856161" providerId="ADAL" clId="{D97D8D4D-E026-4515-A213-914F7E2FF0D8}" dt="2020-06-30T12:06:12.511" v="152" actId="208"/>
            <ac:spMkLst>
              <pc:docMk/>
              <pc:sldMasterMk cId="2603236934" sldId="2147483648"/>
              <pc:sldLayoutMk cId="3871895606" sldId="2147483663"/>
              <ac:spMk id="5" creationId="{FFFD9FC6-D0BB-45CB-AB94-44CB54B02CE5}"/>
            </ac:spMkLst>
          </pc:spChg>
          <pc:spChg chg="mod">
            <ac:chgData name="Peter EDMUNDS" userId="57fb2244-f77a-4291-bf83-84bcf6856161" providerId="ADAL" clId="{D97D8D4D-E026-4515-A213-914F7E2FF0D8}" dt="2020-06-30T12:06:14.674" v="153" actId="208"/>
            <ac:spMkLst>
              <pc:docMk/>
              <pc:sldMasterMk cId="2603236934" sldId="2147483648"/>
              <pc:sldLayoutMk cId="3871895606" sldId="2147483663"/>
              <ac:spMk id="6" creationId="{2A6B7DFB-3493-4763-86D6-FC1EABF8E201}"/>
            </ac:spMkLst>
          </pc:spChg>
          <pc:spChg chg="mod">
            <ac:chgData name="Peter EDMUNDS" userId="57fb2244-f77a-4291-bf83-84bcf6856161" providerId="ADAL" clId="{D97D8D4D-E026-4515-A213-914F7E2FF0D8}" dt="2020-06-30T12:06:17.223" v="154" actId="208"/>
            <ac:spMkLst>
              <pc:docMk/>
              <pc:sldMasterMk cId="2603236934" sldId="2147483648"/>
              <pc:sldLayoutMk cId="3871895606" sldId="2147483663"/>
              <ac:spMk id="7" creationId="{BC64F25B-2E13-4DC0-B429-4F235CC18101}"/>
            </ac:spMkLst>
          </pc:spChg>
          <pc:spChg chg="mod">
            <ac:chgData name="Peter EDMUNDS" userId="57fb2244-f77a-4291-bf83-84bcf6856161" providerId="ADAL" clId="{D97D8D4D-E026-4515-A213-914F7E2FF0D8}" dt="2020-06-30T12:06:19.598" v="156" actId="207"/>
            <ac:spMkLst>
              <pc:docMk/>
              <pc:sldMasterMk cId="2603236934" sldId="2147483648"/>
              <pc:sldLayoutMk cId="3871895606" sldId="2147483663"/>
              <ac:spMk id="8" creationId="{6F6A4F4E-3C6C-4F8F-9C65-EE89A368D0A4}"/>
            </ac:spMkLst>
          </pc:spChg>
          <pc:spChg chg="mod">
            <ac:chgData name="Peter EDMUNDS" userId="57fb2244-f77a-4291-bf83-84bcf6856161" providerId="ADAL" clId="{D97D8D4D-E026-4515-A213-914F7E2FF0D8}" dt="2020-06-30T12:06:09.727" v="151" actId="208"/>
            <ac:spMkLst>
              <pc:docMk/>
              <pc:sldMasterMk cId="2603236934" sldId="2147483648"/>
              <pc:sldLayoutMk cId="3871895606" sldId="2147483663"/>
              <ac:spMk id="9" creationId="{BF9993D6-540A-4A42-BA0A-804F85E72448}"/>
            </ac:spMkLst>
          </pc:spChg>
          <pc:spChg chg="mod">
            <ac:chgData name="Peter EDMUNDS" userId="57fb2244-f77a-4291-bf83-84bcf6856161" providerId="ADAL" clId="{D97D8D4D-E026-4515-A213-914F7E2FF0D8}" dt="2020-06-30T12:04:09.671" v="120" actId="207"/>
            <ac:spMkLst>
              <pc:docMk/>
              <pc:sldMasterMk cId="2603236934" sldId="2147483648"/>
              <pc:sldLayoutMk cId="3871895606" sldId="2147483663"/>
              <ac:spMk id="14" creationId="{2EEB6042-05A0-4BB3-A021-5EEE730AD6F3}"/>
            </ac:spMkLst>
          </pc:spChg>
          <pc:picChg chg="add">
            <ac:chgData name="Peter EDMUNDS" userId="57fb2244-f77a-4291-bf83-84bcf6856161" providerId="ADAL" clId="{D97D8D4D-E026-4515-A213-914F7E2FF0D8}" dt="2020-06-30T12:00:19.712" v="71"/>
            <ac:picMkLst>
              <pc:docMk/>
              <pc:sldMasterMk cId="2603236934" sldId="2147483648"/>
              <pc:sldLayoutMk cId="3871895606" sldId="2147483663"/>
              <ac:picMk id="12" creationId="{2389D82F-A837-4FB5-B650-DBACC8773E04}"/>
            </ac:picMkLst>
          </pc:picChg>
          <pc:picChg chg="del">
            <ac:chgData name="Peter EDMUNDS" userId="57fb2244-f77a-4291-bf83-84bcf6856161" providerId="ADAL" clId="{D97D8D4D-E026-4515-A213-914F7E2FF0D8}" dt="2020-06-30T12:00:19.471" v="70" actId="478"/>
            <ac:picMkLst>
              <pc:docMk/>
              <pc:sldMasterMk cId="2603236934" sldId="2147483648"/>
              <pc:sldLayoutMk cId="3871895606" sldId="2147483663"/>
              <ac:picMk id="15" creationId="{640660DD-BF73-4E1E-9DC1-AF46F8412868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3:28.856" v="113" actId="208"/>
          <pc:sldLayoutMkLst>
            <pc:docMk/>
            <pc:sldMasterMk cId="2603236934" sldId="2147483648"/>
            <pc:sldLayoutMk cId="4260661887" sldId="2147483664"/>
          </pc:sldLayoutMkLst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4" creationId="{50670FC4-B1BE-4CCF-9111-CFE3D8CAE3EA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5" creationId="{753E6534-3074-4905-804D-B4C79367EED2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6" creationId="{F5D52918-9308-4B53-9A68-93D5A7D6638E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7" creationId="{67272191-372C-4A8E-9255-9A9D4B8B8774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3:26.081" v="112" actId="208"/>
            <ac:spMkLst>
              <pc:docMk/>
              <pc:sldMasterMk cId="2603236934" sldId="2147483648"/>
              <pc:sldLayoutMk cId="4260661887" sldId="2147483664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03:28.856" v="113" actId="208"/>
            <ac:spMkLst>
              <pc:docMk/>
              <pc:sldMasterMk cId="2603236934" sldId="2147483648"/>
              <pc:sldLayoutMk cId="4260661887" sldId="2147483664"/>
              <ac:spMk id="10" creationId="{426FE47C-5C79-4F2C-8688-CF56B191AAB5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4" creationId="{A9DCDE54-C459-4039-8CC6-0397C11B5FBA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5" creationId="{F2419EEE-76C6-4B76-B7D0-462D1D6CAB7B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7" creationId="{D09C4F33-6B2F-4E14-9FDF-7620CE6DD1E3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8" creationId="{1400294B-7594-4CDA-878F-0D7F778980C6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9" creationId="{FC64473F-D55D-41FC-AD60-7674044AA620}"/>
            </ac:spMkLst>
          </pc:spChg>
          <pc:spChg chg="mod">
            <ac:chgData name="Peter EDMUNDS" userId="57fb2244-f77a-4291-bf83-84bcf6856161" providerId="ADAL" clId="{D97D8D4D-E026-4515-A213-914F7E2FF0D8}" dt="2020-06-30T11:51:34.800" v="30" actId="207"/>
            <ac:spMkLst>
              <pc:docMk/>
              <pc:sldMasterMk cId="2603236934" sldId="2147483648"/>
              <pc:sldLayoutMk cId="4260661887" sldId="2147483664"/>
              <ac:spMk id="36" creationId="{373983B0-A700-4961-B5D7-DDB8B6A9E52F}"/>
            </ac:spMkLst>
          </pc:spChg>
          <pc:picChg chg="add">
            <ac:chgData name="Peter EDMUNDS" userId="57fb2244-f77a-4291-bf83-84bcf6856161" providerId="ADAL" clId="{D97D8D4D-E026-4515-A213-914F7E2FF0D8}" dt="2020-06-30T11:51:27.299" v="29"/>
            <ac:picMkLst>
              <pc:docMk/>
              <pc:sldMasterMk cId="2603236934" sldId="2147483648"/>
              <pc:sldLayoutMk cId="4260661887" sldId="2147483664"/>
              <ac:picMk id="23" creationId="{C6E3F6B0-AEDD-4EF9-A321-13B0547739D1}"/>
            </ac:picMkLst>
          </pc:picChg>
          <pc:picChg chg="del">
            <ac:chgData name="Peter EDMUNDS" userId="57fb2244-f77a-4291-bf83-84bcf6856161" providerId="ADAL" clId="{D97D8D4D-E026-4515-A213-914F7E2FF0D8}" dt="2020-06-30T11:51:26.914" v="28" actId="478"/>
            <ac:picMkLst>
              <pc:docMk/>
              <pc:sldMasterMk cId="2603236934" sldId="2147483648"/>
              <pc:sldLayoutMk cId="4260661887" sldId="2147483664"/>
              <ac:picMk id="37" creationId="{67EAFAD3-7E4D-4EF7-9430-D1149F3B73E3}"/>
            </ac:picMkLst>
          </pc:picChg>
        </pc:sldLayoutChg>
        <pc:sldLayoutChg chg="addSp delSp modSp delAnim">
          <pc:chgData name="Peter EDMUNDS" userId="57fb2244-f77a-4291-bf83-84bcf6856161" providerId="ADAL" clId="{D97D8D4D-E026-4515-A213-914F7E2FF0D8}" dt="2020-06-30T12:08:27.087" v="174" actId="208"/>
          <pc:sldLayoutMkLst>
            <pc:docMk/>
            <pc:sldMasterMk cId="2603236934" sldId="2147483648"/>
            <pc:sldLayoutMk cId="337788936" sldId="2147483665"/>
          </pc:sldLayoutMkLst>
          <pc:spChg chg="mod">
            <ac:chgData name="Peter EDMUNDS" userId="57fb2244-f77a-4291-bf83-84bcf6856161" providerId="ADAL" clId="{D97D8D4D-E026-4515-A213-914F7E2FF0D8}" dt="2020-06-30T12:08:19.798" v="171" actId="208"/>
            <ac:spMkLst>
              <pc:docMk/>
              <pc:sldMasterMk cId="2603236934" sldId="2147483648"/>
              <pc:sldLayoutMk cId="337788936" sldId="2147483665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08:22.252" v="172" actId="208"/>
            <ac:spMkLst>
              <pc:docMk/>
              <pc:sldMasterMk cId="2603236934" sldId="2147483648"/>
              <pc:sldLayoutMk cId="337788936" sldId="2147483665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08:24.620" v="173" actId="208"/>
            <ac:spMkLst>
              <pc:docMk/>
              <pc:sldMasterMk cId="2603236934" sldId="2147483648"/>
              <pc:sldLayoutMk cId="337788936" sldId="2147483665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08:27.087" v="174" actId="208"/>
            <ac:spMkLst>
              <pc:docMk/>
              <pc:sldMasterMk cId="2603236934" sldId="2147483648"/>
              <pc:sldLayoutMk cId="337788936" sldId="2147483665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6:26.113" v="157" actId="208"/>
            <ac:spMkLst>
              <pc:docMk/>
              <pc:sldMasterMk cId="2603236934" sldId="2147483648"/>
              <pc:sldLayoutMk cId="337788936" sldId="2147483665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08:07.199" v="169" actId="208"/>
            <ac:spMkLst>
              <pc:docMk/>
              <pc:sldMasterMk cId="2603236934" sldId="2147483648"/>
              <pc:sldLayoutMk cId="337788936" sldId="2147483665"/>
              <ac:spMk id="10" creationId="{426FE47C-5C79-4F2C-8688-CF56B191AAB5}"/>
            </ac:spMkLst>
          </pc:spChg>
          <pc:spChg chg="mod">
            <ac:chgData name="Peter EDMUNDS" userId="57fb2244-f77a-4291-bf83-84bcf6856161" providerId="ADAL" clId="{D97D8D4D-E026-4515-A213-914F7E2FF0D8}" dt="2020-06-30T12:08:17.230" v="170" actId="208"/>
            <ac:spMkLst>
              <pc:docMk/>
              <pc:sldMasterMk cId="2603236934" sldId="2147483648"/>
              <pc:sldLayoutMk cId="337788936" sldId="2147483665"/>
              <ac:spMk id="18" creationId="{240E8016-F92A-48AB-A65A-AD06BB3807E7}"/>
            </ac:spMkLst>
          </pc:spChg>
          <pc:spChg chg="mod">
            <ac:chgData name="Peter EDMUNDS" userId="57fb2244-f77a-4291-bf83-84bcf6856161" providerId="ADAL" clId="{D97D8D4D-E026-4515-A213-914F7E2FF0D8}" dt="2020-06-30T12:04:12.300" v="121" actId="207"/>
            <ac:spMkLst>
              <pc:docMk/>
              <pc:sldMasterMk cId="2603236934" sldId="2147483648"/>
              <pc:sldLayoutMk cId="337788936" sldId="2147483665"/>
              <ac:spMk id="34" creationId="{DC27C9C8-682F-4BC0-B144-1201069291F1}"/>
            </ac:spMkLst>
          </pc:spChg>
          <pc:graphicFrameChg chg="mod">
            <ac:chgData name="Peter EDMUNDS" userId="57fb2244-f77a-4291-bf83-84bcf6856161" providerId="ADAL" clId="{D97D8D4D-E026-4515-A213-914F7E2FF0D8}" dt="2020-06-30T12:06:35.299" v="158" actId="1076"/>
            <ac:graphicFrameMkLst>
              <pc:docMk/>
              <pc:sldMasterMk cId="2603236934" sldId="2147483648"/>
              <pc:sldLayoutMk cId="337788936" sldId="2147483665"/>
              <ac:graphicFrameMk id="26" creationId="{80194498-A804-4908-A0CB-047B235E53ED}"/>
            </ac:graphicFrameMkLst>
          </pc:graphicFrameChg>
          <pc:picChg chg="del mod">
            <ac:chgData name="Peter EDMUNDS" userId="57fb2244-f77a-4291-bf83-84bcf6856161" providerId="ADAL" clId="{D97D8D4D-E026-4515-A213-914F7E2FF0D8}" dt="2020-06-30T12:06:43.333" v="161" actId="478"/>
            <ac:picMkLst>
              <pc:docMk/>
              <pc:sldMasterMk cId="2603236934" sldId="2147483648"/>
              <pc:sldLayoutMk cId="337788936" sldId="2147483665"/>
              <ac:picMk id="3" creationId="{E5E0F8BD-C19C-452B-AF99-1507B17B63DF}"/>
            </ac:picMkLst>
          </pc:picChg>
          <pc:picChg chg="add mod">
            <ac:chgData name="Peter EDMUNDS" userId="57fb2244-f77a-4291-bf83-84bcf6856161" providerId="ADAL" clId="{D97D8D4D-E026-4515-A213-914F7E2FF0D8}" dt="2020-06-30T12:08:02.256" v="168" actId="1076"/>
            <ac:picMkLst>
              <pc:docMk/>
              <pc:sldMasterMk cId="2603236934" sldId="2147483648"/>
              <pc:sldLayoutMk cId="337788936" sldId="2147483665"/>
              <ac:picMk id="4" creationId="{78C2A1C1-7E1D-4621-916F-B85F8E7A9FAE}"/>
            </ac:picMkLst>
          </pc:picChg>
          <pc:picChg chg="add">
            <ac:chgData name="Peter EDMUNDS" userId="57fb2244-f77a-4291-bf83-84bcf6856161" providerId="ADAL" clId="{D97D8D4D-E026-4515-A213-914F7E2FF0D8}" dt="2020-06-30T12:00:22.218" v="73"/>
            <ac:picMkLst>
              <pc:docMk/>
              <pc:sldMasterMk cId="2603236934" sldId="2147483648"/>
              <pc:sldLayoutMk cId="337788936" sldId="2147483665"/>
              <ac:picMk id="31" creationId="{70B3FF87-40E7-47CD-9B14-CECF377E46F9}"/>
            </ac:picMkLst>
          </pc:picChg>
          <pc:picChg chg="del">
            <ac:chgData name="Peter EDMUNDS" userId="57fb2244-f77a-4291-bf83-84bcf6856161" providerId="ADAL" clId="{D97D8D4D-E026-4515-A213-914F7E2FF0D8}" dt="2020-06-30T12:00:21.989" v="72" actId="478"/>
            <ac:picMkLst>
              <pc:docMk/>
              <pc:sldMasterMk cId="2603236934" sldId="2147483648"/>
              <pc:sldLayoutMk cId="337788936" sldId="2147483665"/>
              <ac:picMk id="35" creationId="{A9BF43AC-82F8-47D1-89B9-2FB93A32B159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8:53.002" v="180" actId="208"/>
          <pc:sldLayoutMkLst>
            <pc:docMk/>
            <pc:sldMasterMk cId="2603236934" sldId="2147483648"/>
            <pc:sldLayoutMk cId="3576618344" sldId="2147483666"/>
          </pc:sldLayoutMkLst>
          <pc:spChg chg="mod">
            <ac:chgData name="Peter EDMUNDS" userId="57fb2244-f77a-4291-bf83-84bcf6856161" providerId="ADAL" clId="{D97D8D4D-E026-4515-A213-914F7E2FF0D8}" dt="2020-06-30T12:08:34.784" v="175" actId="208"/>
            <ac:spMkLst>
              <pc:docMk/>
              <pc:sldMasterMk cId="2603236934" sldId="2147483648"/>
              <pc:sldLayoutMk cId="3576618344" sldId="2147483666"/>
              <ac:spMk id="4" creationId="{50670FC4-B1BE-4CCF-9111-CFE3D8CAE3EA}"/>
            </ac:spMkLst>
          </pc:spChg>
          <pc:spChg chg="mod">
            <ac:chgData name="Peter EDMUNDS" userId="57fb2244-f77a-4291-bf83-84bcf6856161" providerId="ADAL" clId="{D97D8D4D-E026-4515-A213-914F7E2FF0D8}" dt="2020-06-30T12:08:38.970" v="177" actId="207"/>
            <ac:spMkLst>
              <pc:docMk/>
              <pc:sldMasterMk cId="2603236934" sldId="2147483648"/>
              <pc:sldLayoutMk cId="3576618344" sldId="2147483666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08:48.614" v="178" actId="208"/>
            <ac:spMkLst>
              <pc:docMk/>
              <pc:sldMasterMk cId="2603236934" sldId="2147483648"/>
              <pc:sldLayoutMk cId="3576618344" sldId="2147483666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08:50.653" v="179" actId="208"/>
            <ac:spMkLst>
              <pc:docMk/>
              <pc:sldMasterMk cId="2603236934" sldId="2147483648"/>
              <pc:sldLayoutMk cId="3576618344" sldId="2147483666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08:53.002" v="180" actId="208"/>
            <ac:spMkLst>
              <pc:docMk/>
              <pc:sldMasterMk cId="2603236934" sldId="2147483648"/>
              <pc:sldLayoutMk cId="3576618344" sldId="2147483666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4:15.945" v="122" actId="207"/>
            <ac:spMkLst>
              <pc:docMk/>
              <pc:sldMasterMk cId="2603236934" sldId="2147483648"/>
              <pc:sldLayoutMk cId="3576618344" sldId="2147483666"/>
              <ac:spMk id="14" creationId="{DB1AB753-76D1-4B80-8D10-77AF61A191B0}"/>
            </ac:spMkLst>
          </pc:spChg>
          <pc:picChg chg="add">
            <ac:chgData name="Peter EDMUNDS" userId="57fb2244-f77a-4291-bf83-84bcf6856161" providerId="ADAL" clId="{D97D8D4D-E026-4515-A213-914F7E2FF0D8}" dt="2020-06-30T12:00:24.995" v="75"/>
            <ac:picMkLst>
              <pc:docMk/>
              <pc:sldMasterMk cId="2603236934" sldId="2147483648"/>
              <pc:sldLayoutMk cId="3576618344" sldId="2147483666"/>
              <ac:picMk id="13" creationId="{469CE504-6A87-4AE2-B621-84E139E9DA58}"/>
            </ac:picMkLst>
          </pc:picChg>
          <pc:picChg chg="del">
            <ac:chgData name="Peter EDMUNDS" userId="57fb2244-f77a-4291-bf83-84bcf6856161" providerId="ADAL" clId="{D97D8D4D-E026-4515-A213-914F7E2FF0D8}" dt="2020-06-30T12:00:24.768" v="74" actId="478"/>
            <ac:picMkLst>
              <pc:docMk/>
              <pc:sldMasterMk cId="2603236934" sldId="2147483648"/>
              <pc:sldLayoutMk cId="3576618344" sldId="2147483666"/>
              <ac:picMk id="15" creationId="{1A8D09B7-7E22-45F5-98FB-C85D518678A1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9:15.301" v="186" actId="208"/>
          <pc:sldLayoutMkLst>
            <pc:docMk/>
            <pc:sldMasterMk cId="2603236934" sldId="2147483648"/>
            <pc:sldLayoutMk cId="340964654" sldId="2147483667"/>
          </pc:sldLayoutMkLst>
          <pc:spChg chg="mod">
            <ac:chgData name="Peter EDMUNDS" userId="57fb2244-f77a-4291-bf83-84bcf6856161" providerId="ADAL" clId="{D97D8D4D-E026-4515-A213-914F7E2FF0D8}" dt="2020-06-30T12:09:08.221" v="182" actId="208"/>
            <ac:spMkLst>
              <pc:docMk/>
              <pc:sldMasterMk cId="2603236934" sldId="2147483648"/>
              <pc:sldLayoutMk cId="340964654" sldId="2147483667"/>
              <ac:spMk id="5" creationId="{674DAE1A-0CC0-43A5-B255-1FE7869D4297}"/>
            </ac:spMkLst>
          </pc:spChg>
          <pc:spChg chg="mod">
            <ac:chgData name="Peter EDMUNDS" userId="57fb2244-f77a-4291-bf83-84bcf6856161" providerId="ADAL" clId="{D97D8D4D-E026-4515-A213-914F7E2FF0D8}" dt="2020-06-30T12:09:10.517" v="184" actId="207"/>
            <ac:spMkLst>
              <pc:docMk/>
              <pc:sldMasterMk cId="2603236934" sldId="2147483648"/>
              <pc:sldLayoutMk cId="340964654" sldId="2147483667"/>
              <ac:spMk id="6" creationId="{4A1AB901-BD08-4A90-8A37-1E8881BC335C}"/>
            </ac:spMkLst>
          </pc:spChg>
          <pc:spChg chg="mod">
            <ac:chgData name="Peter EDMUNDS" userId="57fb2244-f77a-4291-bf83-84bcf6856161" providerId="ADAL" clId="{D97D8D4D-E026-4515-A213-914F7E2FF0D8}" dt="2020-06-30T12:09:12.652" v="185" actId="208"/>
            <ac:spMkLst>
              <pc:docMk/>
              <pc:sldMasterMk cId="2603236934" sldId="2147483648"/>
              <pc:sldLayoutMk cId="340964654" sldId="2147483667"/>
              <ac:spMk id="7" creationId="{B242F356-A348-4982-92EB-0DA040DFE888}"/>
            </ac:spMkLst>
          </pc:spChg>
          <pc:spChg chg="mod">
            <ac:chgData name="Peter EDMUNDS" userId="57fb2244-f77a-4291-bf83-84bcf6856161" providerId="ADAL" clId="{D97D8D4D-E026-4515-A213-914F7E2FF0D8}" dt="2020-06-30T12:09:15.301" v="186" actId="208"/>
            <ac:spMkLst>
              <pc:docMk/>
              <pc:sldMasterMk cId="2603236934" sldId="2147483648"/>
              <pc:sldLayoutMk cId="340964654" sldId="2147483667"/>
              <ac:spMk id="8" creationId="{69347FDD-CB4A-4987-9D00-AB960D5C4E5C}"/>
            </ac:spMkLst>
          </pc:spChg>
          <pc:spChg chg="mod">
            <ac:chgData name="Peter EDMUNDS" userId="57fb2244-f77a-4291-bf83-84bcf6856161" providerId="ADAL" clId="{D97D8D4D-E026-4515-A213-914F7E2FF0D8}" dt="2020-06-30T12:09:05.587" v="181" actId="208"/>
            <ac:spMkLst>
              <pc:docMk/>
              <pc:sldMasterMk cId="2603236934" sldId="2147483648"/>
              <pc:sldLayoutMk cId="340964654" sldId="2147483667"/>
              <ac:spMk id="9" creationId="{B1291035-4345-49B6-8034-E83C8CAB1FAD}"/>
            </ac:spMkLst>
          </pc:spChg>
          <pc:spChg chg="mod">
            <ac:chgData name="Peter EDMUNDS" userId="57fb2244-f77a-4291-bf83-84bcf6856161" providerId="ADAL" clId="{D97D8D4D-E026-4515-A213-914F7E2FF0D8}" dt="2020-06-30T12:04:19.617" v="123" actId="207"/>
            <ac:spMkLst>
              <pc:docMk/>
              <pc:sldMasterMk cId="2603236934" sldId="2147483648"/>
              <pc:sldLayoutMk cId="340964654" sldId="2147483667"/>
              <ac:spMk id="19" creationId="{E72D1C6C-5EB2-45A7-A174-C441ABC34F58}"/>
            </ac:spMkLst>
          </pc:spChg>
          <pc:picChg chg="add">
            <ac:chgData name="Peter EDMUNDS" userId="57fb2244-f77a-4291-bf83-84bcf6856161" providerId="ADAL" clId="{D97D8D4D-E026-4515-A213-914F7E2FF0D8}" dt="2020-06-30T12:00:28.912" v="77"/>
            <ac:picMkLst>
              <pc:docMk/>
              <pc:sldMasterMk cId="2603236934" sldId="2147483648"/>
              <pc:sldLayoutMk cId="340964654" sldId="2147483667"/>
              <ac:picMk id="13" creationId="{8C40C961-939E-4775-A013-DCEDC777E7D6}"/>
            </ac:picMkLst>
          </pc:picChg>
          <pc:picChg chg="del">
            <ac:chgData name="Peter EDMUNDS" userId="57fb2244-f77a-4291-bf83-84bcf6856161" providerId="ADAL" clId="{D97D8D4D-E026-4515-A213-914F7E2FF0D8}" dt="2020-06-30T12:00:28.669" v="76" actId="478"/>
            <ac:picMkLst>
              <pc:docMk/>
              <pc:sldMasterMk cId="2603236934" sldId="2147483648"/>
              <pc:sldLayoutMk cId="340964654" sldId="2147483667"/>
              <ac:picMk id="20" creationId="{914AC97D-2140-4712-B5EA-E85A6AA1B7EF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9:29.584" v="192" actId="208"/>
          <pc:sldLayoutMkLst>
            <pc:docMk/>
            <pc:sldMasterMk cId="2603236934" sldId="2147483648"/>
            <pc:sldLayoutMk cId="3809377478" sldId="2147483668"/>
          </pc:sldLayoutMkLst>
          <pc:spChg chg="mod">
            <ac:chgData name="Peter EDMUNDS" userId="57fb2244-f77a-4291-bf83-84bcf6856161" providerId="ADAL" clId="{D97D8D4D-E026-4515-A213-914F7E2FF0D8}" dt="2020-06-30T12:09:22.868" v="188" actId="208"/>
            <ac:spMkLst>
              <pc:docMk/>
              <pc:sldMasterMk cId="2603236934" sldId="2147483648"/>
              <pc:sldLayoutMk cId="3809377478" sldId="2147483668"/>
              <ac:spMk id="5" creationId="{7986B3DB-F66E-4649-8DAE-977FA0BFD062}"/>
            </ac:spMkLst>
          </pc:spChg>
          <pc:spChg chg="mod">
            <ac:chgData name="Peter EDMUNDS" userId="57fb2244-f77a-4291-bf83-84bcf6856161" providerId="ADAL" clId="{D97D8D4D-E026-4515-A213-914F7E2FF0D8}" dt="2020-06-30T12:09:25.079" v="189" actId="208"/>
            <ac:spMkLst>
              <pc:docMk/>
              <pc:sldMasterMk cId="2603236934" sldId="2147483648"/>
              <pc:sldLayoutMk cId="3809377478" sldId="2147483668"/>
              <ac:spMk id="6" creationId="{197C638C-F41D-4B04-ABD7-6F8D71098089}"/>
            </ac:spMkLst>
          </pc:spChg>
          <pc:spChg chg="mod">
            <ac:chgData name="Peter EDMUNDS" userId="57fb2244-f77a-4291-bf83-84bcf6856161" providerId="ADAL" clId="{D97D8D4D-E026-4515-A213-914F7E2FF0D8}" dt="2020-06-30T12:09:27.504" v="191" actId="207"/>
            <ac:spMkLst>
              <pc:docMk/>
              <pc:sldMasterMk cId="2603236934" sldId="2147483648"/>
              <pc:sldLayoutMk cId="3809377478" sldId="2147483668"/>
              <ac:spMk id="7" creationId="{3D74E23C-1AAF-4626-84B9-BC8FC82DEFD3}"/>
            </ac:spMkLst>
          </pc:spChg>
          <pc:spChg chg="mod">
            <ac:chgData name="Peter EDMUNDS" userId="57fb2244-f77a-4291-bf83-84bcf6856161" providerId="ADAL" clId="{D97D8D4D-E026-4515-A213-914F7E2FF0D8}" dt="2020-06-30T12:09:29.584" v="192" actId="208"/>
            <ac:spMkLst>
              <pc:docMk/>
              <pc:sldMasterMk cId="2603236934" sldId="2147483648"/>
              <pc:sldLayoutMk cId="3809377478" sldId="2147483668"/>
              <ac:spMk id="8" creationId="{198A41D4-0A62-462C-B057-F92C270B8BE1}"/>
            </ac:spMkLst>
          </pc:spChg>
          <pc:spChg chg="mod">
            <ac:chgData name="Peter EDMUNDS" userId="57fb2244-f77a-4291-bf83-84bcf6856161" providerId="ADAL" clId="{D97D8D4D-E026-4515-A213-914F7E2FF0D8}" dt="2020-06-30T12:09:20.158" v="187" actId="208"/>
            <ac:spMkLst>
              <pc:docMk/>
              <pc:sldMasterMk cId="2603236934" sldId="2147483648"/>
              <pc:sldLayoutMk cId="3809377478" sldId="2147483668"/>
              <ac:spMk id="9" creationId="{6DB8BA89-5D51-4159-A869-2DDA01BFD983}"/>
            </ac:spMkLst>
          </pc:spChg>
          <pc:spChg chg="mod">
            <ac:chgData name="Peter EDMUNDS" userId="57fb2244-f77a-4291-bf83-84bcf6856161" providerId="ADAL" clId="{D97D8D4D-E026-4515-A213-914F7E2FF0D8}" dt="2020-06-30T12:04:22.363" v="124" actId="207"/>
            <ac:spMkLst>
              <pc:docMk/>
              <pc:sldMasterMk cId="2603236934" sldId="2147483648"/>
              <pc:sldLayoutMk cId="3809377478" sldId="2147483668"/>
              <ac:spMk id="13" creationId="{78D057FF-9E1F-4CAA-9F23-C6C57AA38A56}"/>
            </ac:spMkLst>
          </pc:spChg>
          <pc:picChg chg="del">
            <ac:chgData name="Peter EDMUNDS" userId="57fb2244-f77a-4291-bf83-84bcf6856161" providerId="ADAL" clId="{D97D8D4D-E026-4515-A213-914F7E2FF0D8}" dt="2020-06-30T12:00:31.364" v="78" actId="478"/>
            <ac:picMkLst>
              <pc:docMk/>
              <pc:sldMasterMk cId="2603236934" sldId="2147483648"/>
              <pc:sldLayoutMk cId="3809377478" sldId="2147483668"/>
              <ac:picMk id="14" creationId="{0602AC53-6EF0-47BD-8B44-61FC446C088C}"/>
            </ac:picMkLst>
          </pc:picChg>
          <pc:picChg chg="add">
            <ac:chgData name="Peter EDMUNDS" userId="57fb2244-f77a-4291-bf83-84bcf6856161" providerId="ADAL" clId="{D97D8D4D-E026-4515-A213-914F7E2FF0D8}" dt="2020-06-30T12:00:31.614" v="79"/>
            <ac:picMkLst>
              <pc:docMk/>
              <pc:sldMasterMk cId="2603236934" sldId="2147483648"/>
              <pc:sldLayoutMk cId="3809377478" sldId="2147483668"/>
              <ac:picMk id="16" creationId="{D37768A3-9FDA-43BA-B840-B3876F23B7F5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19:17.261" v="198" actId="207"/>
          <pc:sldLayoutMkLst>
            <pc:docMk/>
            <pc:sldMasterMk cId="2603236934" sldId="2147483648"/>
            <pc:sldLayoutMk cId="2789086798" sldId="2147483669"/>
          </pc:sldLayoutMkLst>
          <pc:spChg chg="mod">
            <ac:chgData name="Peter EDMUNDS" userId="57fb2244-f77a-4291-bf83-84bcf6856161" providerId="ADAL" clId="{D97D8D4D-E026-4515-A213-914F7E2FF0D8}" dt="2020-06-30T12:19:10.117" v="194" actId="208"/>
            <ac:spMkLst>
              <pc:docMk/>
              <pc:sldMasterMk cId="2603236934" sldId="2147483648"/>
              <pc:sldLayoutMk cId="2789086798" sldId="2147483669"/>
              <ac:spMk id="5" creationId="{FFFD9FC6-D0BB-45CB-AB94-44CB54B02CE5}"/>
            </ac:spMkLst>
          </pc:spChg>
          <pc:spChg chg="mod">
            <ac:chgData name="Peter EDMUNDS" userId="57fb2244-f77a-4291-bf83-84bcf6856161" providerId="ADAL" clId="{D97D8D4D-E026-4515-A213-914F7E2FF0D8}" dt="2020-06-30T12:19:12.866" v="195" actId="208"/>
            <ac:spMkLst>
              <pc:docMk/>
              <pc:sldMasterMk cId="2603236934" sldId="2147483648"/>
              <pc:sldLayoutMk cId="2789086798" sldId="2147483669"/>
              <ac:spMk id="6" creationId="{2A6B7DFB-3493-4763-86D6-FC1EABF8E201}"/>
            </ac:spMkLst>
          </pc:spChg>
          <pc:spChg chg="mod">
            <ac:chgData name="Peter EDMUNDS" userId="57fb2244-f77a-4291-bf83-84bcf6856161" providerId="ADAL" clId="{D97D8D4D-E026-4515-A213-914F7E2FF0D8}" dt="2020-06-30T12:19:15.084" v="196" actId="208"/>
            <ac:spMkLst>
              <pc:docMk/>
              <pc:sldMasterMk cId="2603236934" sldId="2147483648"/>
              <pc:sldLayoutMk cId="2789086798" sldId="2147483669"/>
              <ac:spMk id="7" creationId="{BC64F25B-2E13-4DC0-B429-4F235CC18101}"/>
            </ac:spMkLst>
          </pc:spChg>
          <pc:spChg chg="mod">
            <ac:chgData name="Peter EDMUNDS" userId="57fb2244-f77a-4291-bf83-84bcf6856161" providerId="ADAL" clId="{D97D8D4D-E026-4515-A213-914F7E2FF0D8}" dt="2020-06-30T12:19:17.261" v="198" actId="207"/>
            <ac:spMkLst>
              <pc:docMk/>
              <pc:sldMasterMk cId="2603236934" sldId="2147483648"/>
              <pc:sldLayoutMk cId="2789086798" sldId="2147483669"/>
              <ac:spMk id="8" creationId="{6F6A4F4E-3C6C-4F8F-9C65-EE89A368D0A4}"/>
            </ac:spMkLst>
          </pc:spChg>
          <pc:spChg chg="mod">
            <ac:chgData name="Peter EDMUNDS" userId="57fb2244-f77a-4291-bf83-84bcf6856161" providerId="ADAL" clId="{D97D8D4D-E026-4515-A213-914F7E2FF0D8}" dt="2020-06-30T12:19:07.861" v="193" actId="208"/>
            <ac:spMkLst>
              <pc:docMk/>
              <pc:sldMasterMk cId="2603236934" sldId="2147483648"/>
              <pc:sldLayoutMk cId="2789086798" sldId="2147483669"/>
              <ac:spMk id="9" creationId="{BF9993D6-540A-4A42-BA0A-804F85E72448}"/>
            </ac:spMkLst>
          </pc:spChg>
          <pc:spChg chg="mod">
            <ac:chgData name="Peter EDMUNDS" userId="57fb2244-f77a-4291-bf83-84bcf6856161" providerId="ADAL" clId="{D97D8D4D-E026-4515-A213-914F7E2FF0D8}" dt="2020-06-30T12:04:24.844" v="125" actId="207"/>
            <ac:spMkLst>
              <pc:docMk/>
              <pc:sldMasterMk cId="2603236934" sldId="2147483648"/>
              <pc:sldLayoutMk cId="2789086798" sldId="2147483669"/>
              <ac:spMk id="13" creationId="{38B57F84-8421-4E9C-8C4A-B3B7727A2D5E}"/>
            </ac:spMkLst>
          </pc:spChg>
          <pc:picChg chg="del">
            <ac:chgData name="Peter EDMUNDS" userId="57fb2244-f77a-4291-bf83-84bcf6856161" providerId="ADAL" clId="{D97D8D4D-E026-4515-A213-914F7E2FF0D8}" dt="2020-06-30T12:00:35.137" v="80" actId="478"/>
            <ac:picMkLst>
              <pc:docMk/>
              <pc:sldMasterMk cId="2603236934" sldId="2147483648"/>
              <pc:sldLayoutMk cId="2789086798" sldId="2147483669"/>
              <ac:picMk id="14" creationId="{465E4CF8-0AB0-40AC-BFD4-7505F02409A0}"/>
            </ac:picMkLst>
          </pc:picChg>
          <pc:picChg chg="add">
            <ac:chgData name="Peter EDMUNDS" userId="57fb2244-f77a-4291-bf83-84bcf6856161" providerId="ADAL" clId="{D97D8D4D-E026-4515-A213-914F7E2FF0D8}" dt="2020-06-30T12:00:35.353" v="81"/>
            <ac:picMkLst>
              <pc:docMk/>
              <pc:sldMasterMk cId="2603236934" sldId="2147483648"/>
              <pc:sldLayoutMk cId="2789086798" sldId="2147483669"/>
              <ac:picMk id="16" creationId="{6278DC92-CE88-47A9-9BA1-5DFFFBE8C735}"/>
            </ac:picMkLst>
          </pc:picChg>
        </pc:sldLayoutChg>
        <pc:sldLayoutChg chg="addSp delSp modSp delAnim">
          <pc:chgData name="Peter EDMUNDS" userId="57fb2244-f77a-4291-bf83-84bcf6856161" providerId="ADAL" clId="{D97D8D4D-E026-4515-A213-914F7E2FF0D8}" dt="2020-06-30T12:19:58.593" v="210" actId="1076"/>
          <pc:sldLayoutMkLst>
            <pc:docMk/>
            <pc:sldMasterMk cId="2603236934" sldId="2147483648"/>
            <pc:sldLayoutMk cId="1205881852" sldId="2147483670"/>
          </pc:sldLayoutMkLst>
          <pc:spChg chg="mod">
            <ac:chgData name="Peter EDMUNDS" userId="57fb2244-f77a-4291-bf83-84bcf6856161" providerId="ADAL" clId="{D97D8D4D-E026-4515-A213-914F7E2FF0D8}" dt="2020-06-30T12:19:37.199" v="204" actId="208"/>
            <ac:spMkLst>
              <pc:docMk/>
              <pc:sldMasterMk cId="2603236934" sldId="2147483648"/>
              <pc:sldLayoutMk cId="1205881852" sldId="2147483670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19:37.199" v="204" actId="208"/>
            <ac:spMkLst>
              <pc:docMk/>
              <pc:sldMasterMk cId="2603236934" sldId="2147483648"/>
              <pc:sldLayoutMk cId="1205881852" sldId="2147483670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19:33.663" v="203" actId="208"/>
            <ac:spMkLst>
              <pc:docMk/>
              <pc:sldMasterMk cId="2603236934" sldId="2147483648"/>
              <pc:sldLayoutMk cId="1205881852" sldId="2147483670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19:31.578" v="202" actId="208"/>
            <ac:spMkLst>
              <pc:docMk/>
              <pc:sldMasterMk cId="2603236934" sldId="2147483648"/>
              <pc:sldLayoutMk cId="1205881852" sldId="2147483670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19:24.485" v="199" actId="208"/>
            <ac:spMkLst>
              <pc:docMk/>
              <pc:sldMasterMk cId="2603236934" sldId="2147483648"/>
              <pc:sldLayoutMk cId="1205881852" sldId="2147483670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19:29.129" v="201" actId="208"/>
            <ac:spMkLst>
              <pc:docMk/>
              <pc:sldMasterMk cId="2603236934" sldId="2147483648"/>
              <pc:sldLayoutMk cId="1205881852" sldId="2147483670"/>
              <ac:spMk id="10" creationId="{426FE47C-5C79-4F2C-8688-CF56B191AAB5}"/>
            </ac:spMkLst>
          </pc:spChg>
          <pc:spChg chg="mod">
            <ac:chgData name="Peter EDMUNDS" userId="57fb2244-f77a-4291-bf83-84bcf6856161" providerId="ADAL" clId="{D97D8D4D-E026-4515-A213-914F7E2FF0D8}" dt="2020-06-30T12:19:27.469" v="200" actId="208"/>
            <ac:spMkLst>
              <pc:docMk/>
              <pc:sldMasterMk cId="2603236934" sldId="2147483648"/>
              <pc:sldLayoutMk cId="1205881852" sldId="2147483670"/>
              <ac:spMk id="18" creationId="{240E8016-F92A-48AB-A65A-AD06BB3807E7}"/>
            </ac:spMkLst>
          </pc:spChg>
          <pc:spChg chg="mod">
            <ac:chgData name="Peter EDMUNDS" userId="57fb2244-f77a-4291-bf83-84bcf6856161" providerId="ADAL" clId="{D97D8D4D-E026-4515-A213-914F7E2FF0D8}" dt="2020-06-30T12:04:28.497" v="126" actId="207"/>
            <ac:spMkLst>
              <pc:docMk/>
              <pc:sldMasterMk cId="2603236934" sldId="2147483648"/>
              <pc:sldLayoutMk cId="1205881852" sldId="2147483670"/>
              <ac:spMk id="34" creationId="{F4B1BEB5-7C6D-426D-AAD8-46728AA61C18}"/>
            </ac:spMkLst>
          </pc:spChg>
          <pc:graphicFrameChg chg="modGraphic">
            <ac:chgData name="Peter EDMUNDS" userId="57fb2244-f77a-4291-bf83-84bcf6856161" providerId="ADAL" clId="{D97D8D4D-E026-4515-A213-914F7E2FF0D8}" dt="2020-06-30T12:19:41.066" v="205" actId="14100"/>
            <ac:graphicFrameMkLst>
              <pc:docMk/>
              <pc:sldMasterMk cId="2603236934" sldId="2147483648"/>
              <pc:sldLayoutMk cId="1205881852" sldId="2147483670"/>
              <ac:graphicFrameMk id="29" creationId="{ADD0508A-39E5-48ED-8CA8-2653D72971C0}"/>
            </ac:graphicFrameMkLst>
          </pc:graphicFrameChg>
          <pc:picChg chg="del">
            <ac:chgData name="Peter EDMUNDS" userId="57fb2244-f77a-4291-bf83-84bcf6856161" providerId="ADAL" clId="{D97D8D4D-E026-4515-A213-914F7E2FF0D8}" dt="2020-06-30T12:19:42.606" v="206" actId="478"/>
            <ac:picMkLst>
              <pc:docMk/>
              <pc:sldMasterMk cId="2603236934" sldId="2147483648"/>
              <pc:sldLayoutMk cId="1205881852" sldId="2147483670"/>
              <ac:picMk id="3" creationId="{E5E0F8BD-C19C-452B-AF99-1507B17B63DF}"/>
            </ac:picMkLst>
          </pc:picChg>
          <pc:picChg chg="del">
            <ac:chgData name="Peter EDMUNDS" userId="57fb2244-f77a-4291-bf83-84bcf6856161" providerId="ADAL" clId="{D97D8D4D-E026-4515-A213-914F7E2FF0D8}" dt="2020-06-30T12:19:42.606" v="206" actId="478"/>
            <ac:picMkLst>
              <pc:docMk/>
              <pc:sldMasterMk cId="2603236934" sldId="2147483648"/>
              <pc:sldLayoutMk cId="1205881852" sldId="2147483670"/>
              <ac:picMk id="22" creationId="{38547CA7-2348-48E8-862B-0FC495B6010E}"/>
            </ac:picMkLst>
          </pc:picChg>
          <pc:picChg chg="del">
            <ac:chgData name="Peter EDMUNDS" userId="57fb2244-f77a-4291-bf83-84bcf6856161" providerId="ADAL" clId="{D97D8D4D-E026-4515-A213-914F7E2FF0D8}" dt="2020-06-30T12:00:38.664" v="82" actId="478"/>
            <ac:picMkLst>
              <pc:docMk/>
              <pc:sldMasterMk cId="2603236934" sldId="2147483648"/>
              <pc:sldLayoutMk cId="1205881852" sldId="2147483670"/>
              <ac:picMk id="35" creationId="{70FB0481-14F3-4E16-9FFC-1AF2B592D1A7}"/>
            </ac:picMkLst>
          </pc:picChg>
          <pc:picChg chg="add">
            <ac:chgData name="Peter EDMUNDS" userId="57fb2244-f77a-4291-bf83-84bcf6856161" providerId="ADAL" clId="{D97D8D4D-E026-4515-A213-914F7E2FF0D8}" dt="2020-06-30T12:00:38.887" v="83"/>
            <ac:picMkLst>
              <pc:docMk/>
              <pc:sldMasterMk cId="2603236934" sldId="2147483648"/>
              <pc:sldLayoutMk cId="1205881852" sldId="2147483670"/>
              <ac:picMk id="37" creationId="{4DA37EC0-A9DD-430B-8482-DDD1B53859EA}"/>
            </ac:picMkLst>
          </pc:picChg>
          <pc:picChg chg="add mod">
            <ac:chgData name="Peter EDMUNDS" userId="57fb2244-f77a-4291-bf83-84bcf6856161" providerId="ADAL" clId="{D97D8D4D-E026-4515-A213-914F7E2FF0D8}" dt="2020-06-30T12:19:58.593" v="210" actId="1076"/>
            <ac:picMkLst>
              <pc:docMk/>
              <pc:sldMasterMk cId="2603236934" sldId="2147483648"/>
              <pc:sldLayoutMk cId="1205881852" sldId="2147483670"/>
              <ac:picMk id="38" creationId="{CC100E89-9FE1-40D6-8AB6-98CEF19C9435}"/>
            </ac:picMkLst>
          </pc:picChg>
          <pc:picChg chg="add mod">
            <ac:chgData name="Peter EDMUNDS" userId="57fb2244-f77a-4291-bf83-84bcf6856161" providerId="ADAL" clId="{D97D8D4D-E026-4515-A213-914F7E2FF0D8}" dt="2020-06-30T12:19:54.966" v="209" actId="1076"/>
            <ac:picMkLst>
              <pc:docMk/>
              <pc:sldMasterMk cId="2603236934" sldId="2147483648"/>
              <pc:sldLayoutMk cId="1205881852" sldId="2147483670"/>
              <ac:picMk id="39" creationId="{B1684B44-EE12-4EDA-8994-B977D9FF1F57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0:19.441" v="216" actId="208"/>
          <pc:sldLayoutMkLst>
            <pc:docMk/>
            <pc:sldMasterMk cId="2603236934" sldId="2147483648"/>
            <pc:sldLayoutMk cId="1274842545" sldId="2147483671"/>
          </pc:sldLayoutMkLst>
          <pc:spChg chg="mod">
            <ac:chgData name="Peter EDMUNDS" userId="57fb2244-f77a-4291-bf83-84bcf6856161" providerId="ADAL" clId="{D97D8D4D-E026-4515-A213-914F7E2FF0D8}" dt="2020-06-30T12:20:10.195" v="211" actId="208"/>
            <ac:spMkLst>
              <pc:docMk/>
              <pc:sldMasterMk cId="2603236934" sldId="2147483648"/>
              <pc:sldLayoutMk cId="1274842545" sldId="2147483671"/>
              <ac:spMk id="4" creationId="{50670FC4-B1BE-4CCF-9111-CFE3D8CAE3EA}"/>
            </ac:spMkLst>
          </pc:spChg>
          <pc:spChg chg="mod">
            <ac:chgData name="Peter EDMUNDS" userId="57fb2244-f77a-4291-bf83-84bcf6856161" providerId="ADAL" clId="{D97D8D4D-E026-4515-A213-914F7E2FF0D8}" dt="2020-06-30T12:20:12.441" v="213" actId="207"/>
            <ac:spMkLst>
              <pc:docMk/>
              <pc:sldMasterMk cId="2603236934" sldId="2147483648"/>
              <pc:sldLayoutMk cId="1274842545" sldId="2147483671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20:15.170" v="214" actId="208"/>
            <ac:spMkLst>
              <pc:docMk/>
              <pc:sldMasterMk cId="2603236934" sldId="2147483648"/>
              <pc:sldLayoutMk cId="1274842545" sldId="2147483671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20:17.288" v="215" actId="208"/>
            <ac:spMkLst>
              <pc:docMk/>
              <pc:sldMasterMk cId="2603236934" sldId="2147483648"/>
              <pc:sldLayoutMk cId="1274842545" sldId="2147483671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20:19.441" v="216" actId="208"/>
            <ac:spMkLst>
              <pc:docMk/>
              <pc:sldMasterMk cId="2603236934" sldId="2147483648"/>
              <pc:sldLayoutMk cId="1274842545" sldId="2147483671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4:31.166" v="127" actId="207"/>
            <ac:spMkLst>
              <pc:docMk/>
              <pc:sldMasterMk cId="2603236934" sldId="2147483648"/>
              <pc:sldLayoutMk cId="1274842545" sldId="2147483671"/>
              <ac:spMk id="12" creationId="{3C6F3AE3-6072-44F3-A9F7-725E17F702DB}"/>
            </ac:spMkLst>
          </pc:spChg>
          <pc:picChg chg="del">
            <ac:chgData name="Peter EDMUNDS" userId="57fb2244-f77a-4291-bf83-84bcf6856161" providerId="ADAL" clId="{D97D8D4D-E026-4515-A213-914F7E2FF0D8}" dt="2020-06-30T12:00:41.571" v="84" actId="478"/>
            <ac:picMkLst>
              <pc:docMk/>
              <pc:sldMasterMk cId="2603236934" sldId="2147483648"/>
              <pc:sldLayoutMk cId="1274842545" sldId="2147483671"/>
              <ac:picMk id="13" creationId="{976BB63E-7DB9-4EF5-9D92-DC85AE22386B}"/>
            </ac:picMkLst>
          </pc:picChg>
          <pc:picChg chg="add">
            <ac:chgData name="Peter EDMUNDS" userId="57fb2244-f77a-4291-bf83-84bcf6856161" providerId="ADAL" clId="{D97D8D4D-E026-4515-A213-914F7E2FF0D8}" dt="2020-06-30T12:00:41.777" v="85"/>
            <ac:picMkLst>
              <pc:docMk/>
              <pc:sldMasterMk cId="2603236934" sldId="2147483648"/>
              <pc:sldLayoutMk cId="1274842545" sldId="2147483671"/>
              <ac:picMk id="15" creationId="{1C97ADBA-3D51-4793-AFCD-2B2D05642B2D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0:33.603" v="222" actId="208"/>
          <pc:sldLayoutMkLst>
            <pc:docMk/>
            <pc:sldMasterMk cId="2603236934" sldId="2147483648"/>
            <pc:sldLayoutMk cId="2216631068" sldId="2147483672"/>
          </pc:sldLayoutMkLst>
          <pc:spChg chg="mod">
            <ac:chgData name="Peter EDMUNDS" userId="57fb2244-f77a-4291-bf83-84bcf6856161" providerId="ADAL" clId="{D97D8D4D-E026-4515-A213-914F7E2FF0D8}" dt="2020-06-30T12:20:26.164" v="218" actId="208"/>
            <ac:spMkLst>
              <pc:docMk/>
              <pc:sldMasterMk cId="2603236934" sldId="2147483648"/>
              <pc:sldLayoutMk cId="2216631068" sldId="2147483672"/>
              <ac:spMk id="5" creationId="{674DAE1A-0CC0-43A5-B255-1FE7869D4297}"/>
            </ac:spMkLst>
          </pc:spChg>
          <pc:spChg chg="mod">
            <ac:chgData name="Peter EDMUNDS" userId="57fb2244-f77a-4291-bf83-84bcf6856161" providerId="ADAL" clId="{D97D8D4D-E026-4515-A213-914F7E2FF0D8}" dt="2020-06-30T12:20:28.727" v="220" actId="207"/>
            <ac:spMkLst>
              <pc:docMk/>
              <pc:sldMasterMk cId="2603236934" sldId="2147483648"/>
              <pc:sldLayoutMk cId="2216631068" sldId="2147483672"/>
              <ac:spMk id="6" creationId="{4A1AB901-BD08-4A90-8A37-1E8881BC335C}"/>
            </ac:spMkLst>
          </pc:spChg>
          <pc:spChg chg="mod">
            <ac:chgData name="Peter EDMUNDS" userId="57fb2244-f77a-4291-bf83-84bcf6856161" providerId="ADAL" clId="{D97D8D4D-E026-4515-A213-914F7E2FF0D8}" dt="2020-06-30T12:20:31.048" v="221" actId="208"/>
            <ac:spMkLst>
              <pc:docMk/>
              <pc:sldMasterMk cId="2603236934" sldId="2147483648"/>
              <pc:sldLayoutMk cId="2216631068" sldId="2147483672"/>
              <ac:spMk id="7" creationId="{B242F356-A348-4982-92EB-0DA040DFE888}"/>
            </ac:spMkLst>
          </pc:spChg>
          <pc:spChg chg="mod">
            <ac:chgData name="Peter EDMUNDS" userId="57fb2244-f77a-4291-bf83-84bcf6856161" providerId="ADAL" clId="{D97D8D4D-E026-4515-A213-914F7E2FF0D8}" dt="2020-06-30T12:20:33.603" v="222" actId="208"/>
            <ac:spMkLst>
              <pc:docMk/>
              <pc:sldMasterMk cId="2603236934" sldId="2147483648"/>
              <pc:sldLayoutMk cId="2216631068" sldId="2147483672"/>
              <ac:spMk id="8" creationId="{69347FDD-CB4A-4987-9D00-AB960D5C4E5C}"/>
            </ac:spMkLst>
          </pc:spChg>
          <pc:spChg chg="mod">
            <ac:chgData name="Peter EDMUNDS" userId="57fb2244-f77a-4291-bf83-84bcf6856161" providerId="ADAL" clId="{D97D8D4D-E026-4515-A213-914F7E2FF0D8}" dt="2020-06-30T12:20:23.672" v="217" actId="208"/>
            <ac:spMkLst>
              <pc:docMk/>
              <pc:sldMasterMk cId="2603236934" sldId="2147483648"/>
              <pc:sldLayoutMk cId="2216631068" sldId="2147483672"/>
              <ac:spMk id="9" creationId="{B1291035-4345-49B6-8034-E83C8CAB1FAD}"/>
            </ac:spMkLst>
          </pc:spChg>
          <pc:spChg chg="mod">
            <ac:chgData name="Peter EDMUNDS" userId="57fb2244-f77a-4291-bf83-84bcf6856161" providerId="ADAL" clId="{D97D8D4D-E026-4515-A213-914F7E2FF0D8}" dt="2020-06-30T12:04:34.769" v="128" actId="207"/>
            <ac:spMkLst>
              <pc:docMk/>
              <pc:sldMasterMk cId="2603236934" sldId="2147483648"/>
              <pc:sldLayoutMk cId="2216631068" sldId="2147483672"/>
              <ac:spMk id="19" creationId="{1CA0FD5A-4443-43E2-9B7C-45CCE228680F}"/>
            </ac:spMkLst>
          </pc:spChg>
          <pc:picChg chg="add">
            <ac:chgData name="Peter EDMUNDS" userId="57fb2244-f77a-4291-bf83-84bcf6856161" providerId="ADAL" clId="{D97D8D4D-E026-4515-A213-914F7E2FF0D8}" dt="2020-06-30T12:00:44.402" v="87"/>
            <ac:picMkLst>
              <pc:docMk/>
              <pc:sldMasterMk cId="2603236934" sldId="2147483648"/>
              <pc:sldLayoutMk cId="2216631068" sldId="2147483672"/>
              <ac:picMk id="16" creationId="{AD323989-D209-4305-BBCC-760DA3CA33BE}"/>
            </ac:picMkLst>
          </pc:picChg>
          <pc:picChg chg="del">
            <ac:chgData name="Peter EDMUNDS" userId="57fb2244-f77a-4291-bf83-84bcf6856161" providerId="ADAL" clId="{D97D8D4D-E026-4515-A213-914F7E2FF0D8}" dt="2020-06-30T12:00:44.152" v="86" actId="478"/>
            <ac:picMkLst>
              <pc:docMk/>
              <pc:sldMasterMk cId="2603236934" sldId="2147483648"/>
              <pc:sldLayoutMk cId="2216631068" sldId="2147483672"/>
              <ac:picMk id="20" creationId="{DEFEA2E2-8EE6-4684-BFEE-68D970026317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0:49.305" v="228" actId="208"/>
          <pc:sldLayoutMkLst>
            <pc:docMk/>
            <pc:sldMasterMk cId="2603236934" sldId="2147483648"/>
            <pc:sldLayoutMk cId="889580436" sldId="2147483673"/>
          </pc:sldLayoutMkLst>
          <pc:spChg chg="mod">
            <ac:chgData name="Peter EDMUNDS" userId="57fb2244-f77a-4291-bf83-84bcf6856161" providerId="ADAL" clId="{D97D8D4D-E026-4515-A213-914F7E2FF0D8}" dt="2020-06-30T12:20:41.684" v="224" actId="208"/>
            <ac:spMkLst>
              <pc:docMk/>
              <pc:sldMasterMk cId="2603236934" sldId="2147483648"/>
              <pc:sldLayoutMk cId="889580436" sldId="2147483673"/>
              <ac:spMk id="5" creationId="{7986B3DB-F66E-4649-8DAE-977FA0BFD062}"/>
            </ac:spMkLst>
          </pc:spChg>
          <pc:spChg chg="mod">
            <ac:chgData name="Peter EDMUNDS" userId="57fb2244-f77a-4291-bf83-84bcf6856161" providerId="ADAL" clId="{D97D8D4D-E026-4515-A213-914F7E2FF0D8}" dt="2020-06-30T12:20:44.237" v="225" actId="208"/>
            <ac:spMkLst>
              <pc:docMk/>
              <pc:sldMasterMk cId="2603236934" sldId="2147483648"/>
              <pc:sldLayoutMk cId="889580436" sldId="2147483673"/>
              <ac:spMk id="6" creationId="{197C638C-F41D-4B04-ABD7-6F8D71098089}"/>
            </ac:spMkLst>
          </pc:spChg>
          <pc:spChg chg="mod">
            <ac:chgData name="Peter EDMUNDS" userId="57fb2244-f77a-4291-bf83-84bcf6856161" providerId="ADAL" clId="{D97D8D4D-E026-4515-A213-914F7E2FF0D8}" dt="2020-06-30T12:20:46.745" v="227" actId="207"/>
            <ac:spMkLst>
              <pc:docMk/>
              <pc:sldMasterMk cId="2603236934" sldId="2147483648"/>
              <pc:sldLayoutMk cId="889580436" sldId="2147483673"/>
              <ac:spMk id="7" creationId="{3D74E23C-1AAF-4626-84B9-BC8FC82DEFD3}"/>
            </ac:spMkLst>
          </pc:spChg>
          <pc:spChg chg="mod">
            <ac:chgData name="Peter EDMUNDS" userId="57fb2244-f77a-4291-bf83-84bcf6856161" providerId="ADAL" clId="{D97D8D4D-E026-4515-A213-914F7E2FF0D8}" dt="2020-06-30T12:20:49.305" v="228" actId="208"/>
            <ac:spMkLst>
              <pc:docMk/>
              <pc:sldMasterMk cId="2603236934" sldId="2147483648"/>
              <pc:sldLayoutMk cId="889580436" sldId="2147483673"/>
              <ac:spMk id="8" creationId="{198A41D4-0A62-462C-B057-F92C270B8BE1}"/>
            </ac:spMkLst>
          </pc:spChg>
          <pc:spChg chg="mod">
            <ac:chgData name="Peter EDMUNDS" userId="57fb2244-f77a-4291-bf83-84bcf6856161" providerId="ADAL" clId="{D97D8D4D-E026-4515-A213-914F7E2FF0D8}" dt="2020-06-30T12:20:38.779" v="223" actId="208"/>
            <ac:spMkLst>
              <pc:docMk/>
              <pc:sldMasterMk cId="2603236934" sldId="2147483648"/>
              <pc:sldLayoutMk cId="889580436" sldId="2147483673"/>
              <ac:spMk id="9" creationId="{6DB8BA89-5D51-4159-A869-2DDA01BFD983}"/>
            </ac:spMkLst>
          </pc:spChg>
          <pc:spChg chg="mod">
            <ac:chgData name="Peter EDMUNDS" userId="57fb2244-f77a-4291-bf83-84bcf6856161" providerId="ADAL" clId="{D97D8D4D-E026-4515-A213-914F7E2FF0D8}" dt="2020-06-30T12:04:38.414" v="129" actId="207"/>
            <ac:spMkLst>
              <pc:docMk/>
              <pc:sldMasterMk cId="2603236934" sldId="2147483648"/>
              <pc:sldLayoutMk cId="889580436" sldId="2147483673"/>
              <ac:spMk id="16" creationId="{8F8078FF-4615-44D5-93C6-39FDC0FBB0D5}"/>
            </ac:spMkLst>
          </pc:spChg>
          <pc:picChg chg="del">
            <ac:chgData name="Peter EDMUNDS" userId="57fb2244-f77a-4291-bf83-84bcf6856161" providerId="ADAL" clId="{D97D8D4D-E026-4515-A213-914F7E2FF0D8}" dt="2020-06-30T12:00:47.685" v="88" actId="478"/>
            <ac:picMkLst>
              <pc:docMk/>
              <pc:sldMasterMk cId="2603236934" sldId="2147483648"/>
              <pc:sldLayoutMk cId="889580436" sldId="2147483673"/>
              <ac:picMk id="17" creationId="{9180E619-D61E-4E80-B78F-D3F3B106BEBE}"/>
            </ac:picMkLst>
          </pc:picChg>
          <pc:picChg chg="add">
            <ac:chgData name="Peter EDMUNDS" userId="57fb2244-f77a-4291-bf83-84bcf6856161" providerId="ADAL" clId="{D97D8D4D-E026-4515-A213-914F7E2FF0D8}" dt="2020-06-30T12:00:47.904" v="89"/>
            <ac:picMkLst>
              <pc:docMk/>
              <pc:sldMasterMk cId="2603236934" sldId="2147483648"/>
              <pc:sldLayoutMk cId="889580436" sldId="2147483673"/>
              <ac:picMk id="19" creationId="{7639456D-EDAE-4348-9EB7-6FEA15C0BDDB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1:06.762" v="234" actId="207"/>
          <pc:sldLayoutMkLst>
            <pc:docMk/>
            <pc:sldMasterMk cId="2603236934" sldId="2147483648"/>
            <pc:sldLayoutMk cId="3699823584" sldId="2147483674"/>
          </pc:sldLayoutMkLst>
          <pc:spChg chg="mod">
            <ac:chgData name="Peter EDMUNDS" userId="57fb2244-f77a-4291-bf83-84bcf6856161" providerId="ADAL" clId="{D97D8D4D-E026-4515-A213-914F7E2FF0D8}" dt="2020-06-30T12:20:58.144" v="230" actId="208"/>
            <ac:spMkLst>
              <pc:docMk/>
              <pc:sldMasterMk cId="2603236934" sldId="2147483648"/>
              <pc:sldLayoutMk cId="3699823584" sldId="2147483674"/>
              <ac:spMk id="5" creationId="{FFFD9FC6-D0BB-45CB-AB94-44CB54B02CE5}"/>
            </ac:spMkLst>
          </pc:spChg>
          <pc:spChg chg="mod">
            <ac:chgData name="Peter EDMUNDS" userId="57fb2244-f77a-4291-bf83-84bcf6856161" providerId="ADAL" clId="{D97D8D4D-E026-4515-A213-914F7E2FF0D8}" dt="2020-06-30T12:21:00.839" v="231" actId="208"/>
            <ac:spMkLst>
              <pc:docMk/>
              <pc:sldMasterMk cId="2603236934" sldId="2147483648"/>
              <pc:sldLayoutMk cId="3699823584" sldId="2147483674"/>
              <ac:spMk id="6" creationId="{2A6B7DFB-3493-4763-86D6-FC1EABF8E201}"/>
            </ac:spMkLst>
          </pc:spChg>
          <pc:spChg chg="mod">
            <ac:chgData name="Peter EDMUNDS" userId="57fb2244-f77a-4291-bf83-84bcf6856161" providerId="ADAL" clId="{D97D8D4D-E026-4515-A213-914F7E2FF0D8}" dt="2020-06-30T12:21:04.192" v="232" actId="208"/>
            <ac:spMkLst>
              <pc:docMk/>
              <pc:sldMasterMk cId="2603236934" sldId="2147483648"/>
              <pc:sldLayoutMk cId="3699823584" sldId="2147483674"/>
              <ac:spMk id="7" creationId="{BC64F25B-2E13-4DC0-B429-4F235CC18101}"/>
            </ac:spMkLst>
          </pc:spChg>
          <pc:spChg chg="mod">
            <ac:chgData name="Peter EDMUNDS" userId="57fb2244-f77a-4291-bf83-84bcf6856161" providerId="ADAL" clId="{D97D8D4D-E026-4515-A213-914F7E2FF0D8}" dt="2020-06-30T12:21:06.762" v="234" actId="207"/>
            <ac:spMkLst>
              <pc:docMk/>
              <pc:sldMasterMk cId="2603236934" sldId="2147483648"/>
              <pc:sldLayoutMk cId="3699823584" sldId="2147483674"/>
              <ac:spMk id="8" creationId="{6F6A4F4E-3C6C-4F8F-9C65-EE89A368D0A4}"/>
            </ac:spMkLst>
          </pc:spChg>
          <pc:spChg chg="mod">
            <ac:chgData name="Peter EDMUNDS" userId="57fb2244-f77a-4291-bf83-84bcf6856161" providerId="ADAL" clId="{D97D8D4D-E026-4515-A213-914F7E2FF0D8}" dt="2020-06-30T12:20:55.874" v="229" actId="208"/>
            <ac:spMkLst>
              <pc:docMk/>
              <pc:sldMasterMk cId="2603236934" sldId="2147483648"/>
              <pc:sldLayoutMk cId="3699823584" sldId="2147483674"/>
              <ac:spMk id="9" creationId="{BF9993D6-540A-4A42-BA0A-804F85E72448}"/>
            </ac:spMkLst>
          </pc:spChg>
          <pc:spChg chg="mod">
            <ac:chgData name="Peter EDMUNDS" userId="57fb2244-f77a-4291-bf83-84bcf6856161" providerId="ADAL" clId="{D97D8D4D-E026-4515-A213-914F7E2FF0D8}" dt="2020-06-30T12:04:41.646" v="130" actId="207"/>
            <ac:spMkLst>
              <pc:docMk/>
              <pc:sldMasterMk cId="2603236934" sldId="2147483648"/>
              <pc:sldLayoutMk cId="3699823584" sldId="2147483674"/>
              <ac:spMk id="16" creationId="{C9F17B9A-AB6C-4FFA-BE88-C89D0451D18A}"/>
            </ac:spMkLst>
          </pc:spChg>
          <pc:picChg chg="del">
            <ac:chgData name="Peter EDMUNDS" userId="57fb2244-f77a-4291-bf83-84bcf6856161" providerId="ADAL" clId="{D97D8D4D-E026-4515-A213-914F7E2FF0D8}" dt="2020-06-30T12:00:51.290" v="90" actId="478"/>
            <ac:picMkLst>
              <pc:docMk/>
              <pc:sldMasterMk cId="2603236934" sldId="2147483648"/>
              <pc:sldLayoutMk cId="3699823584" sldId="2147483674"/>
              <ac:picMk id="17" creationId="{4ECF0AB2-C58D-4812-B3BD-C67312E6F550}"/>
            </ac:picMkLst>
          </pc:picChg>
          <pc:picChg chg="add">
            <ac:chgData name="Peter EDMUNDS" userId="57fb2244-f77a-4291-bf83-84bcf6856161" providerId="ADAL" clId="{D97D8D4D-E026-4515-A213-914F7E2FF0D8}" dt="2020-06-30T12:00:51.512" v="91"/>
            <ac:picMkLst>
              <pc:docMk/>
              <pc:sldMasterMk cId="2603236934" sldId="2147483648"/>
              <pc:sldLayoutMk cId="3699823584" sldId="2147483674"/>
              <ac:picMk id="19" creationId="{7B9359A3-B99F-4DDC-BB5E-8261A3862BC2}"/>
            </ac:picMkLst>
          </pc:picChg>
        </pc:sldLayoutChg>
        <pc:sldLayoutChg chg="addSp delSp modSp delAnim">
          <pc:chgData name="Peter EDMUNDS" userId="57fb2244-f77a-4291-bf83-84bcf6856161" providerId="ADAL" clId="{D97D8D4D-E026-4515-A213-914F7E2FF0D8}" dt="2020-06-30T12:21:43.935" v="240" actId="1076"/>
          <pc:sldLayoutMkLst>
            <pc:docMk/>
            <pc:sldMasterMk cId="2603236934" sldId="2147483648"/>
            <pc:sldLayoutMk cId="1382493626" sldId="2147483675"/>
          </pc:sldLayoutMkLst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10" creationId="{426FE47C-5C79-4F2C-8688-CF56B191AAB5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18" creationId="{240E8016-F92A-48AB-A65A-AD06BB3807E7}"/>
            </ac:spMkLst>
          </pc:spChg>
          <pc:spChg chg="mod">
            <ac:chgData name="Peter EDMUNDS" userId="57fb2244-f77a-4291-bf83-84bcf6856161" providerId="ADAL" clId="{D97D8D4D-E026-4515-A213-914F7E2FF0D8}" dt="2020-06-30T12:04:44.883" v="131" actId="207"/>
            <ac:spMkLst>
              <pc:docMk/>
              <pc:sldMasterMk cId="2603236934" sldId="2147483648"/>
              <pc:sldLayoutMk cId="1382493626" sldId="2147483675"/>
              <ac:spMk id="38" creationId="{1169BC7F-895F-4FC3-B70A-ED3E3042EA0A}"/>
            </ac:spMkLst>
          </pc:spChg>
          <pc:graphicFrameChg chg="modGraphic">
            <ac:chgData name="Peter EDMUNDS" userId="57fb2244-f77a-4291-bf83-84bcf6856161" providerId="ADAL" clId="{D97D8D4D-E026-4515-A213-914F7E2FF0D8}" dt="2020-06-30T12:21:23.483" v="236" actId="14100"/>
            <ac:graphicFrameMkLst>
              <pc:docMk/>
              <pc:sldMasterMk cId="2603236934" sldId="2147483648"/>
              <pc:sldLayoutMk cId="1382493626" sldId="2147483675"/>
              <ac:graphicFrameMk id="33" creationId="{FB91CD4A-0BDA-4FB9-A6BE-3D83192EEC59}"/>
            </ac:graphicFrameMkLst>
          </pc:graphicFrameChg>
          <pc:picChg chg="del">
            <ac:chgData name="Peter EDMUNDS" userId="57fb2244-f77a-4291-bf83-84bcf6856161" providerId="ADAL" clId="{D97D8D4D-E026-4515-A213-914F7E2FF0D8}" dt="2020-06-30T12:21:27.656" v="237" actId="478"/>
            <ac:picMkLst>
              <pc:docMk/>
              <pc:sldMasterMk cId="2603236934" sldId="2147483648"/>
              <pc:sldLayoutMk cId="1382493626" sldId="2147483675"/>
              <ac:picMk id="3" creationId="{E5E0F8BD-C19C-452B-AF99-1507B17B63DF}"/>
            </ac:picMkLst>
          </pc:picChg>
          <pc:picChg chg="del">
            <ac:chgData name="Peter EDMUNDS" userId="57fb2244-f77a-4291-bf83-84bcf6856161" providerId="ADAL" clId="{D97D8D4D-E026-4515-A213-914F7E2FF0D8}" dt="2020-06-30T12:21:27.656" v="237" actId="478"/>
            <ac:picMkLst>
              <pc:docMk/>
              <pc:sldMasterMk cId="2603236934" sldId="2147483648"/>
              <pc:sldLayoutMk cId="1382493626" sldId="2147483675"/>
              <ac:picMk id="22" creationId="{38547CA7-2348-48E8-862B-0FC495B6010E}"/>
            </ac:picMkLst>
          </pc:picChg>
          <pc:picChg chg="mod">
            <ac:chgData name="Peter EDMUNDS" userId="57fb2244-f77a-4291-bf83-84bcf6856161" providerId="ADAL" clId="{D97D8D4D-E026-4515-A213-914F7E2FF0D8}" dt="2020-06-30T12:21:19.612" v="235" actId="208"/>
            <ac:picMkLst>
              <pc:docMk/>
              <pc:sldMasterMk cId="2603236934" sldId="2147483648"/>
              <pc:sldLayoutMk cId="1382493626" sldId="2147483675"/>
              <ac:picMk id="25" creationId="{FEEDEA5A-084A-45C4-86BC-562006C3939E}"/>
            </ac:picMkLst>
          </pc:picChg>
          <pc:picChg chg="del">
            <ac:chgData name="Peter EDMUNDS" userId="57fb2244-f77a-4291-bf83-84bcf6856161" providerId="ADAL" clId="{D97D8D4D-E026-4515-A213-914F7E2FF0D8}" dt="2020-06-30T12:21:27.656" v="237" actId="478"/>
            <ac:picMkLst>
              <pc:docMk/>
              <pc:sldMasterMk cId="2603236934" sldId="2147483648"/>
              <pc:sldLayoutMk cId="1382493626" sldId="2147483675"/>
              <ac:picMk id="26" creationId="{8F4C72F4-D9E7-4974-AFE2-B575579DFB3C}"/>
            </ac:picMkLst>
          </pc:picChg>
          <pc:picChg chg="del">
            <ac:chgData name="Peter EDMUNDS" userId="57fb2244-f77a-4291-bf83-84bcf6856161" providerId="ADAL" clId="{D97D8D4D-E026-4515-A213-914F7E2FF0D8}" dt="2020-06-30T12:00:54.705" v="92" actId="478"/>
            <ac:picMkLst>
              <pc:docMk/>
              <pc:sldMasterMk cId="2603236934" sldId="2147483648"/>
              <pc:sldLayoutMk cId="1382493626" sldId="2147483675"/>
              <ac:picMk id="39" creationId="{ED4FF715-0428-471E-8064-EE01BFD48BA4}"/>
            </ac:picMkLst>
          </pc:picChg>
          <pc:picChg chg="add">
            <ac:chgData name="Peter EDMUNDS" userId="57fb2244-f77a-4291-bf83-84bcf6856161" providerId="ADAL" clId="{D97D8D4D-E026-4515-A213-914F7E2FF0D8}" dt="2020-06-30T12:00:54.929" v="93"/>
            <ac:picMkLst>
              <pc:docMk/>
              <pc:sldMasterMk cId="2603236934" sldId="2147483648"/>
              <pc:sldLayoutMk cId="1382493626" sldId="2147483675"/>
              <ac:picMk id="41" creationId="{C2469951-BD6C-45AE-A14D-AE56C3381C01}"/>
            </ac:picMkLst>
          </pc:picChg>
          <pc:picChg chg="add">
            <ac:chgData name="Peter EDMUNDS" userId="57fb2244-f77a-4291-bf83-84bcf6856161" providerId="ADAL" clId="{D97D8D4D-E026-4515-A213-914F7E2FF0D8}" dt="2020-06-30T12:21:33.863" v="238"/>
            <ac:picMkLst>
              <pc:docMk/>
              <pc:sldMasterMk cId="2603236934" sldId="2147483648"/>
              <pc:sldLayoutMk cId="1382493626" sldId="2147483675"/>
              <ac:picMk id="42" creationId="{729D67D7-05F0-4715-98F5-04C9F64FEB46}"/>
            </ac:picMkLst>
          </pc:picChg>
          <pc:picChg chg="add">
            <ac:chgData name="Peter EDMUNDS" userId="57fb2244-f77a-4291-bf83-84bcf6856161" providerId="ADAL" clId="{D97D8D4D-E026-4515-A213-914F7E2FF0D8}" dt="2020-06-30T12:21:33.863" v="238"/>
            <ac:picMkLst>
              <pc:docMk/>
              <pc:sldMasterMk cId="2603236934" sldId="2147483648"/>
              <pc:sldLayoutMk cId="1382493626" sldId="2147483675"/>
              <ac:picMk id="43" creationId="{340D93ED-BE67-43C1-A56B-7413FAE3B00F}"/>
            </ac:picMkLst>
          </pc:picChg>
          <pc:picChg chg="add mod">
            <ac:chgData name="Peter EDMUNDS" userId="57fb2244-f77a-4291-bf83-84bcf6856161" providerId="ADAL" clId="{D97D8D4D-E026-4515-A213-914F7E2FF0D8}" dt="2020-06-30T12:21:43.935" v="240" actId="1076"/>
            <ac:picMkLst>
              <pc:docMk/>
              <pc:sldMasterMk cId="2603236934" sldId="2147483648"/>
              <pc:sldLayoutMk cId="1382493626" sldId="2147483675"/>
              <ac:picMk id="44" creationId="{0BEE4635-B9ED-492F-A678-7CFC13EF50FB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1:57.667" v="243" actId="208"/>
          <pc:sldLayoutMkLst>
            <pc:docMk/>
            <pc:sldMasterMk cId="2603236934" sldId="2147483648"/>
            <pc:sldLayoutMk cId="1253677990" sldId="2147483676"/>
          </pc:sldLayoutMkLst>
          <pc:spChg chg="mod">
            <ac:chgData name="Peter EDMUNDS" userId="57fb2244-f77a-4291-bf83-84bcf6856161" providerId="ADAL" clId="{D97D8D4D-E026-4515-A213-914F7E2FF0D8}" dt="2020-06-30T12:21:57.667" v="243" actId="208"/>
            <ac:spMkLst>
              <pc:docMk/>
              <pc:sldMasterMk cId="2603236934" sldId="2147483648"/>
              <pc:sldLayoutMk cId="1253677990" sldId="2147483676"/>
              <ac:spMk id="12" creationId="{70FF4AA0-F793-4FB9-9701-53912D138831}"/>
            </ac:spMkLst>
          </pc:spChg>
          <pc:spChg chg="mod">
            <ac:chgData name="Peter EDMUNDS" userId="57fb2244-f77a-4291-bf83-84bcf6856161" providerId="ADAL" clId="{D97D8D4D-E026-4515-A213-914F7E2FF0D8}" dt="2020-06-30T12:21:52.650" v="241" actId="208"/>
            <ac:spMkLst>
              <pc:docMk/>
              <pc:sldMasterMk cId="2603236934" sldId="2147483648"/>
              <pc:sldLayoutMk cId="1253677990" sldId="2147483676"/>
              <ac:spMk id="16" creationId="{E0548F70-1EE8-46CC-B7A0-211BE15C020D}"/>
            </ac:spMkLst>
          </pc:spChg>
          <pc:spChg chg="mod">
            <ac:chgData name="Peter EDMUNDS" userId="57fb2244-f77a-4291-bf83-84bcf6856161" providerId="ADAL" clId="{D97D8D4D-E026-4515-A213-914F7E2FF0D8}" dt="2020-06-30T12:21:52.650" v="241" actId="208"/>
            <ac:spMkLst>
              <pc:docMk/>
              <pc:sldMasterMk cId="2603236934" sldId="2147483648"/>
              <pc:sldLayoutMk cId="1253677990" sldId="2147483676"/>
              <ac:spMk id="20" creationId="{066F9A17-AA18-404B-A173-F060CF48E0B1}"/>
            </ac:spMkLst>
          </pc:spChg>
          <pc:spChg chg="mod">
            <ac:chgData name="Peter EDMUNDS" userId="57fb2244-f77a-4291-bf83-84bcf6856161" providerId="ADAL" clId="{D97D8D4D-E026-4515-A213-914F7E2FF0D8}" dt="2020-06-30T12:21:55.774" v="242" actId="1076"/>
            <ac:spMkLst>
              <pc:docMk/>
              <pc:sldMasterMk cId="2603236934" sldId="2147483648"/>
              <pc:sldLayoutMk cId="1253677990" sldId="2147483676"/>
              <ac:spMk id="21" creationId="{E02B69A6-F451-464F-B319-69B4EC890225}"/>
            </ac:spMkLst>
          </pc:spChg>
          <pc:spChg chg="mod">
            <ac:chgData name="Peter EDMUNDS" userId="57fb2244-f77a-4291-bf83-84bcf6856161" providerId="ADAL" clId="{D97D8D4D-E026-4515-A213-914F7E2FF0D8}" dt="2020-06-30T12:04:48.423" v="132" actId="207"/>
            <ac:spMkLst>
              <pc:docMk/>
              <pc:sldMasterMk cId="2603236934" sldId="2147483648"/>
              <pc:sldLayoutMk cId="1253677990" sldId="2147483676"/>
              <ac:spMk id="22" creationId="{AB7D2E1E-71AD-4BD9-9BDA-6263D8E26588}"/>
            </ac:spMkLst>
          </pc:spChg>
          <pc:picChg chg="add">
            <ac:chgData name="Peter EDMUNDS" userId="57fb2244-f77a-4291-bf83-84bcf6856161" providerId="ADAL" clId="{D97D8D4D-E026-4515-A213-914F7E2FF0D8}" dt="2020-06-30T12:00:57.945" v="95"/>
            <ac:picMkLst>
              <pc:docMk/>
              <pc:sldMasterMk cId="2603236934" sldId="2147483648"/>
              <pc:sldLayoutMk cId="1253677990" sldId="2147483676"/>
              <ac:picMk id="11" creationId="{902E4991-525E-4F0C-823F-DEF148FB6DD1}"/>
            </ac:picMkLst>
          </pc:picChg>
          <pc:picChg chg="del">
            <ac:chgData name="Peter EDMUNDS" userId="57fb2244-f77a-4291-bf83-84bcf6856161" providerId="ADAL" clId="{D97D8D4D-E026-4515-A213-914F7E2FF0D8}" dt="2020-06-30T12:00:57.665" v="94" actId="478"/>
            <ac:picMkLst>
              <pc:docMk/>
              <pc:sldMasterMk cId="2603236934" sldId="2147483648"/>
              <pc:sldLayoutMk cId="1253677990" sldId="2147483676"/>
              <ac:picMk id="23" creationId="{613CEB95-C533-468E-AB26-7DFE3F741A1D}"/>
            </ac:picMkLst>
          </pc:picChg>
        </pc:sldLayoutChg>
        <pc:sldLayoutChg chg="modSp">
          <pc:chgData name="Peter EDMUNDS" userId="57fb2244-f77a-4291-bf83-84bcf6856161" providerId="ADAL" clId="{D97D8D4D-E026-4515-A213-914F7E2FF0D8}" dt="2020-06-30T12:02:38.068" v="109" actId="208"/>
          <pc:sldLayoutMkLst>
            <pc:docMk/>
            <pc:sldMasterMk cId="2603236934" sldId="2147483648"/>
            <pc:sldLayoutMk cId="1880700849" sldId="2147483677"/>
          </pc:sldLayoutMkLst>
          <pc:spChg chg="mod">
            <ac:chgData name="Peter EDMUNDS" userId="57fb2244-f77a-4291-bf83-84bcf6856161" providerId="ADAL" clId="{D97D8D4D-E026-4515-A213-914F7E2FF0D8}" dt="2020-06-30T12:02:10.289" v="97" actId="208"/>
            <ac:spMkLst>
              <pc:docMk/>
              <pc:sldMasterMk cId="2603236934" sldId="2147483648"/>
              <pc:sldLayoutMk cId="1880700849" sldId="2147483677"/>
              <ac:spMk id="16" creationId="{37A89079-236F-4A22-8FFF-9663B4EB1375}"/>
            </ac:spMkLst>
          </pc:spChg>
          <pc:spChg chg="mod">
            <ac:chgData name="Peter EDMUNDS" userId="57fb2244-f77a-4291-bf83-84bcf6856161" providerId="ADAL" clId="{D97D8D4D-E026-4515-A213-914F7E2FF0D8}" dt="2020-06-30T12:02:17.197" v="99" actId="208"/>
            <ac:spMkLst>
              <pc:docMk/>
              <pc:sldMasterMk cId="2603236934" sldId="2147483648"/>
              <pc:sldLayoutMk cId="1880700849" sldId="2147483677"/>
              <ac:spMk id="18" creationId="{8C55545C-5EF8-4BD6-947D-5B5F3AA27D7C}"/>
            </ac:spMkLst>
          </pc:spChg>
          <pc:spChg chg="mod">
            <ac:chgData name="Peter EDMUNDS" userId="57fb2244-f77a-4291-bf83-84bcf6856161" providerId="ADAL" clId="{D97D8D4D-E026-4515-A213-914F7E2FF0D8}" dt="2020-06-30T12:02:23.654" v="102" actId="207"/>
            <ac:spMkLst>
              <pc:docMk/>
              <pc:sldMasterMk cId="2603236934" sldId="2147483648"/>
              <pc:sldLayoutMk cId="1880700849" sldId="2147483677"/>
              <ac:spMk id="19" creationId="{5E8CD4EB-B962-44CB-8A10-BB7CDE6FBEE9}"/>
            </ac:spMkLst>
          </pc:spChg>
          <pc:spChg chg="mod">
            <ac:chgData name="Peter EDMUNDS" userId="57fb2244-f77a-4291-bf83-84bcf6856161" providerId="ADAL" clId="{D97D8D4D-E026-4515-A213-914F7E2FF0D8}" dt="2020-06-30T12:02:20.650" v="101" actId="208"/>
            <ac:spMkLst>
              <pc:docMk/>
              <pc:sldMasterMk cId="2603236934" sldId="2147483648"/>
              <pc:sldLayoutMk cId="1880700849" sldId="2147483677"/>
              <ac:spMk id="20" creationId="{1181F853-BF94-40DA-954D-58989AB8DE74}"/>
            </ac:spMkLst>
          </pc:spChg>
          <pc:spChg chg="mod">
            <ac:chgData name="Peter EDMUNDS" userId="57fb2244-f77a-4291-bf83-84bcf6856161" providerId="ADAL" clId="{D97D8D4D-E026-4515-A213-914F7E2FF0D8}" dt="2020-06-30T12:02:30.553" v="106" actId="207"/>
            <ac:spMkLst>
              <pc:docMk/>
              <pc:sldMasterMk cId="2603236934" sldId="2147483648"/>
              <pc:sldLayoutMk cId="1880700849" sldId="2147483677"/>
              <ac:spMk id="21" creationId="{6E63E400-D736-4FE2-A70F-1A4C9C1F87DD}"/>
            </ac:spMkLst>
          </pc:spChg>
          <pc:spChg chg="mod">
            <ac:chgData name="Peter EDMUNDS" userId="57fb2244-f77a-4291-bf83-84bcf6856161" providerId="ADAL" clId="{D97D8D4D-E026-4515-A213-914F7E2FF0D8}" dt="2020-06-30T12:02:38.068" v="109" actId="208"/>
            <ac:spMkLst>
              <pc:docMk/>
              <pc:sldMasterMk cId="2603236934" sldId="2147483648"/>
              <pc:sldLayoutMk cId="1880700849" sldId="2147483677"/>
              <ac:spMk id="22" creationId="{145ACC6F-56AA-4F4E-8FB5-FA694639643B}"/>
            </ac:spMkLst>
          </pc:spChg>
          <pc:spChg chg="mod">
            <ac:chgData name="Peter EDMUNDS" userId="57fb2244-f77a-4291-bf83-84bcf6856161" providerId="ADAL" clId="{D97D8D4D-E026-4515-A213-914F7E2FF0D8}" dt="2020-06-30T12:02:27.029" v="104" actId="207"/>
            <ac:spMkLst>
              <pc:docMk/>
              <pc:sldMasterMk cId="2603236934" sldId="2147483648"/>
              <pc:sldLayoutMk cId="1880700849" sldId="2147483677"/>
              <ac:spMk id="23" creationId="{2D5FE6A0-2FE4-4777-AEE8-EC2BEB3FC62C}"/>
            </ac:spMkLst>
          </pc:spChg>
          <pc:spChg chg="mod">
            <ac:chgData name="Peter EDMUNDS" userId="57fb2244-f77a-4291-bf83-84bcf6856161" providerId="ADAL" clId="{D97D8D4D-E026-4515-A213-914F7E2FF0D8}" dt="2020-06-30T12:02:35.021" v="108" actId="207"/>
            <ac:spMkLst>
              <pc:docMk/>
              <pc:sldMasterMk cId="2603236934" sldId="2147483648"/>
              <pc:sldLayoutMk cId="1880700849" sldId="2147483677"/>
              <ac:spMk id="24" creationId="{4736AEB8-69B7-45F4-B5DB-2D3F277911A2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slide" Target="../slides/slide4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slide" Target="../slides/slide4.xm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slide" Target="../slides/slide6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slide" Target="../slides/slide6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slide" Target="../slides/slide6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4.jpg"/><Relationship Id="rId4" Type="http://schemas.openxmlformats.org/officeDocument/2006/relationships/slide" Target="../slides/slide6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O1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20">
            <a:extLst>
              <a:ext uri="{FF2B5EF4-FFF2-40B4-BE49-F238E27FC236}">
                <a16:creationId xmlns:a16="http://schemas.microsoft.com/office/drawing/2014/main" id="{37A89079-236F-4A22-8FFF-9663B4EB1375}"/>
              </a:ext>
            </a:extLst>
          </p:cNvPr>
          <p:cNvSpPr/>
          <p:nvPr userDrawn="1"/>
        </p:nvSpPr>
        <p:spPr>
          <a:xfrm>
            <a:off x="119336" y="116632"/>
            <a:ext cx="5079066" cy="658896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18" name="Rounded Rectangle 20">
            <a:extLst>
              <a:ext uri="{FF2B5EF4-FFF2-40B4-BE49-F238E27FC236}">
                <a16:creationId xmlns:a16="http://schemas.microsoft.com/office/drawing/2014/main" id="{8C55545C-5EF8-4BD6-947D-5B5F3AA27D7C}"/>
              </a:ext>
            </a:extLst>
          </p:cNvPr>
          <p:cNvSpPr/>
          <p:nvPr userDrawn="1"/>
        </p:nvSpPr>
        <p:spPr>
          <a:xfrm>
            <a:off x="5384140" y="116632"/>
            <a:ext cx="6688524" cy="3883868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E8CD4EB-B962-44CB-8A10-BB7CDE6FBEE9}"/>
              </a:ext>
            </a:extLst>
          </p:cNvPr>
          <p:cNvSpPr/>
          <p:nvPr userDrawn="1"/>
        </p:nvSpPr>
        <p:spPr>
          <a:xfrm>
            <a:off x="3093508" y="6516213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Specification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1181F853-BF94-40DA-954D-58989AB8DE74}"/>
              </a:ext>
            </a:extLst>
          </p:cNvPr>
          <p:cNvSpPr/>
          <p:nvPr userDrawn="1"/>
        </p:nvSpPr>
        <p:spPr>
          <a:xfrm>
            <a:off x="9915526" y="3874296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Lesson Sequence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6E63E400-D736-4FE2-A70F-1A4C9C1F87DD}"/>
              </a:ext>
            </a:extLst>
          </p:cNvPr>
          <p:cNvSpPr/>
          <p:nvPr userDrawn="1"/>
        </p:nvSpPr>
        <p:spPr>
          <a:xfrm>
            <a:off x="5384140" y="4264819"/>
            <a:ext cx="3181216" cy="244078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22" name="Rounded Rectangle 20">
            <a:extLst>
              <a:ext uri="{FF2B5EF4-FFF2-40B4-BE49-F238E27FC236}">
                <a16:creationId xmlns:a16="http://schemas.microsoft.com/office/drawing/2014/main" id="{145ACC6F-56AA-4F4E-8FB5-FA694639643B}"/>
              </a:ext>
            </a:extLst>
          </p:cNvPr>
          <p:cNvSpPr/>
          <p:nvPr userDrawn="1"/>
        </p:nvSpPr>
        <p:spPr>
          <a:xfrm>
            <a:off x="8815380" y="4264819"/>
            <a:ext cx="3181215" cy="244078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2D5FE6A0-2FE4-4777-AEE8-EC2BEB3FC62C}"/>
              </a:ext>
            </a:extLst>
          </p:cNvPr>
          <p:cNvSpPr/>
          <p:nvPr userDrawn="1"/>
        </p:nvSpPr>
        <p:spPr>
          <a:xfrm>
            <a:off x="6460596" y="6516213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Prior Learning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4736AEB8-69B7-45F4-B5DB-2D3F277911A2}"/>
              </a:ext>
            </a:extLst>
          </p:cNvPr>
          <p:cNvSpPr/>
          <p:nvPr userDrawn="1"/>
        </p:nvSpPr>
        <p:spPr>
          <a:xfrm>
            <a:off x="9877493" y="6510334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Future Learning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DDECA75-D8E4-433A-92D9-5230F4274147}"/>
              </a:ext>
            </a:extLst>
          </p:cNvPr>
          <p:cNvSpPr/>
          <p:nvPr userDrawn="1"/>
        </p:nvSpPr>
        <p:spPr>
          <a:xfrm>
            <a:off x="5384140" y="4264819"/>
            <a:ext cx="3105281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GB" sz="1200" dirty="0"/>
              <a:t>Pupils should have been taught to: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4F107E4-1F73-4E19-85F4-2B80B83FD5C8}"/>
              </a:ext>
            </a:extLst>
          </p:cNvPr>
          <p:cNvSpPr/>
          <p:nvPr userDrawn="1"/>
        </p:nvSpPr>
        <p:spPr>
          <a:xfrm>
            <a:off x="8815380" y="4289071"/>
            <a:ext cx="3181215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GB" sz="1200" dirty="0"/>
              <a:t>Pupils will be taught: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E1E4E19-E6A6-45F5-937E-27BB2AACE3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84140" y="152401"/>
            <a:ext cx="6688798" cy="372268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Outline a list of lessons from this topic here so teachers can quickly see where this lesson fits in the sequence, e.g.:</a:t>
            </a:r>
          </a:p>
          <a:p>
            <a:pPr lvl="0"/>
            <a:endParaRPr lang="en-US" dirty="0"/>
          </a:p>
          <a:p>
            <a:pPr lvl="0"/>
            <a:r>
              <a:rPr lang="en-GB" dirty="0"/>
              <a:t>Lesson 1: The Particle Model of Solids, Liquids and Gases</a:t>
            </a:r>
          </a:p>
          <a:p>
            <a:pPr lvl="0"/>
            <a:r>
              <a:rPr lang="en-GB" dirty="0"/>
              <a:t>Lesson 2: Changes of State (RP – heating curves)</a:t>
            </a:r>
          </a:p>
          <a:p>
            <a:pPr lvl="0"/>
            <a:r>
              <a:rPr lang="en-GB" dirty="0"/>
              <a:t>Lesson 3: Density (RP – Density)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10E82157-FEA8-4FB1-9E00-5AA05D6A00D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063" y="115888"/>
            <a:ext cx="5080000" cy="6589712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details from the specification here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5992DB3F-DEFD-4FC0-9110-B3B2A90032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84800" y="4565650"/>
            <a:ext cx="3179763" cy="1944688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en-US" dirty="0"/>
              <a:t>List relevant key outcomes from prior key stage or lesson titles from previous topics / lessons here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6AC0F5EB-2AE4-4E15-908F-2CBC8120933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13134" y="4565650"/>
            <a:ext cx="3179763" cy="1944688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en-US" dirty="0"/>
              <a:t>List relevant key outcomes from future key stage or lesson titles from future topics / lessons here</a:t>
            </a:r>
          </a:p>
        </p:txBody>
      </p:sp>
    </p:spTree>
    <p:extLst>
      <p:ext uri="{BB962C8B-B14F-4D97-AF65-F5344CB8AC3E}">
        <p14:creationId xmlns:p14="http://schemas.microsoft.com/office/powerpoint/2010/main" val="1880700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 Now Q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EF800E0C-4520-4D61-B97B-846CC00F280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Do Now</a:t>
            </a:r>
          </a:p>
        </p:txBody>
      </p:sp>
      <p:sp>
        <p:nvSpPr>
          <p:cNvPr id="8" name="Rounded Rectangle 29">
            <a:hlinkClick r:id="rId2" action="ppaction://hlinksldjump"/>
            <a:extLst>
              <a:ext uri="{FF2B5EF4-FFF2-40B4-BE49-F238E27FC236}">
                <a16:creationId xmlns:a16="http://schemas.microsoft.com/office/drawing/2014/main" id="{5E268503-A08E-496A-806D-CE441E76005A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9" name="Rounded Rectangle 16">
            <a:hlinkClick r:id="rId3" action="ppaction://hlinksldjump"/>
            <a:extLst>
              <a:ext uri="{FF2B5EF4-FFF2-40B4-BE49-F238E27FC236}">
                <a16:creationId xmlns:a16="http://schemas.microsoft.com/office/drawing/2014/main" id="{64AB73D5-F6B9-4884-808F-1723F1FED97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10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739ED3E5-0569-444B-AC98-669827C4E83B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11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78C01C3-7EEC-445A-877E-FCDC2905DBB8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2" name="Rounded Rectangle 14">
            <a:extLst>
              <a:ext uri="{FF2B5EF4-FFF2-40B4-BE49-F238E27FC236}">
                <a16:creationId xmlns:a16="http://schemas.microsoft.com/office/drawing/2014/main" id="{09D869FA-2FDE-4C68-B53B-2AC11324B919}"/>
              </a:ext>
            </a:extLst>
          </p:cNvPr>
          <p:cNvSpPr/>
          <p:nvPr userDrawn="1"/>
        </p:nvSpPr>
        <p:spPr>
          <a:xfrm rot="5400000">
            <a:off x="1885200" y="-583675"/>
            <a:ext cx="2386623" cy="5858190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3" name="Rounded Rectangle 14">
            <a:extLst>
              <a:ext uri="{FF2B5EF4-FFF2-40B4-BE49-F238E27FC236}">
                <a16:creationId xmlns:a16="http://schemas.microsoft.com/office/drawing/2014/main" id="{7143DE02-551B-4DA1-9200-73B24E55C5AA}"/>
              </a:ext>
            </a:extLst>
          </p:cNvPr>
          <p:cNvSpPr/>
          <p:nvPr userDrawn="1"/>
        </p:nvSpPr>
        <p:spPr>
          <a:xfrm rot="5400000">
            <a:off x="1885201" y="1906709"/>
            <a:ext cx="2386623" cy="5858190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4" name="Rounded Rectangle 14">
            <a:extLst>
              <a:ext uri="{FF2B5EF4-FFF2-40B4-BE49-F238E27FC236}">
                <a16:creationId xmlns:a16="http://schemas.microsoft.com/office/drawing/2014/main" id="{B0BBCB77-B208-4CC0-9D7F-53759B546330}"/>
              </a:ext>
            </a:extLst>
          </p:cNvPr>
          <p:cNvSpPr/>
          <p:nvPr userDrawn="1"/>
        </p:nvSpPr>
        <p:spPr>
          <a:xfrm rot="5400000">
            <a:off x="7828736" y="-576047"/>
            <a:ext cx="2386623" cy="585819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3709AB3-6F39-4FF0-93E0-19641FD17616}"/>
              </a:ext>
            </a:extLst>
          </p:cNvPr>
          <p:cNvSpPr/>
          <p:nvPr userDrawn="1"/>
        </p:nvSpPr>
        <p:spPr>
          <a:xfrm rot="5400000">
            <a:off x="7828737" y="1914337"/>
            <a:ext cx="2386623" cy="5858190"/>
          </a:xfrm>
          <a:prstGeom prst="roundRect">
            <a:avLst>
              <a:gd name="adj" fmla="val 2865"/>
            </a:avLst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84B53DBC-4EC7-479F-A633-06117D97EFF6}"/>
              </a:ext>
            </a:extLst>
          </p:cNvPr>
          <p:cNvSpPr/>
          <p:nvPr userDrawn="1"/>
        </p:nvSpPr>
        <p:spPr>
          <a:xfrm>
            <a:off x="3157794" y="3315843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Lesson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8F9586E-43FD-4B64-BD11-E7BD862520DF}"/>
              </a:ext>
            </a:extLst>
          </p:cNvPr>
          <p:cNvSpPr/>
          <p:nvPr userDrawn="1"/>
        </p:nvSpPr>
        <p:spPr>
          <a:xfrm>
            <a:off x="9092188" y="3315843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Term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8F91774B-7713-46F5-95F3-7CD763E07F74}"/>
              </a:ext>
            </a:extLst>
          </p:cNvPr>
          <p:cNvSpPr/>
          <p:nvPr userDrawn="1"/>
        </p:nvSpPr>
        <p:spPr>
          <a:xfrm>
            <a:off x="3157794" y="5840596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Year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88C99A90-C036-440A-A7BF-AEE73AB407A2}"/>
              </a:ext>
            </a:extLst>
          </p:cNvPr>
          <p:cNvSpPr/>
          <p:nvPr userDrawn="1"/>
        </p:nvSpPr>
        <p:spPr>
          <a:xfrm>
            <a:off x="9092188" y="5850035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Stretch &amp; Challenge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092FB7C-D3DB-4C72-A164-F8E3A4B2562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5692" y="1253330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lesson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004836C7-8FBD-4766-B525-19A359800FA0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169154" y="1253330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term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C8429BB1-6CF6-422C-9E4E-FC2E9A983BAB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135692" y="3718879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year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F0678E13-C8B2-4519-8BA6-84C75F1AA226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169154" y="3718879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a stretch &amp; challenge task here (got to be more demanding, not just more of the same!)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7" name="Rounded Rectangle 2">
            <a:extLst>
              <a:ext uri="{FF2B5EF4-FFF2-40B4-BE49-F238E27FC236}">
                <a16:creationId xmlns:a16="http://schemas.microsoft.com/office/drawing/2014/main" id="{1F7DB36C-3EF4-47D7-9744-469E74E812F4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itle Placeholder 1">
            <a:extLst>
              <a:ext uri="{FF2B5EF4-FFF2-40B4-BE49-F238E27FC236}">
                <a16:creationId xmlns:a16="http://schemas.microsoft.com/office/drawing/2014/main" id="{64C882FD-0841-4AA9-BCCD-F089864A25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A3DB44F-87D3-4E8A-81E3-E474681A16C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954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s 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2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graphicFrame>
        <p:nvGraphicFramePr>
          <p:cNvPr id="17" name="Table 17">
            <a:extLst>
              <a:ext uri="{FF2B5EF4-FFF2-40B4-BE49-F238E27FC236}">
                <a16:creationId xmlns:a16="http://schemas.microsoft.com/office/drawing/2014/main" id="{D16A4D10-E9E3-4CC8-886A-C1DEBEE0FB93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98518199"/>
              </p:ext>
            </p:extLst>
          </p:nvPr>
        </p:nvGraphicFramePr>
        <p:xfrm>
          <a:off x="1638829" y="1439113"/>
          <a:ext cx="9237134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3334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3C7BDBA8-52BB-434F-B1D0-BBA9DBF4CE3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ECE8DC1E-2CDE-412D-A0A4-9F76299FE8A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5994EE48-6ABC-4A23-8B4A-2F3DAB0C9B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2" name="Text Placeholder 29">
            <a:extLst>
              <a:ext uri="{FF2B5EF4-FFF2-40B4-BE49-F238E27FC236}">
                <a16:creationId xmlns:a16="http://schemas.microsoft.com/office/drawing/2014/main" id="{95112E18-525A-41CE-8212-3868BC79DD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6" name="Rounded Rectangle 2">
            <a:extLst>
              <a:ext uri="{FF2B5EF4-FFF2-40B4-BE49-F238E27FC236}">
                <a16:creationId xmlns:a16="http://schemas.microsoft.com/office/drawing/2014/main" id="{373983B0-A700-4961-B5D7-DDB8B6A9E52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itle Placeholder 1">
            <a:extLst>
              <a:ext uri="{FF2B5EF4-FFF2-40B4-BE49-F238E27FC236}">
                <a16:creationId xmlns:a16="http://schemas.microsoft.com/office/drawing/2014/main" id="{789A3F93-4B0A-4B5C-8605-E5CB25D851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sp>
        <p:nvSpPr>
          <p:cNvPr id="2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A9DCDE54-C459-4039-8CC6-0397C11B5FB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Do Now</a:t>
            </a:r>
          </a:p>
        </p:txBody>
      </p:sp>
      <p:sp>
        <p:nvSpPr>
          <p:cNvPr id="25" name="Rounded Rectangle 29">
            <a:hlinkClick r:id="rId2" action="ppaction://hlinksldjump"/>
            <a:extLst>
              <a:ext uri="{FF2B5EF4-FFF2-40B4-BE49-F238E27FC236}">
                <a16:creationId xmlns:a16="http://schemas.microsoft.com/office/drawing/2014/main" id="{F2419EEE-76C6-4B76-B7D0-462D1D6CAB7B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27" name="Rounded Rectangle 16">
            <a:hlinkClick r:id="rId3" action="ppaction://hlinksldjump"/>
            <a:extLst>
              <a:ext uri="{FF2B5EF4-FFF2-40B4-BE49-F238E27FC236}">
                <a16:creationId xmlns:a16="http://schemas.microsoft.com/office/drawing/2014/main" id="{D09C4F33-6B2F-4E14-9FDF-7620CE6DD1E3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28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1400294B-7594-4CDA-878F-0D7F778980C6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29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FC64473F-D55D-41FC-AD60-7674044AA620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E635B4C-B5EF-4028-8B5E-A8CDA29D55F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858C4B53-0E8C-4030-89C8-D66D17115D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7FB3D662-7B60-4F7C-B4FD-BE723C6006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6D0F5DD-B759-4D7E-A785-A1442AC950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661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37B8C738-CD6B-4C4D-959D-3EB977B888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35682" r="58101" b="29256"/>
          <a:stretch/>
        </p:blipFill>
        <p:spPr>
          <a:xfrm>
            <a:off x="812235" y="6165304"/>
            <a:ext cx="422205" cy="587936"/>
          </a:xfrm>
          <a:prstGeom prst="rect">
            <a:avLst/>
          </a:prstGeom>
        </p:spPr>
      </p:pic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06269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02635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07925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16179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213A6664-0A7E-4ED6-8FBF-AF646F9F0609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EF584EB9-2693-441C-B343-A59417A8E8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9969509-B3BD-40E4-BA5E-2A5C777F2EE7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809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71107FE8-8574-4693-AA38-C2B6E114F7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101" b="29256"/>
          <a:stretch/>
        </p:blipFill>
        <p:spPr>
          <a:xfrm>
            <a:off x="812235" y="5977467"/>
            <a:ext cx="42220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7E69E080-DD90-4F74-AA5C-36D62D05EFC9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72729058-3F22-4703-8EA4-239507FB53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AE4DBA4-DAC5-4039-9021-9DB3ADF2E45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6479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BA4B8120-9FFB-42DD-A31C-F11BEF6C27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101" b="29256"/>
          <a:stretch/>
        </p:blipFill>
        <p:spPr>
          <a:xfrm>
            <a:off x="812235" y="5977467"/>
            <a:ext cx="42220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2B2957C3-DF0D-46A4-A102-AD92A8BBAD7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52359134-5297-4B89-8D5B-27B438B0A2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6B82BD7-90A4-4A43-8E7F-FD1177DB91F9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3136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8BF8777A-2092-4169-A50C-E690ABE95A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613" b="29256"/>
          <a:stretch/>
        </p:blipFill>
        <p:spPr>
          <a:xfrm>
            <a:off x="812235" y="5977467"/>
            <a:ext cx="41077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2EEB6042-05A0-4BB3-A021-5EEE730AD6F3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41DAF340-A950-4492-B529-19310D2EEF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504C20-B434-44AA-A8A8-42D78AD07C5F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1895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>
            <a:extLst>
              <a:ext uri="{FF2B5EF4-FFF2-40B4-BE49-F238E27FC236}">
                <a16:creationId xmlns:a16="http://schemas.microsoft.com/office/drawing/2014/main" id="{4E5AAE81-7A15-49FD-A46B-B49E6C0D86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9024" b="29256"/>
          <a:stretch/>
        </p:blipFill>
        <p:spPr>
          <a:xfrm>
            <a:off x="812235" y="5977467"/>
            <a:ext cx="401587" cy="775773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graphicFrame>
        <p:nvGraphicFramePr>
          <p:cNvPr id="26" name="Table 17">
            <a:extLst>
              <a:ext uri="{FF2B5EF4-FFF2-40B4-BE49-F238E27FC236}">
                <a16:creationId xmlns:a16="http://schemas.microsoft.com/office/drawing/2014/main" id="{80194498-A804-4908-A0CB-047B235E53ED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348511257"/>
              </p:ext>
            </p:extLst>
          </p:nvPr>
        </p:nvGraphicFramePr>
        <p:xfrm>
          <a:off x="1832200" y="1858213"/>
          <a:ext cx="9237134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3334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27" name="Text Placeholder 29">
            <a:extLst>
              <a:ext uri="{FF2B5EF4-FFF2-40B4-BE49-F238E27FC236}">
                <a16:creationId xmlns:a16="http://schemas.microsoft.com/office/drawing/2014/main" id="{4741E0ED-B4EF-48B5-9805-2585A643FDF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28" name="Text Placeholder 29">
            <a:extLst>
              <a:ext uri="{FF2B5EF4-FFF2-40B4-BE49-F238E27FC236}">
                <a16:creationId xmlns:a16="http://schemas.microsoft.com/office/drawing/2014/main" id="{A1AF4453-6975-4B19-B397-1FCB0B48AA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29" name="Text Placeholder 29">
            <a:extLst>
              <a:ext uri="{FF2B5EF4-FFF2-40B4-BE49-F238E27FC236}">
                <a16:creationId xmlns:a16="http://schemas.microsoft.com/office/drawing/2014/main" id="{1CBDEAEE-49D4-414C-91C9-30C27CDB28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7D89A693-EA48-4BC8-8033-7E9FF3BADA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4" name="Rounded Rectangle 2">
            <a:extLst>
              <a:ext uri="{FF2B5EF4-FFF2-40B4-BE49-F238E27FC236}">
                <a16:creationId xmlns:a16="http://schemas.microsoft.com/office/drawing/2014/main" id="{DC27C9C8-682F-4BC0-B144-1201069291F1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itle Placeholder 1">
            <a:extLst>
              <a:ext uri="{FF2B5EF4-FFF2-40B4-BE49-F238E27FC236}">
                <a16:creationId xmlns:a16="http://schemas.microsoft.com/office/drawing/2014/main" id="{64DDE045-36E8-42F8-8F6C-8DE44F122C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78C2A1C1-7E1D-4621-916F-B85F8E7A9FA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2223002"/>
            <a:ext cx="688014" cy="688014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F3CFF897-9093-4488-94B0-6C469AF34E56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9C8BA970-5327-40D7-9CA4-DFD2FF4006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C5FFD830-1081-484A-931C-963ADAC136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6978BCBD-336B-469A-8D81-2FD12F3917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88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EE8106F5-E54C-47ED-9D46-EA4DD4D57A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98" b="29256"/>
          <a:stretch/>
        </p:blipFill>
        <p:spPr>
          <a:xfrm>
            <a:off x="812235" y="5977467"/>
            <a:ext cx="83368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DB1AB753-76D1-4B80-8D10-77AF61A191B0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91622BF2-F09F-4998-B282-818EFCD323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499F77C-FC6D-4507-A622-26E758511EF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6618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8E768DB-07C2-4447-A1C6-D20B6662FD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9" name="Rounded Rectangle 2">
            <a:extLst>
              <a:ext uri="{FF2B5EF4-FFF2-40B4-BE49-F238E27FC236}">
                <a16:creationId xmlns:a16="http://schemas.microsoft.com/office/drawing/2014/main" id="{E72D1C6C-5EB2-45A7-A174-C441ABC34F5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1846220D-B296-48FD-BD6F-532E5D1B5A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F4355FE-AC48-4F20-9FBA-65504E21530F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64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D8C8A584-A855-49DB-B7E1-56623AE833A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78D057FF-9E1F-4CAA-9F23-C6C57AA38A56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2D9E3E75-A82F-433C-A689-AE803D23C5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E72BC2A-2F0A-470A-95EF-AD9E305A71EA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93774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B2440F31-A1B2-49C5-B9AD-8BC3C56335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38B57F84-8421-4E9C-8C4A-B3B7727A2D5E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3740C7BE-A6C0-4C57-8765-5AE1F1338E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07872AB-A70F-4C5B-A340-C29573003B2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0867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>
            <a:extLst>
              <a:ext uri="{FF2B5EF4-FFF2-40B4-BE49-F238E27FC236}">
                <a16:creationId xmlns:a16="http://schemas.microsoft.com/office/drawing/2014/main" id="{3B1E0AEE-538B-47D4-8277-C5671EF5AD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6" t="24481" r="40209" b="27090"/>
          <a:stretch/>
        </p:blipFill>
        <p:spPr>
          <a:xfrm>
            <a:off x="812234" y="5977467"/>
            <a:ext cx="822256" cy="812089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graphicFrame>
        <p:nvGraphicFramePr>
          <p:cNvPr id="29" name="Table 17">
            <a:extLst>
              <a:ext uri="{FF2B5EF4-FFF2-40B4-BE49-F238E27FC236}">
                <a16:creationId xmlns:a16="http://schemas.microsoft.com/office/drawing/2014/main" id="{ADD0508A-39E5-48ED-8CA8-2653D72971C0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141641350"/>
              </p:ext>
            </p:extLst>
          </p:nvPr>
        </p:nvGraphicFramePr>
        <p:xfrm>
          <a:off x="1807346" y="1938428"/>
          <a:ext cx="6735889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34811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5501078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80CCD51F-EF9C-4A87-8C0E-EAF3F202C3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DAAAFC96-28FA-4032-9563-CEB0B9464C1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2" name="Text Placeholder 29">
            <a:extLst>
              <a:ext uri="{FF2B5EF4-FFF2-40B4-BE49-F238E27FC236}">
                <a16:creationId xmlns:a16="http://schemas.microsoft.com/office/drawing/2014/main" id="{6CC8D608-DF03-4A50-8688-A6FF2E85E3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5C6F4E4B-E4F9-4143-AFE4-6011EB3A7F9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4" name="Rounded Rectangle 2">
            <a:extLst>
              <a:ext uri="{FF2B5EF4-FFF2-40B4-BE49-F238E27FC236}">
                <a16:creationId xmlns:a16="http://schemas.microsoft.com/office/drawing/2014/main" id="{F4B1BEB5-7C6D-426D-AAD8-46728AA61C1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itle Placeholder 1">
            <a:extLst>
              <a:ext uri="{FF2B5EF4-FFF2-40B4-BE49-F238E27FC236}">
                <a16:creationId xmlns:a16="http://schemas.microsoft.com/office/drawing/2014/main" id="{290C28CB-0DFD-4DF7-91DF-58B7AA9292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38" name="Picture 37" descr="A picture containing drawing&#10;&#10;Description automatically generated">
            <a:extLst>
              <a:ext uri="{FF2B5EF4-FFF2-40B4-BE49-F238E27FC236}">
                <a16:creationId xmlns:a16="http://schemas.microsoft.com/office/drawing/2014/main" id="{CC100E89-9FE1-40D6-8AB6-98CEF19C943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2223002"/>
            <a:ext cx="688014" cy="688014"/>
          </a:xfrm>
          <a:prstGeom prst="rect">
            <a:avLst/>
          </a:prstGeom>
        </p:spPr>
      </p:pic>
      <p:pic>
        <p:nvPicPr>
          <p:cNvPr id="39" name="Picture 38" descr="A picture containing drawing&#10;&#10;Description automatically generated">
            <a:extLst>
              <a:ext uri="{FF2B5EF4-FFF2-40B4-BE49-F238E27FC236}">
                <a16:creationId xmlns:a16="http://schemas.microsoft.com/office/drawing/2014/main" id="{B1684B44-EE12-4EDA-8994-B977D9FF1F5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3504093"/>
            <a:ext cx="688014" cy="688014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E8FDB55E-0603-4985-B6B5-69D2FA8B5AD3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931539EE-F529-4C3E-BAC0-644F72C8CC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C6A5D169-02FF-441B-B616-9CC15A9C12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977F3A1C-4235-494D-BAA9-4D28617090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8818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2D53203E-9644-44DA-BFB7-300F9F84DE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2" name="Rounded Rectangle 2">
            <a:extLst>
              <a:ext uri="{FF2B5EF4-FFF2-40B4-BE49-F238E27FC236}">
                <a16:creationId xmlns:a16="http://schemas.microsoft.com/office/drawing/2014/main" id="{3C6F3AE3-6072-44F3-A9F7-725E17F702DB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EEFE83F9-C4E2-4500-BF40-1A05890016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A038DD0-E8C2-4F21-94BC-0C0F54A3FA9A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842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789D324B-BE7F-4773-8180-87FFE267BF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pic>
        <p:nvPicPr>
          <p:cNvPr id="17" name="Picture 2" descr="Harris Academy Bermondsey">
            <a:extLst>
              <a:ext uri="{FF2B5EF4-FFF2-40B4-BE49-F238E27FC236}">
                <a16:creationId xmlns:a16="http://schemas.microsoft.com/office/drawing/2014/main" id="{2FF91958-E63B-4B98-859F-0B36680684B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509"/>
          <a:stretch/>
        </p:blipFill>
        <p:spPr bwMode="auto">
          <a:xfrm>
            <a:off x="8946617" y="61703"/>
            <a:ext cx="3025021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ounded Rectangle 2">
            <a:extLst>
              <a:ext uri="{FF2B5EF4-FFF2-40B4-BE49-F238E27FC236}">
                <a16:creationId xmlns:a16="http://schemas.microsoft.com/office/drawing/2014/main" id="{1CA0FD5A-4443-43E2-9B7C-45CCE228680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CF946FF0-0915-4D03-B071-541C68178E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3D0E15-F51D-42AC-8E8C-312A8BB0A705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6310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67A32BAF-34CF-4B1C-B13E-9C2D899CEB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6" name="Rounded Rectangle 2">
            <a:extLst>
              <a:ext uri="{FF2B5EF4-FFF2-40B4-BE49-F238E27FC236}">
                <a16:creationId xmlns:a16="http://schemas.microsoft.com/office/drawing/2014/main" id="{8F8078FF-4615-44D5-93C6-39FDC0FBB0D5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0497571D-6A84-4018-BB29-7C852D686F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C3B9143-74D6-404B-A447-6C4BBF03359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5804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E5920625-E05B-45A3-985F-75007FCFBF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6" name="Rounded Rectangle 2">
            <a:extLst>
              <a:ext uri="{FF2B5EF4-FFF2-40B4-BE49-F238E27FC236}">
                <a16:creationId xmlns:a16="http://schemas.microsoft.com/office/drawing/2014/main" id="{C9F17B9A-AB6C-4FFA-BE88-C89D0451D18A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CA91A60E-AE33-4010-8C6F-0FB0D14B85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0618780-BAFF-49D1-B988-7168D906D70D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8235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CB338A5C-A7A3-4423-B152-B3A1A1E2B4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DD383C99-FF83-4A7D-95B6-C080E57DB56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26" y="2254487"/>
            <a:ext cx="618378" cy="62504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1157AE7-908E-4912-B537-26865776B39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707" y="3553673"/>
            <a:ext cx="618378" cy="62504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02F01F79-FB3F-4B75-B42F-63CF3EE8A57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822" y="4892550"/>
            <a:ext cx="618378" cy="62504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F98750A-3BE8-4B46-8154-B700F3D9BE1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11" y="3550538"/>
            <a:ext cx="618378" cy="625045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324C2571-DC88-4868-81DE-E4489BC016C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26" y="4892550"/>
            <a:ext cx="618378" cy="62504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8FFD7567-BB7D-44F3-A3F7-B5C95861976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848" y="4889415"/>
            <a:ext cx="618378" cy="625045"/>
          </a:xfrm>
          <a:prstGeom prst="rect">
            <a:avLst/>
          </a:prstGeom>
        </p:spPr>
      </p:pic>
      <p:graphicFrame>
        <p:nvGraphicFramePr>
          <p:cNvPr id="33" name="Table 17">
            <a:extLst>
              <a:ext uri="{FF2B5EF4-FFF2-40B4-BE49-F238E27FC236}">
                <a16:creationId xmlns:a16="http://schemas.microsoft.com/office/drawing/2014/main" id="{FB91CD4A-0BDA-4FB9-A6BE-3D83192EEC5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93394240"/>
              </p:ext>
            </p:extLst>
          </p:nvPr>
        </p:nvGraphicFramePr>
        <p:xfrm>
          <a:off x="262466" y="1938428"/>
          <a:ext cx="8069501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79286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6590215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34" name="Text Placeholder 29">
            <a:extLst>
              <a:ext uri="{FF2B5EF4-FFF2-40B4-BE49-F238E27FC236}">
                <a16:creationId xmlns:a16="http://schemas.microsoft.com/office/drawing/2014/main" id="{7B9EAF57-66E9-4D12-B78A-5DF6D3FF9F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5" name="Text Placeholder 29">
            <a:extLst>
              <a:ext uri="{FF2B5EF4-FFF2-40B4-BE49-F238E27FC236}">
                <a16:creationId xmlns:a16="http://schemas.microsoft.com/office/drawing/2014/main" id="{D919BCD5-A2BF-4177-B8CA-206D42F979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6" name="Text Placeholder 29">
            <a:extLst>
              <a:ext uri="{FF2B5EF4-FFF2-40B4-BE49-F238E27FC236}">
                <a16:creationId xmlns:a16="http://schemas.microsoft.com/office/drawing/2014/main" id="{2D80C73C-AE76-4803-BF37-FBF0F6806C0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7" name="Text Placeholder 25">
            <a:extLst>
              <a:ext uri="{FF2B5EF4-FFF2-40B4-BE49-F238E27FC236}">
                <a16:creationId xmlns:a16="http://schemas.microsoft.com/office/drawing/2014/main" id="{52A837DC-BECB-492A-B3A5-A128C6F66A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8" name="Rounded Rectangle 2">
            <a:extLst>
              <a:ext uri="{FF2B5EF4-FFF2-40B4-BE49-F238E27FC236}">
                <a16:creationId xmlns:a16="http://schemas.microsoft.com/office/drawing/2014/main" id="{1169BC7F-895F-4FC3-B70A-ED3E3042EA0A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Title Placeholder 1">
            <a:extLst>
              <a:ext uri="{FF2B5EF4-FFF2-40B4-BE49-F238E27FC236}">
                <a16:creationId xmlns:a16="http://schemas.microsoft.com/office/drawing/2014/main" id="{BBD3498C-A0B8-4B5B-8D33-4D9224CF2E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42" name="Picture 41" descr="A picture containing drawing&#10;&#10;Description automatically generated">
            <a:extLst>
              <a:ext uri="{FF2B5EF4-FFF2-40B4-BE49-F238E27FC236}">
                <a16:creationId xmlns:a16="http://schemas.microsoft.com/office/drawing/2014/main" id="{729D67D7-05F0-4715-98F5-04C9F64FEB4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2223002"/>
            <a:ext cx="688014" cy="688014"/>
          </a:xfrm>
          <a:prstGeom prst="rect">
            <a:avLst/>
          </a:prstGeom>
        </p:spPr>
      </p:pic>
      <p:pic>
        <p:nvPicPr>
          <p:cNvPr id="43" name="Picture 42" descr="A picture containing drawing&#10;&#10;Description automatically generated">
            <a:extLst>
              <a:ext uri="{FF2B5EF4-FFF2-40B4-BE49-F238E27FC236}">
                <a16:creationId xmlns:a16="http://schemas.microsoft.com/office/drawing/2014/main" id="{340D93ED-BE67-43C1-A56B-7413FAE3B00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3504093"/>
            <a:ext cx="688014" cy="688014"/>
          </a:xfrm>
          <a:prstGeom prst="rect">
            <a:avLst/>
          </a:prstGeom>
        </p:spPr>
      </p:pic>
      <p:pic>
        <p:nvPicPr>
          <p:cNvPr id="44" name="Picture 43" descr="A picture containing drawing&#10;&#10;Description automatically generated">
            <a:extLst>
              <a:ext uri="{FF2B5EF4-FFF2-40B4-BE49-F238E27FC236}">
                <a16:creationId xmlns:a16="http://schemas.microsoft.com/office/drawing/2014/main" id="{0BEE4635-B9ED-492F-A678-7CFC13EF50F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4881814"/>
            <a:ext cx="688014" cy="688014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70DAC767-4E43-4683-9F31-FD063B79254D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24936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4">
            <a:extLst>
              <a:ext uri="{FF2B5EF4-FFF2-40B4-BE49-F238E27FC236}">
                <a16:creationId xmlns:a16="http://schemas.microsoft.com/office/drawing/2014/main" id="{70FF4AA0-F793-4FB9-9701-53912D138831}"/>
              </a:ext>
            </a:extLst>
          </p:cNvPr>
          <p:cNvSpPr/>
          <p:nvPr userDrawn="1"/>
        </p:nvSpPr>
        <p:spPr>
          <a:xfrm>
            <a:off x="119336" y="1120472"/>
            <a:ext cx="11936972" cy="4968552"/>
          </a:xfrm>
          <a:prstGeom prst="roundRect">
            <a:avLst>
              <a:gd name="adj" fmla="val 2761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sz="2400" dirty="0"/>
          </a:p>
          <a:p>
            <a:endParaRPr lang="en-US" sz="5400" dirty="0"/>
          </a:p>
          <a:p>
            <a:endParaRPr lang="en-US" sz="1600" dirty="0"/>
          </a:p>
        </p:txBody>
      </p:sp>
      <p:sp>
        <p:nvSpPr>
          <p:cNvPr id="16" name="Rounded Rectangle 21">
            <a:hlinkClick r:id="" action="ppaction://noaction"/>
            <a:extLst>
              <a:ext uri="{FF2B5EF4-FFF2-40B4-BE49-F238E27FC236}">
                <a16:creationId xmlns:a16="http://schemas.microsoft.com/office/drawing/2014/main" id="{E0548F70-1EE8-46CC-B7A0-211BE15C020D}"/>
              </a:ext>
            </a:extLst>
          </p:cNvPr>
          <p:cNvSpPr/>
          <p:nvPr userDrawn="1"/>
        </p:nvSpPr>
        <p:spPr>
          <a:xfrm>
            <a:off x="119336" y="6185136"/>
            <a:ext cx="1193697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3200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7689061-6E7B-4041-85C4-CD5DE35B4B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4938" y="6223200"/>
            <a:ext cx="11922126" cy="576064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Put a reminder of any homework and when it is due here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066F9A17-AA18-404B-A173-F060CF48E0B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063" y="1120775"/>
            <a:ext cx="5946775" cy="4968875"/>
          </a:xfrm>
          <a:ln>
            <a:solidFill>
              <a:srgbClr val="722D3C"/>
            </a:solidFill>
          </a:ln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in the key information students need to know here – like a revision guide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E02B69A6-F451-464F-B319-69B4EC8902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61515" y="1120472"/>
            <a:ext cx="5946775" cy="4968875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Continue over here, emphasize keywords in bold and add any key diagrams</a:t>
            </a:r>
          </a:p>
        </p:txBody>
      </p:sp>
      <p:sp>
        <p:nvSpPr>
          <p:cNvPr id="22" name="Rounded Rectangle 2">
            <a:extLst>
              <a:ext uri="{FF2B5EF4-FFF2-40B4-BE49-F238E27FC236}">
                <a16:creationId xmlns:a16="http://schemas.microsoft.com/office/drawing/2014/main" id="{AB7D2E1E-71AD-4BD9-9BDA-6263D8E2658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itle Placeholder 1">
            <a:extLst>
              <a:ext uri="{FF2B5EF4-FFF2-40B4-BE49-F238E27FC236}">
                <a16:creationId xmlns:a16="http://schemas.microsoft.com/office/drawing/2014/main" id="{8EF71849-892C-4A2E-8E2D-D57D5F1109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Summary: Lesson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E2FB686-3CD3-4AC8-B2E9-FD6EBFE0CAD6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36779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61914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F5281-E025-4A77-92C3-9DACF9D3DE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DE3F3F-CD14-44E7-94F8-1506597137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C58837-C865-4625-AA53-25FD3CFB50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12DEB8-3873-499F-8A7D-264322DAF5EB}" type="datetimeFigureOut">
              <a:rPr lang="en-GB" smtClean="0"/>
              <a:t>30/10/2020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1CE18B-E506-4D41-9D76-3DD9BCF66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40CC82-4C2E-4654-8B65-C3EC85C68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96BFE3-7D86-41B7-95F2-78808910B9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65703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8C90315-924C-4F83-AB32-7ECBC5E82343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0" y="1"/>
            <a:ext cx="11353800" cy="6176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1853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C77D04-E04F-4850-9BF9-C4EF2BB1BF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5692" y="1253330"/>
            <a:ext cx="11835946" cy="47241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3236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50" r:id="rId2"/>
    <p:sldLayoutId id="2147483664" r:id="rId3"/>
    <p:sldLayoutId id="2147483660" r:id="rId4"/>
    <p:sldLayoutId id="2147483661" r:id="rId5"/>
    <p:sldLayoutId id="2147483662" r:id="rId6"/>
    <p:sldLayoutId id="2147483663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  <p:sldLayoutId id="2147483672" r:id="rId15"/>
    <p:sldLayoutId id="2147483673" r:id="rId16"/>
    <p:sldLayoutId id="2147483674" r:id="rId17"/>
    <p:sldLayoutId id="2147483675" r:id="rId18"/>
    <p:sldLayoutId id="2147483676" r:id="rId19"/>
    <p:sldLayoutId id="2147483678" r:id="rId20"/>
    <p:sldLayoutId id="2147483649" r:id="rId21"/>
    <p:sldLayoutId id="2147483679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11.xml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B7FFBF0-E3B7-426F-B134-418B56CEC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Energy stores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9FD0AFE-D4B4-426B-B6EE-4725518B183A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0F501FF-A34E-46E9-A1B4-35F0E131A330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6673A052-B1F2-4BED-9FB7-F3E2A9C55979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67760DB1-D439-4E60-9EAF-05ED070159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2449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C707FF2-4F32-4EED-B216-8EDBE6A69A0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Energy</a:t>
            </a:r>
          </a:p>
          <a:p>
            <a:r>
              <a:rPr lang="en-GB" dirty="0"/>
              <a:t>Store</a:t>
            </a:r>
          </a:p>
          <a:p>
            <a:r>
              <a:rPr lang="en-GB" dirty="0"/>
              <a:t>Transfer</a:t>
            </a:r>
          </a:p>
          <a:p>
            <a:r>
              <a:rPr lang="en-GB" dirty="0"/>
              <a:t>Joule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D96CE6-3B8C-445E-953E-80870CEA9C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Recall</a:t>
            </a:r>
            <a:r>
              <a:rPr lang="en-GB" b="0" dirty="0"/>
              <a:t> the different energy stores.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40800F-1354-4201-8B9A-73E4015D993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Recall</a:t>
            </a:r>
            <a:r>
              <a:rPr lang="en-GB" b="0" dirty="0"/>
              <a:t> common energy transfers. 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889FD0-6A12-4934-92E2-363CC0AB2D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Draw </a:t>
            </a:r>
            <a:r>
              <a:rPr lang="en-GB" b="0" dirty="0"/>
              <a:t>energy flow diagrams to show energy transfers. </a:t>
            </a:r>
            <a:endParaRPr lang="en-GB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ABF1979E-03AC-4E67-83D5-21A6E3C9B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25198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9C4AF7D0-B872-454E-B3FA-2CA4CB8977B0}"/>
              </a:ext>
            </a:extLst>
          </p:cNvPr>
          <p:cNvSpPr txBox="1"/>
          <p:nvPr/>
        </p:nvSpPr>
        <p:spPr>
          <a:xfrm>
            <a:off x="0" y="1229194"/>
            <a:ext cx="7038277" cy="3108543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lvl="0">
              <a:tabLst>
                <a:tab pos="457200" algn="l"/>
              </a:tabLst>
            </a:pP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gravitational potential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objects above the ground </a:t>
            </a:r>
            <a:endParaRPr lang="en-GB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tabLst>
                <a:tab pos="457200" algn="l"/>
              </a:tabLst>
            </a:pP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elastic potential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objects that are stretched or squashed</a:t>
            </a:r>
            <a:endParaRPr lang="en-GB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tabLst>
                <a:tab pos="457200" algn="l"/>
              </a:tabLst>
            </a:pP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magnetic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magnets</a:t>
            </a:r>
            <a:endParaRPr lang="en-GB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tabLst>
                <a:tab pos="457200" algn="l"/>
              </a:tabLst>
            </a:pP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electrostatic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due to electric charges repelling or attracting</a:t>
            </a:r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3D19E241-A2B5-404D-935D-FBF7CBD33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692" y="136526"/>
            <a:ext cx="8799211" cy="912586"/>
          </a:xfrm>
        </p:spPr>
        <p:txBody>
          <a:bodyPr/>
          <a:lstStyle/>
          <a:p>
            <a:r>
              <a:rPr lang="en-GB" dirty="0"/>
              <a:t>Potential energies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E141C1-74EC-4DAA-AD6D-64A360C214A0}"/>
              </a:ext>
            </a:extLst>
          </p:cNvPr>
          <p:cNvSpPr txBox="1"/>
          <p:nvPr/>
        </p:nvSpPr>
        <p:spPr>
          <a:xfrm>
            <a:off x="7345180" y="1379095"/>
            <a:ext cx="446706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Stretch:</a:t>
            </a:r>
            <a:r>
              <a:rPr lang="en-GB" sz="2800" dirty="0"/>
              <a:t> Give an example of an object storing elastic potential energy.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16463112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9C4AF7D0-B872-454E-B3FA-2CA4CB8977B0}"/>
              </a:ext>
            </a:extLst>
          </p:cNvPr>
          <p:cNvSpPr txBox="1"/>
          <p:nvPr/>
        </p:nvSpPr>
        <p:spPr>
          <a:xfrm>
            <a:off x="0" y="0"/>
            <a:ext cx="6633543" cy="2523768"/>
          </a:xfrm>
          <a:prstGeom prst="rect">
            <a:avLst/>
          </a:prstGeom>
          <a:solidFill>
            <a:schemeClr val="bg1"/>
          </a:solidFill>
          <a:ln w="57150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>
              <a:tabLst>
                <a:tab pos="457200" algn="l"/>
              </a:tabLst>
            </a:pP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chemical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fuels, food, batteries</a:t>
            </a:r>
          </a:p>
          <a:p>
            <a:pPr>
              <a:tabLst>
                <a:tab pos="457200" algn="l"/>
              </a:tabLst>
            </a:pP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kinetic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moving objects</a:t>
            </a:r>
            <a:endParaRPr lang="en-GB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tabLst>
                <a:tab pos="457200" algn="l"/>
              </a:tabLst>
            </a:pP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nuclear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when nuclei inside atoms join or separate</a:t>
            </a:r>
          </a:p>
          <a:p>
            <a:pPr>
              <a:tabLst>
                <a:tab pos="457200" algn="l"/>
              </a:tabLst>
            </a:pP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thermal energy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due to temperature  </a:t>
            </a:r>
            <a:endParaRPr lang="en-GB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tabLst>
                <a:tab pos="457200" algn="l"/>
              </a:tabLst>
            </a:pP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F5E6447-F9A9-44D8-967B-BC926C07A55F}"/>
              </a:ext>
            </a:extLst>
          </p:cNvPr>
          <p:cNvSpPr txBox="1"/>
          <p:nvPr/>
        </p:nvSpPr>
        <p:spPr>
          <a:xfrm>
            <a:off x="6865495" y="1289154"/>
            <a:ext cx="50666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Stretch: </a:t>
            </a:r>
            <a:r>
              <a:rPr lang="en-GB" sz="2400" dirty="0"/>
              <a:t>Describe the energy transfers that occur as a battery powered remote control car starts moving, then goes up a hill &amp; comes to a stop.  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11249721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2D6D44DD-7C79-443F-B202-FA19623AF3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692" y="952944"/>
            <a:ext cx="10009668" cy="4724137"/>
          </a:xfrm>
        </p:spPr>
        <p:txBody>
          <a:bodyPr>
            <a:normAutofit/>
          </a:bodyPr>
          <a:lstStyle/>
          <a:p>
            <a:pPr marL="45720" indent="0">
              <a:buNone/>
            </a:pPr>
            <a:endParaRPr lang="en-US" sz="2500" dirty="0">
              <a:solidFill>
                <a:srgbClr val="2E663E"/>
              </a:solidFill>
            </a:endParaRPr>
          </a:p>
          <a:p>
            <a:pPr marL="45720" indent="0">
              <a:buNone/>
            </a:pPr>
            <a:r>
              <a:rPr lang="en-US" sz="2500" dirty="0"/>
              <a:t>TASK – </a:t>
            </a:r>
            <a:r>
              <a:rPr lang="en-US" sz="2500" dirty="0">
                <a:solidFill>
                  <a:srgbClr val="D25400"/>
                </a:solidFill>
              </a:rPr>
              <a:t>Identify</a:t>
            </a:r>
            <a:r>
              <a:rPr lang="en-US" sz="2500" dirty="0"/>
              <a:t> the </a:t>
            </a:r>
            <a:r>
              <a:rPr lang="en-US" sz="2500" b="1" dirty="0"/>
              <a:t>energy stores </a:t>
            </a:r>
            <a:r>
              <a:rPr lang="en-US" sz="2500" dirty="0"/>
              <a:t>in the pictures below. Be careful, not all are </a:t>
            </a:r>
            <a:r>
              <a:rPr lang="en-US" sz="2500" b="1" dirty="0"/>
              <a:t>stores</a:t>
            </a:r>
            <a:r>
              <a:rPr lang="en-US" sz="2500" dirty="0"/>
              <a:t>.</a:t>
            </a:r>
            <a:endParaRPr lang="en-US" sz="2500" b="1" dirty="0"/>
          </a:p>
          <a:p>
            <a:pPr marL="45720" indent="0">
              <a:buNone/>
            </a:pPr>
            <a:endParaRPr lang="en-US" sz="2500" b="1" dirty="0">
              <a:solidFill>
                <a:srgbClr val="800000"/>
              </a:solidFill>
            </a:endParaRPr>
          </a:p>
          <a:p>
            <a:pPr marL="45720" indent="0">
              <a:buNone/>
            </a:pPr>
            <a:endParaRPr lang="en-US" sz="2500" b="1" dirty="0">
              <a:solidFill>
                <a:srgbClr val="800000"/>
              </a:solidFill>
            </a:endParaRP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BC798D6B-5FAA-49BD-B79C-B5734873B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4000" dirty="0">
                <a:solidFill>
                  <a:schemeClr val="bg1"/>
                </a:solidFill>
              </a:rPr>
              <a:t>ENERGY STORES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B1F344-C50C-4144-A0CF-4DDA88C098D7}"/>
              </a:ext>
            </a:extLst>
          </p:cNvPr>
          <p:cNvSpPr txBox="1"/>
          <p:nvPr/>
        </p:nvSpPr>
        <p:spPr>
          <a:xfrm>
            <a:off x="10145360" y="1164785"/>
            <a:ext cx="1115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/>
              <a:t>2 minutes</a:t>
            </a:r>
          </a:p>
        </p:txBody>
      </p:sp>
      <p:pic>
        <p:nvPicPr>
          <p:cNvPr id="7" name="MS900074799[1].wav">
            <a:hlinkClick r:id="" action="ppaction://media"/>
            <a:extLst>
              <a:ext uri="{FF2B5EF4-FFF2-40B4-BE49-F238E27FC236}">
                <a16:creationId xmlns:a16="http://schemas.microsoft.com/office/drawing/2014/main" id="{F0B342AF-AE62-4F25-BEC1-78CBA454584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10495067" y="1968165"/>
            <a:ext cx="122952" cy="122952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B867ECAF-6A95-4CA3-AB3F-CC6B61A14AA8}"/>
              </a:ext>
            </a:extLst>
          </p:cNvPr>
          <p:cNvSpPr/>
          <p:nvPr/>
        </p:nvSpPr>
        <p:spPr>
          <a:xfrm>
            <a:off x="10242673" y="1532800"/>
            <a:ext cx="988957" cy="941748"/>
          </a:xfrm>
          <a:prstGeom prst="ellipse">
            <a:avLst/>
          </a:prstGeom>
          <a:solidFill>
            <a:srgbClr val="FFFFCC"/>
          </a:solidFill>
          <a:ln w="2540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GB" kern="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63B1800-38DD-4E65-9B46-6837889C77A9}"/>
              </a:ext>
            </a:extLst>
          </p:cNvPr>
          <p:cNvSpPr/>
          <p:nvPr/>
        </p:nvSpPr>
        <p:spPr>
          <a:xfrm>
            <a:off x="10242673" y="1532800"/>
            <a:ext cx="988957" cy="941748"/>
          </a:xfrm>
          <a:prstGeom prst="ellipse">
            <a:avLst/>
          </a:prstGeom>
          <a:solidFill>
            <a:schemeClr val="bg2">
              <a:lumMod val="50000"/>
            </a:schemeClr>
          </a:solidFill>
          <a:ln w="2540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GB" kern="0" dirty="0">
              <a:solidFill>
                <a:schemeClr val="bg2">
                  <a:lumMod val="75000"/>
                </a:schemeClr>
              </a:solidFill>
              <a:latin typeface="Arial"/>
              <a:cs typeface="Arial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A7F4F3D-8294-4C29-82F6-F4D75903CF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80717" y="2259508"/>
            <a:ext cx="1589768" cy="158976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50B5B65-68B9-48D6-AB4A-257254518B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8668588">
            <a:off x="1302743" y="4407228"/>
            <a:ext cx="1602220" cy="81713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710F2AB-EAB1-425F-8A28-3CC76ADA15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29058" y="2129858"/>
            <a:ext cx="2672072" cy="120999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2156B7C-2683-4848-A41C-58211F0360A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1122" y="2129858"/>
            <a:ext cx="1934859" cy="193485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D9BC222-07B6-4108-BA37-C2C0ED6B40C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24029" y="4128445"/>
            <a:ext cx="1737949" cy="161918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0D6F288-C0B8-476F-8521-536830DB73E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93102" y="3643892"/>
            <a:ext cx="2208029" cy="143889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98FD193-4ADB-4333-8797-F81092185DB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74137" y="4128445"/>
            <a:ext cx="986661" cy="156112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8302465-FB47-41A1-8EA7-279EB96D15F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000723" y="1899810"/>
            <a:ext cx="2060075" cy="194946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0A11A60-B00C-4EF2-8738-7916F259A36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805347" y="3643891"/>
            <a:ext cx="1051871" cy="2103742"/>
          </a:xfrm>
          <a:prstGeom prst="rect">
            <a:avLst/>
          </a:prstGeom>
        </p:spPr>
      </p:pic>
      <p:pic>
        <p:nvPicPr>
          <p:cNvPr id="20" name="Picture 19" descr="Icon&#10;&#10;Description automatically generated">
            <a:extLst>
              <a:ext uri="{FF2B5EF4-FFF2-40B4-BE49-F238E27FC236}">
                <a16:creationId xmlns:a16="http://schemas.microsoft.com/office/drawing/2014/main" id="{D46EE6B1-D50F-44DC-961A-67FB91A6FFA2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43" r="14263"/>
          <a:stretch/>
        </p:blipFill>
        <p:spPr>
          <a:xfrm>
            <a:off x="9895972" y="3315013"/>
            <a:ext cx="1871970" cy="1380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798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2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00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17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9C4AF7D0-B872-454E-B3FA-2CA4CB8977B0}"/>
              </a:ext>
            </a:extLst>
          </p:cNvPr>
          <p:cNvSpPr txBox="1"/>
          <p:nvPr/>
        </p:nvSpPr>
        <p:spPr>
          <a:xfrm>
            <a:off x="0" y="0"/>
            <a:ext cx="6670623" cy="1569660"/>
          </a:xfrm>
          <a:prstGeom prst="rect">
            <a:avLst/>
          </a:prstGeom>
          <a:solidFill>
            <a:schemeClr val="bg1"/>
          </a:solidFill>
          <a:ln w="57150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>
              <a:tabLst>
                <a:tab pos="457200" algn="l"/>
              </a:tabLs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n-GB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nergy transfers: </a:t>
            </a:r>
            <a:r>
              <a:rPr lang="en-GB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mechanically, electrically, by heating, by radiation (light and sound)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3F2C0C-C43B-4BBA-AAEB-DD4035FEE1B1}"/>
              </a:ext>
            </a:extLst>
          </p:cNvPr>
          <p:cNvSpPr txBox="1"/>
          <p:nvPr/>
        </p:nvSpPr>
        <p:spPr>
          <a:xfrm>
            <a:off x="494677" y="3293052"/>
            <a:ext cx="617594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" indent="0">
              <a:buNone/>
            </a:pPr>
            <a:r>
              <a:rPr lang="en-US" sz="3200" b="1" dirty="0"/>
              <a:t>You can show the energy transfers by using a </a:t>
            </a:r>
            <a:r>
              <a:rPr lang="en-US" sz="3200" b="1" dirty="0">
                <a:solidFill>
                  <a:srgbClr val="800000"/>
                </a:solidFill>
              </a:rPr>
              <a:t>flow diagram</a:t>
            </a:r>
            <a:r>
              <a:rPr lang="en-US" sz="3200" b="1" dirty="0"/>
              <a:t>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D67F0A1-AB9D-4759-813F-8640412ACEB9}"/>
              </a:ext>
            </a:extLst>
          </p:cNvPr>
          <p:cNvSpPr/>
          <p:nvPr/>
        </p:nvSpPr>
        <p:spPr>
          <a:xfrm>
            <a:off x="6805415" y="1723392"/>
            <a:ext cx="518474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indent="0">
              <a:buNone/>
            </a:pPr>
            <a:r>
              <a:rPr lang="en-US" sz="2800" b="1" dirty="0">
                <a:solidFill>
                  <a:srgbClr val="2E663E"/>
                </a:solidFill>
              </a:rPr>
              <a:t>Stretch</a:t>
            </a:r>
          </a:p>
          <a:p>
            <a:pPr marL="45720" indent="0">
              <a:buNone/>
            </a:pPr>
            <a:r>
              <a:rPr lang="en-US" sz="2800" dirty="0">
                <a:solidFill>
                  <a:srgbClr val="000000"/>
                </a:solidFill>
              </a:rPr>
              <a:t>TASK – </a:t>
            </a:r>
            <a:r>
              <a:rPr lang="en-US" sz="2800" dirty="0">
                <a:solidFill>
                  <a:srgbClr val="D25400"/>
                </a:solidFill>
              </a:rPr>
              <a:t>Create </a:t>
            </a:r>
            <a:r>
              <a:rPr lang="en-US" sz="2800" dirty="0">
                <a:solidFill>
                  <a:srgbClr val="000000"/>
                </a:solidFill>
              </a:rPr>
              <a:t>a flow diagram to show the energy transfers when an electric kettle is used to boil water. </a:t>
            </a:r>
            <a:endParaRPr lang="en-US" sz="2800" b="1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48111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A6764355-F959-4F61-B499-5F72F387EB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45720" indent="0">
              <a:buNone/>
            </a:pPr>
            <a:r>
              <a:rPr lang="en-US" sz="3600" dirty="0">
                <a:solidFill>
                  <a:srgbClr val="2E663E"/>
                </a:solidFill>
              </a:rPr>
              <a:t>INDEPENDENT WORK</a:t>
            </a:r>
            <a:r>
              <a:rPr lang="en-US" sz="4000" dirty="0">
                <a:solidFill>
                  <a:srgbClr val="2E663E"/>
                </a:solidFill>
              </a:rPr>
              <a:t> </a:t>
            </a:r>
            <a:br>
              <a:rPr lang="en-US" sz="4000" dirty="0">
                <a:solidFill>
                  <a:srgbClr val="2E663E"/>
                </a:solidFill>
              </a:rPr>
            </a:br>
            <a:endParaRPr lang="en-US" sz="4000" dirty="0">
              <a:solidFill>
                <a:srgbClr val="2E663E"/>
              </a:solidFill>
            </a:endParaRPr>
          </a:p>
          <a:p>
            <a:pPr marL="45720" indent="0">
              <a:buNone/>
            </a:pPr>
            <a:r>
              <a:rPr lang="en-US" sz="3600" dirty="0"/>
              <a:t>TASK 1 – </a:t>
            </a:r>
            <a:r>
              <a:rPr lang="en-US" sz="3600" dirty="0">
                <a:solidFill>
                  <a:srgbClr val="D25400"/>
                </a:solidFill>
              </a:rPr>
              <a:t>Create </a:t>
            </a:r>
            <a:r>
              <a:rPr lang="en-US" sz="3600" dirty="0"/>
              <a:t>flow diagrams to show the energy transfers taking place when:</a:t>
            </a:r>
          </a:p>
          <a:p>
            <a:pPr marL="560070" indent="-514350">
              <a:buAutoNum type="alphaLcPeriod"/>
            </a:pPr>
            <a:r>
              <a:rPr lang="en-US" sz="3600" b="1" dirty="0"/>
              <a:t>a ball falls in air </a:t>
            </a:r>
          </a:p>
          <a:p>
            <a:pPr marL="560070" indent="-514350">
              <a:buAutoNum type="alphaLcPeriod"/>
            </a:pPr>
            <a:r>
              <a:rPr lang="en-US" sz="3600" b="1" dirty="0"/>
              <a:t>an electric heater is switched on</a:t>
            </a:r>
          </a:p>
          <a:p>
            <a:pPr marL="560070" indent="-514350">
              <a:buAutoNum type="alphaLcPeriod"/>
            </a:pPr>
            <a:r>
              <a:rPr lang="en-US" sz="3600" b="1" dirty="0"/>
              <a:t>a car is accelerated by the thrust from its petrol engine</a:t>
            </a:r>
          </a:p>
          <a:p>
            <a:pPr marL="560070" indent="-514350">
              <a:buAutoNum type="alphaLcPeriod"/>
            </a:pPr>
            <a:r>
              <a:rPr lang="en-US" sz="3600" b="1" dirty="0"/>
              <a:t>a stone is thrown upwards </a:t>
            </a:r>
          </a:p>
          <a:p>
            <a:pPr marL="560070" indent="-514350">
              <a:buAutoNum type="alphaLcPeriod"/>
            </a:pPr>
            <a:r>
              <a:rPr lang="en-US" sz="3600" b="1" dirty="0"/>
              <a:t>a car hits a wall</a:t>
            </a:r>
          </a:p>
          <a:p>
            <a:pPr marL="45720" indent="0">
              <a:buNone/>
            </a:pPr>
            <a:r>
              <a:rPr lang="en-US" sz="3600" b="1" dirty="0"/>
              <a:t>TASK 2 – </a:t>
            </a:r>
            <a:r>
              <a:rPr lang="en-US" sz="3600" b="1" dirty="0">
                <a:solidFill>
                  <a:srgbClr val="D25400"/>
                </a:solidFill>
              </a:rPr>
              <a:t>List</a:t>
            </a:r>
            <a:r>
              <a:rPr lang="en-US" sz="3600" b="1" dirty="0"/>
              <a:t> two different objects you could use to light a room if you have a power cut. Then, for each object, </a:t>
            </a:r>
            <a:r>
              <a:rPr lang="en-US" sz="3600" b="1" dirty="0">
                <a:solidFill>
                  <a:srgbClr val="D25400"/>
                </a:solidFill>
              </a:rPr>
              <a:t>create </a:t>
            </a:r>
            <a:r>
              <a:rPr lang="en-US" sz="3600" b="1" dirty="0"/>
              <a:t>a flow diagram to show the energy transfers that occur when it lights up the room. </a:t>
            </a:r>
          </a:p>
          <a:p>
            <a:pPr marL="45720" indent="0">
              <a:buNone/>
            </a:pPr>
            <a:endParaRPr lang="en-US" sz="3600" b="1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AC5BCEB-DC71-42B1-B0CA-CC9B63F0C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Energy transfers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517E63-EB3C-4DBF-B791-8E32B6B27698}"/>
              </a:ext>
            </a:extLst>
          </p:cNvPr>
          <p:cNvSpPr txBox="1"/>
          <p:nvPr/>
        </p:nvSpPr>
        <p:spPr>
          <a:xfrm>
            <a:off x="10354350" y="1224699"/>
            <a:ext cx="16368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10 minutes</a:t>
            </a:r>
          </a:p>
        </p:txBody>
      </p:sp>
      <p:pic>
        <p:nvPicPr>
          <p:cNvPr id="6" name="MS900074799[1].wav">
            <a:hlinkClick r:id="" action="ppaction://media"/>
            <a:extLst>
              <a:ext uri="{FF2B5EF4-FFF2-40B4-BE49-F238E27FC236}">
                <a16:creationId xmlns:a16="http://schemas.microsoft.com/office/drawing/2014/main" id="{C5114EC2-1BF5-479A-AEA4-98EB1A39AAE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 flipV="1">
            <a:off x="10952402" y="1789271"/>
            <a:ext cx="334949" cy="334949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27EC0500-A8ED-4A76-A8ED-A67A4F6F756F}"/>
              </a:ext>
            </a:extLst>
          </p:cNvPr>
          <p:cNvSpPr/>
          <p:nvPr/>
        </p:nvSpPr>
        <p:spPr>
          <a:xfrm>
            <a:off x="10674424" y="1624809"/>
            <a:ext cx="996718" cy="909695"/>
          </a:xfrm>
          <a:prstGeom prst="ellipse">
            <a:avLst/>
          </a:prstGeom>
          <a:solidFill>
            <a:srgbClr val="FFFFCC"/>
          </a:solidFill>
          <a:ln w="2540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GB" kern="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0CD65DD-0FE7-4AA1-AD7A-6F0038D47374}"/>
              </a:ext>
            </a:extLst>
          </p:cNvPr>
          <p:cNvSpPr/>
          <p:nvPr/>
        </p:nvSpPr>
        <p:spPr>
          <a:xfrm>
            <a:off x="10674424" y="1624809"/>
            <a:ext cx="996718" cy="909695"/>
          </a:xfrm>
          <a:prstGeom prst="ellipse">
            <a:avLst/>
          </a:prstGeom>
          <a:solidFill>
            <a:schemeClr val="bg2">
              <a:lumMod val="50000"/>
            </a:schemeClr>
          </a:solidFill>
          <a:ln w="2540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GB" kern="0" dirty="0">
              <a:solidFill>
                <a:schemeClr val="bg2">
                  <a:lumMod val="50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21024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6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1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BB430BC-1932-4DD8-B23C-0A9070443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Joules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03AEDA73-2D63-455B-8499-B5EF3BDCD3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151" y="1233778"/>
            <a:ext cx="12020849" cy="5058666"/>
          </a:xfrm>
        </p:spPr>
        <p:txBody>
          <a:bodyPr>
            <a:normAutofit fontScale="85000" lnSpcReduction="20000"/>
          </a:bodyPr>
          <a:lstStyle/>
          <a:p>
            <a:pPr marL="45720" indent="0">
              <a:buNone/>
            </a:pPr>
            <a:r>
              <a:rPr lang="en-US" sz="4200" dirty="0"/>
              <a:t>Energy is measured in </a:t>
            </a:r>
            <a:r>
              <a:rPr lang="en-US" sz="4200" dirty="0">
                <a:solidFill>
                  <a:srgbClr val="800000"/>
                </a:solidFill>
              </a:rPr>
              <a:t>joules</a:t>
            </a:r>
            <a:r>
              <a:rPr lang="en-US" sz="4200" dirty="0"/>
              <a:t> (</a:t>
            </a:r>
            <a:r>
              <a:rPr lang="en-US" sz="4200" dirty="0">
                <a:solidFill>
                  <a:srgbClr val="800000"/>
                </a:solidFill>
              </a:rPr>
              <a:t>J</a:t>
            </a:r>
            <a:r>
              <a:rPr lang="en-US" sz="4200" dirty="0"/>
              <a:t>). </a:t>
            </a:r>
          </a:p>
          <a:p>
            <a:pPr marL="45720" indent="0">
              <a:buNone/>
            </a:pPr>
            <a:endParaRPr lang="en-US" sz="2500" b="1" dirty="0">
              <a:solidFill>
                <a:srgbClr val="800000"/>
              </a:solidFill>
            </a:endParaRPr>
          </a:p>
          <a:p>
            <a:pPr marL="45720" indent="0">
              <a:buNone/>
            </a:pPr>
            <a:r>
              <a:rPr lang="en-US" sz="3000" dirty="0">
                <a:solidFill>
                  <a:srgbClr val="2E663E"/>
                </a:solidFill>
              </a:rPr>
              <a:t>INDEPENDENT WORK</a:t>
            </a:r>
          </a:p>
          <a:p>
            <a:pPr marL="45720" indent="0">
              <a:buNone/>
            </a:pPr>
            <a:r>
              <a:rPr lang="en-US" sz="3000" dirty="0"/>
              <a:t>TASK – Look carefully at the amount of joules </a:t>
            </a:r>
          </a:p>
          <a:p>
            <a:pPr marL="45720" indent="0">
              <a:buNone/>
            </a:pPr>
            <a:r>
              <a:rPr lang="en-US" sz="3000" dirty="0"/>
              <a:t>needed for each of the following actions:</a:t>
            </a:r>
          </a:p>
          <a:p>
            <a:pPr>
              <a:buFont typeface="Wingdings" charset="2"/>
              <a:buChar char="§"/>
            </a:pPr>
            <a:r>
              <a:rPr lang="en-US" sz="3000" dirty="0"/>
              <a:t>Picking an apple up – 2 J needed </a:t>
            </a:r>
          </a:p>
          <a:p>
            <a:pPr>
              <a:buFont typeface="Wingdings" charset="2"/>
              <a:buChar char="§"/>
            </a:pPr>
            <a:r>
              <a:rPr lang="en-US" sz="3000" dirty="0"/>
              <a:t>Light bulb in a room for one hour – 3,000 J</a:t>
            </a:r>
          </a:p>
          <a:p>
            <a:pPr>
              <a:buFont typeface="Wingdings" charset="2"/>
              <a:buChar char="§"/>
            </a:pPr>
            <a:r>
              <a:rPr lang="en-US" sz="3000" dirty="0"/>
              <a:t>Heating water for a cup of tea – 180,000 J</a:t>
            </a:r>
          </a:p>
          <a:p>
            <a:pPr marL="502920" indent="-457200">
              <a:buAutoNum type="arabicPeriod"/>
            </a:pPr>
            <a:r>
              <a:rPr lang="en-US" sz="3000" dirty="0"/>
              <a:t>Calculate the amount of apples you can pick up if you eat a Mars bar with 180 000 J. </a:t>
            </a:r>
          </a:p>
          <a:p>
            <a:pPr marL="502920" indent="-457200">
              <a:buAutoNum type="arabicPeriod"/>
            </a:pPr>
            <a:r>
              <a:rPr lang="en-US" sz="3000" dirty="0"/>
              <a:t>Calculate the amount of cups of tea you can make with 720,000 J worth of energy. </a:t>
            </a:r>
          </a:p>
          <a:p>
            <a:pPr marL="502920" indent="-457200">
              <a:buAutoNum type="arabicPeriod"/>
            </a:pPr>
            <a:r>
              <a:rPr lang="en-US" sz="3000" dirty="0"/>
              <a:t>Calculate the number of hours you can light your light bulb if you have 21,000 J of energy.         </a:t>
            </a:r>
          </a:p>
          <a:p>
            <a:pPr marL="45720" indent="0">
              <a:buNone/>
            </a:pPr>
            <a:endParaRPr lang="en-US" sz="2500" b="1" dirty="0">
              <a:solidFill>
                <a:srgbClr val="8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928656-74DB-45F4-93D1-D9257885EBF3}"/>
              </a:ext>
            </a:extLst>
          </p:cNvPr>
          <p:cNvSpPr txBox="1"/>
          <p:nvPr/>
        </p:nvSpPr>
        <p:spPr>
          <a:xfrm>
            <a:off x="9137906" y="1049112"/>
            <a:ext cx="1115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/>
              <a:t>2 minutes</a:t>
            </a:r>
          </a:p>
        </p:txBody>
      </p:sp>
      <p:pic>
        <p:nvPicPr>
          <p:cNvPr id="6" name="MS900074799[1].wav">
            <a:hlinkClick r:id="" action="ppaction://media"/>
            <a:extLst>
              <a:ext uri="{FF2B5EF4-FFF2-40B4-BE49-F238E27FC236}">
                <a16:creationId xmlns:a16="http://schemas.microsoft.com/office/drawing/2014/main" id="{6D54F768-9384-480B-95A9-E36D0ED387F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9487613" y="1889647"/>
            <a:ext cx="122952" cy="122952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93EDC384-E8E0-4A30-99BE-CFE30E7F139F}"/>
              </a:ext>
            </a:extLst>
          </p:cNvPr>
          <p:cNvSpPr/>
          <p:nvPr/>
        </p:nvSpPr>
        <p:spPr>
          <a:xfrm>
            <a:off x="9235219" y="1454282"/>
            <a:ext cx="988957" cy="941748"/>
          </a:xfrm>
          <a:prstGeom prst="ellipse">
            <a:avLst/>
          </a:prstGeom>
          <a:solidFill>
            <a:srgbClr val="FFFFCC"/>
          </a:solidFill>
          <a:ln w="2540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GB" kern="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1E097C8-4CAB-4E78-B54E-B6DCB6FBD838}"/>
              </a:ext>
            </a:extLst>
          </p:cNvPr>
          <p:cNvSpPr/>
          <p:nvPr/>
        </p:nvSpPr>
        <p:spPr>
          <a:xfrm>
            <a:off x="9235219" y="1454282"/>
            <a:ext cx="988957" cy="941748"/>
          </a:xfrm>
          <a:prstGeom prst="ellipse">
            <a:avLst/>
          </a:prstGeom>
          <a:solidFill>
            <a:srgbClr val="DAEDEF">
              <a:lumMod val="25000"/>
            </a:srgbClr>
          </a:solidFill>
          <a:ln w="2540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GB" kern="0" dirty="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28E37F6-ACD0-4B70-9D8E-B9447DCCD55E}"/>
              </a:ext>
            </a:extLst>
          </p:cNvPr>
          <p:cNvSpPr/>
          <p:nvPr/>
        </p:nvSpPr>
        <p:spPr>
          <a:xfrm>
            <a:off x="314924" y="1179939"/>
            <a:ext cx="6755168" cy="548686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3430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2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00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1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56E4A9B-EF8E-4A88-A354-5AA067360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Plenary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A6030A98-835A-4F50-9C54-A8F275E98CCF}"/>
              </a:ext>
            </a:extLst>
          </p:cNvPr>
          <p:cNvSpPr txBox="1">
            <a:spLocks/>
          </p:cNvSpPr>
          <p:nvPr/>
        </p:nvSpPr>
        <p:spPr>
          <a:xfrm>
            <a:off x="1860861" y="1069901"/>
            <a:ext cx="8816186" cy="47181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Arial" panose="020B0604020202020204" pitchFamily="34" charset="0"/>
              <a:buNone/>
            </a:pPr>
            <a:r>
              <a:rPr lang="en-GB" sz="2500">
                <a:solidFill>
                  <a:srgbClr val="000000"/>
                </a:solidFill>
              </a:rPr>
              <a:t>TASK – </a:t>
            </a:r>
            <a:r>
              <a:rPr lang="en-GB" sz="2500"/>
              <a:t>When a roller coaster gets to the bottom of a descent, describe the energy transfers and changes to energy stored that happen if:</a:t>
            </a:r>
          </a:p>
          <a:p>
            <a:pPr marL="502920" indent="-457200">
              <a:buFont typeface="Arial" panose="020B0604020202020204" pitchFamily="34" charset="0"/>
              <a:buAutoNum type="arabicPeriod"/>
            </a:pPr>
            <a:r>
              <a:rPr lang="en-GB" sz="2500"/>
              <a:t>the breaks are applied to stop it </a:t>
            </a:r>
          </a:p>
          <a:p>
            <a:pPr marL="502920" indent="-457200">
              <a:buFont typeface="Arial" panose="020B0604020202020204" pitchFamily="34" charset="0"/>
              <a:buAutoNum type="arabicPeriod"/>
            </a:pPr>
            <a:r>
              <a:rPr lang="en-GB" sz="2500"/>
              <a:t>it goes up and over a second hill  </a:t>
            </a:r>
          </a:p>
          <a:p>
            <a:pPr marL="45720" indent="0">
              <a:buFont typeface="Arial" panose="020B0604020202020204" pitchFamily="34" charset="0"/>
              <a:buNone/>
            </a:pPr>
            <a:endParaRPr lang="en-GB" sz="25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671F76-4956-447C-84B3-28466D286B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6054" y="3629099"/>
            <a:ext cx="8623300" cy="215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4915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E2C5DE418CF1F48BB2ABEE3EB39F4BF" ma:contentTypeVersion="13" ma:contentTypeDescription="Create a new document." ma:contentTypeScope="" ma:versionID="da59973aed6408d1ffda8b438433be58">
  <xsd:schema xmlns:xsd="http://www.w3.org/2001/XMLSchema" xmlns:xs="http://www.w3.org/2001/XMLSchema" xmlns:p="http://schemas.microsoft.com/office/2006/metadata/properties" xmlns:ns3="d32fea1d-433a-4f6b-ae9e-963e4f75046e" xmlns:ns4="1826307f-9204-4318-84ec-843db0d8fa00" targetNamespace="http://schemas.microsoft.com/office/2006/metadata/properties" ma:root="true" ma:fieldsID="52a1cccfb8a8c35c623bcd9d0ec50834" ns3:_="" ns4:_="">
    <xsd:import namespace="d32fea1d-433a-4f6b-ae9e-963e4f75046e"/>
    <xsd:import namespace="1826307f-9204-4318-84ec-843db0d8fa0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2fea1d-433a-4f6b-ae9e-963e4f7504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26307f-9204-4318-84ec-843db0d8fa00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D6554A2-3160-41FA-A550-63E01A4E85B1}">
  <ds:schemaRefs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d32fea1d-433a-4f6b-ae9e-963e4f75046e"/>
    <ds:schemaRef ds:uri="http://schemas.openxmlformats.org/package/2006/metadata/core-properties"/>
    <ds:schemaRef ds:uri="1826307f-9204-4318-84ec-843db0d8fa00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B9255FC3-C2C6-4560-A0A1-E0B09C433E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2fea1d-433a-4f6b-ae9e-963e4f75046e"/>
    <ds:schemaRef ds:uri="1826307f-9204-4318-84ec-843db0d8fa0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F317425-29CF-4B2E-9164-B8FC76A9E5D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472</TotalTime>
  <Words>455</Words>
  <Application>Microsoft Office PowerPoint</Application>
  <PresentationFormat>Widescreen</PresentationFormat>
  <Paragraphs>54</Paragraphs>
  <Slides>9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Bauhaus 93</vt:lpstr>
      <vt:lpstr>Calibri</vt:lpstr>
      <vt:lpstr>Calibri Light</vt:lpstr>
      <vt:lpstr>Wingdings</vt:lpstr>
      <vt:lpstr>Office Theme</vt:lpstr>
      <vt:lpstr>Energy stores </vt:lpstr>
      <vt:lpstr>PowerPoint Presentation</vt:lpstr>
      <vt:lpstr>Potential energies</vt:lpstr>
      <vt:lpstr>PowerPoint Presentation</vt:lpstr>
      <vt:lpstr>ENERGY STORES </vt:lpstr>
      <vt:lpstr>PowerPoint Presentation</vt:lpstr>
      <vt:lpstr>Energy transfers</vt:lpstr>
      <vt:lpstr>Joules</vt:lpstr>
      <vt:lpstr>Plenary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</dc:creator>
  <cp:lastModifiedBy>Peter</cp:lastModifiedBy>
  <cp:revision>27</cp:revision>
  <dcterms:created xsi:type="dcterms:W3CDTF">2020-02-27T10:29:06Z</dcterms:created>
  <dcterms:modified xsi:type="dcterms:W3CDTF">2020-10-30T18:18:05Z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0x0101001E2C5DE418CF1F48BB2ABEE3EB39F4BF</vt:lpwstr>
  </property>
</Properties>
</file>