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7" r:id="rId5"/>
    <p:sldId id="278" r:id="rId6"/>
    <p:sldId id="470" r:id="rId7"/>
    <p:sldId id="408" r:id="rId8"/>
    <p:sldId id="476" r:id="rId9"/>
    <p:sldId id="465" r:id="rId10"/>
    <p:sldId id="466" r:id="rId11"/>
    <p:sldId id="473" r:id="rId12"/>
    <p:sldId id="480" r:id="rId13"/>
    <p:sldId id="474" r:id="rId14"/>
    <p:sldId id="481" r:id="rId15"/>
    <p:sldId id="452" r:id="rId16"/>
    <p:sldId id="460" r:id="rId17"/>
    <p:sldId id="4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EDMUNDS (HAB)" initials="PE(" lastIdx="1" clrIdx="0">
    <p:extLst>
      <p:ext uri="{19B8F6BF-5375-455C-9EA6-DF929625EA0E}">
        <p15:presenceInfo xmlns:p15="http://schemas.microsoft.com/office/powerpoint/2012/main" userId="Peter EDMUNDS (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D3C"/>
    <a:srgbClr val="E1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64908-F95A-4C76-A22E-9408576B97A9}" v="1" dt="2020-07-15T21:02:46.2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42" autoAdjust="0"/>
    <p:restoredTop sz="94660"/>
  </p:normalViewPr>
  <p:slideViewPr>
    <p:cSldViewPr snapToGrid="0">
      <p:cViewPr varScale="1">
        <p:scale>
          <a:sx n="62" d="100"/>
          <a:sy n="62" d="100"/>
        </p:scale>
        <p:origin x="90" y="13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EDMUNDS (HAB)" userId="57fb2244-f77a-4291-bf83-84bcf6856161" providerId="ADAL" clId="{DB89AB8B-3AA7-4D3A-91C0-AD2B1E4544F7}"/>
    <pc:docChg chg="undo custSel modMainMaster">
      <pc:chgData name="Peter EDMUNDS (HAB)" userId="57fb2244-f77a-4291-bf83-84bcf6856161" providerId="ADAL" clId="{DB89AB8B-3AA7-4D3A-91C0-AD2B1E4544F7}" dt="2020-07-01T16:41:38.883" v="299" actId="207"/>
      <pc:docMkLst>
        <pc:docMk/>
      </pc:docMkLst>
      <pc:sldMasterChg chg="modSldLayout">
        <pc:chgData name="Peter EDMUNDS (HAB)" userId="57fb2244-f77a-4291-bf83-84bcf6856161" providerId="ADAL" clId="{DB89AB8B-3AA7-4D3A-91C0-AD2B1E4544F7}" dt="2020-07-01T16:41:38.883" v="299" actId="207"/>
        <pc:sldMasterMkLst>
          <pc:docMk/>
          <pc:sldMasterMk cId="2603236934" sldId="2147483648"/>
        </pc:sldMasterMkLst>
        <pc:sldLayoutChg chg="addSp delSp modSp mod">
          <pc:chgData name="Peter EDMUNDS (HAB)" userId="57fb2244-f77a-4291-bf83-84bcf6856161" providerId="ADAL" clId="{DB89AB8B-3AA7-4D3A-91C0-AD2B1E4544F7}" dt="2020-07-01T15:20:02.875" v="93" actId="208"/>
          <pc:sldLayoutMkLst>
            <pc:docMk/>
            <pc:sldMasterMk cId="2603236934" sldId="2147483648"/>
            <pc:sldLayoutMk cId="1181954189" sldId="2147483650"/>
          </pc:sldLayoutMkLst>
          <pc:spChg chg="add mod">
            <ac:chgData name="Peter EDMUNDS (HAB)" userId="57fb2244-f77a-4291-bf83-84bcf6856161" providerId="ADAL" clId="{DB89AB8B-3AA7-4D3A-91C0-AD2B1E4544F7}" dt="2020-07-01T15:18:54.012" v="65" actId="1076"/>
            <ac:spMkLst>
              <pc:docMk/>
              <pc:sldMasterMk cId="2603236934" sldId="2147483648"/>
              <pc:sldLayoutMk cId="1181954189" sldId="2147483650"/>
              <ac:spMk id="2" creationId="{DA3DB44F-87D3-4E8A-81E3-E474681A16C4}"/>
            </ac:spMkLst>
          </pc:spChg>
          <pc:spChg chg="mod">
            <ac:chgData name="Peter EDMUNDS (HAB)" userId="57fb2244-f77a-4291-bf83-84bcf6856161" providerId="ADAL" clId="{DB89AB8B-3AA7-4D3A-91C0-AD2B1E4544F7}" dt="2020-07-01T15:19:56.623" v="91" actId="207"/>
            <ac:spMkLst>
              <pc:docMk/>
              <pc:sldMasterMk cId="2603236934" sldId="2147483648"/>
              <pc:sldLayoutMk cId="1181954189" sldId="2147483650"/>
              <ac:spMk id="7" creationId="{EF800E0C-4520-4D61-B97B-846CC00F2807}"/>
            </ac:spMkLst>
          </pc:spChg>
          <pc:spChg chg="mod">
            <ac:chgData name="Peter EDMUNDS (HAB)" userId="57fb2244-f77a-4291-bf83-84bcf6856161" providerId="ADAL" clId="{DB89AB8B-3AA7-4D3A-91C0-AD2B1E4544F7}" dt="2020-07-01T15:19:59.227" v="92" actId="208"/>
            <ac:spMkLst>
              <pc:docMk/>
              <pc:sldMasterMk cId="2603236934" sldId="2147483648"/>
              <pc:sldLayoutMk cId="1181954189" sldId="2147483650"/>
              <ac:spMk id="8" creationId="{5E268503-A08E-496A-806D-CE441E76005A}"/>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9" creationId="{64AB73D5-F6B9-4884-808F-1723F1FED97E}"/>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10" creationId="{739ED3E5-0569-444B-AC98-669827C4E83B}"/>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11" creationId="{E78C01C3-7EEC-445A-877E-FCDC2905DBB8}"/>
            </ac:spMkLst>
          </pc:spChg>
          <pc:spChg chg="mod">
            <ac:chgData name="Peter EDMUNDS (HAB)" userId="57fb2244-f77a-4291-bf83-84bcf6856161" providerId="ADAL" clId="{DB89AB8B-3AA7-4D3A-91C0-AD2B1E4544F7}" dt="2020-07-01T15:19:25.364" v="86" actId="207"/>
            <ac:spMkLst>
              <pc:docMk/>
              <pc:sldMasterMk cId="2603236934" sldId="2147483648"/>
              <pc:sldLayoutMk cId="1181954189" sldId="2147483650"/>
              <ac:spMk id="12" creationId="{09D869FA-2FDE-4C68-B53B-2AC11324B919}"/>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3" creationId="{7143DE02-551B-4DA1-9200-73B24E55C5AA}"/>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4" creationId="{B0BBCB77-B208-4CC0-9D7F-53759B546330}"/>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5" creationId="{B3709AB3-6F39-4FF0-93E0-19641FD17616}"/>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6" creationId="{84B53DBC-4EC7-479F-A633-06117D97EFF6}"/>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7" creationId="{A8F9586E-43FD-4B64-BD11-E7BD862520DF}"/>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8" creationId="{8F91774B-7713-46F5-95F3-7CD763E07F74}"/>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9" creationId="{88C99A90-C036-440A-A7BF-AEE73AB407A2}"/>
            </ac:spMkLst>
          </pc:spChg>
          <pc:spChg chg="mod">
            <ac:chgData name="Peter EDMUNDS (HAB)" userId="57fb2244-f77a-4291-bf83-84bcf6856161" providerId="ADAL" clId="{DB89AB8B-3AA7-4D3A-91C0-AD2B1E4544F7}" dt="2020-07-01T15:19:21.766" v="84" actId="207"/>
            <ac:spMkLst>
              <pc:docMk/>
              <pc:sldMasterMk cId="2603236934" sldId="2147483648"/>
              <pc:sldLayoutMk cId="1181954189" sldId="2147483650"/>
              <ac:spMk id="27" creationId="{1F7DB36C-3EF4-47D7-9744-469E74E812F4}"/>
            </ac:spMkLst>
          </pc:spChg>
          <pc:picChg chg="del">
            <ac:chgData name="Peter EDMUNDS (HAB)" userId="57fb2244-f77a-4291-bf83-84bcf6856161" providerId="ADAL" clId="{DB89AB8B-3AA7-4D3A-91C0-AD2B1E4544F7}" dt="2020-07-01T15:16:02.325" v="10" actId="478"/>
            <ac:picMkLst>
              <pc:docMk/>
              <pc:sldMasterMk cId="2603236934" sldId="2147483648"/>
              <pc:sldLayoutMk cId="1181954189" sldId="2147483650"/>
              <ac:picMk id="5" creationId="{135B07DB-C637-49DF-A9B2-D7ED5DAA292A}"/>
            </ac:picMkLst>
          </pc:picChg>
        </pc:sldLayoutChg>
        <pc:sldLayoutChg chg="addSp delSp modSp mod">
          <pc:chgData name="Peter EDMUNDS (HAB)" userId="57fb2244-f77a-4291-bf83-84bcf6856161" providerId="ADAL" clId="{DB89AB8B-3AA7-4D3A-91C0-AD2B1E4544F7}" dt="2020-07-01T16:32:51.455" v="263" actId="167"/>
          <pc:sldLayoutMkLst>
            <pc:docMk/>
            <pc:sldMasterMk cId="2603236934" sldId="2147483648"/>
            <pc:sldLayoutMk cId="1247809271" sldId="2147483660"/>
          </pc:sldLayoutMkLst>
          <pc:spChg chg="mod ord">
            <ac:chgData name="Peter EDMUNDS (HAB)" userId="57fb2244-f77a-4291-bf83-84bcf6856161" providerId="ADAL" clId="{DB89AB8B-3AA7-4D3A-91C0-AD2B1E4544F7}" dt="2020-07-01T16:32:46.739" v="262" actId="167"/>
            <ac:spMkLst>
              <pc:docMk/>
              <pc:sldMasterMk cId="2603236934" sldId="2147483648"/>
              <pc:sldLayoutMk cId="1247809271" sldId="2147483660"/>
              <ac:spMk id="4" creationId="{50670FC4-B1BE-4CCF-9111-CFE3D8CAE3EA}"/>
            </ac:spMkLst>
          </pc:spChg>
          <pc:spChg chg="mod">
            <ac:chgData name="Peter EDMUNDS (HAB)" userId="57fb2244-f77a-4291-bf83-84bcf6856161" providerId="ADAL" clId="{DB89AB8B-3AA7-4D3A-91C0-AD2B1E4544F7}" dt="2020-07-01T15:21:24.516" v="102" actId="207"/>
            <ac:spMkLst>
              <pc:docMk/>
              <pc:sldMasterMk cId="2603236934" sldId="2147483648"/>
              <pc:sldLayoutMk cId="1247809271" sldId="2147483660"/>
              <ac:spMk id="5" creationId="{753E6534-3074-4905-804D-B4C79367EED2}"/>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6" creationId="{F5D52918-9308-4B53-9A68-93D5A7D6638E}"/>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7" creationId="{67272191-372C-4A8E-9255-9A9D4B8B8774}"/>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8" creationId="{E8916B18-71F9-457D-A320-ABD75F26B5B5}"/>
            </ac:spMkLst>
          </pc:spChg>
          <pc:spChg chg="mod">
            <ac:chgData name="Peter EDMUNDS (HAB)" userId="57fb2244-f77a-4291-bf83-84bcf6856161" providerId="ADAL" clId="{DB89AB8B-3AA7-4D3A-91C0-AD2B1E4544F7}" dt="2020-07-01T15:21:18.013" v="99" actId="207"/>
            <ac:spMkLst>
              <pc:docMk/>
              <pc:sldMasterMk cId="2603236934" sldId="2147483648"/>
              <pc:sldLayoutMk cId="1247809271" sldId="2147483660"/>
              <ac:spMk id="13" creationId="{213A6664-0A7E-4ED6-8FBF-AF646F9F0609}"/>
            </ac:spMkLst>
          </pc:spChg>
          <pc:spChg chg="add mod">
            <ac:chgData name="Peter EDMUNDS (HAB)" userId="57fb2244-f77a-4291-bf83-84bcf6856161" providerId="ADAL" clId="{DB89AB8B-3AA7-4D3A-91C0-AD2B1E4544F7}" dt="2020-07-01T15:18:58.239" v="67"/>
            <ac:spMkLst>
              <pc:docMk/>
              <pc:sldMasterMk cId="2603236934" sldId="2147483648"/>
              <pc:sldLayoutMk cId="1247809271" sldId="2147483660"/>
              <ac:spMk id="14" creationId="{F9969509-B3BD-40E4-BA5E-2A5C777F2EE7}"/>
            </ac:spMkLst>
          </pc:spChg>
          <pc:picChg chg="del">
            <ac:chgData name="Peter EDMUNDS (HAB)" userId="57fb2244-f77a-4291-bf83-84bcf6856161" providerId="ADAL" clId="{DB89AB8B-3AA7-4D3A-91C0-AD2B1E4544F7}" dt="2020-07-01T16:26:55.102" v="195" actId="478"/>
            <ac:picMkLst>
              <pc:docMk/>
              <pc:sldMasterMk cId="2603236934" sldId="2147483648"/>
              <pc:sldLayoutMk cId="1247809271" sldId="2147483660"/>
              <ac:picMk id="9" creationId="{FA102A24-8706-41AC-ABD3-F0E80FA0B7AD}"/>
            </ac:picMkLst>
          </pc:picChg>
          <pc:picChg chg="del">
            <ac:chgData name="Peter EDMUNDS (HAB)" userId="57fb2244-f77a-4291-bf83-84bcf6856161" providerId="ADAL" clId="{DB89AB8B-3AA7-4D3A-91C0-AD2B1E4544F7}" dt="2020-07-01T15:16:05.919" v="12" actId="478"/>
            <ac:picMkLst>
              <pc:docMk/>
              <pc:sldMasterMk cId="2603236934" sldId="2147483648"/>
              <pc:sldLayoutMk cId="1247809271" sldId="2147483660"/>
              <ac:picMk id="12" creationId="{153C1A93-FD80-4782-936F-E011C1186773}"/>
            </ac:picMkLst>
          </pc:picChg>
          <pc:picChg chg="add mod ord modCrop">
            <ac:chgData name="Peter EDMUNDS (HAB)" userId="57fb2244-f77a-4291-bf83-84bcf6856161" providerId="ADAL" clId="{DB89AB8B-3AA7-4D3A-91C0-AD2B1E4544F7}" dt="2020-07-01T16:32:51.455" v="263" actId="167"/>
            <ac:picMkLst>
              <pc:docMk/>
              <pc:sldMasterMk cId="2603236934" sldId="2147483648"/>
              <pc:sldLayoutMk cId="1247809271" sldId="2147483660"/>
              <ac:picMk id="16" creationId="{37B8C738-CD6B-4C4D-959D-3EB977B8889F}"/>
            </ac:picMkLst>
          </pc:picChg>
        </pc:sldLayoutChg>
        <pc:sldLayoutChg chg="addSp delSp modSp mod">
          <pc:chgData name="Peter EDMUNDS (HAB)" userId="57fb2244-f77a-4291-bf83-84bcf6856161" providerId="ADAL" clId="{DB89AB8B-3AA7-4D3A-91C0-AD2B1E4544F7}" dt="2020-07-01T16:39:25.933" v="265" actId="207"/>
          <pc:sldLayoutMkLst>
            <pc:docMk/>
            <pc:sldMasterMk cId="2603236934" sldId="2147483648"/>
            <pc:sldLayoutMk cId="3686479584" sldId="2147483661"/>
          </pc:sldLayoutMkLst>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5" creationId="{674DAE1A-0CC0-43A5-B255-1FE7869D4297}"/>
            </ac:spMkLst>
          </pc:spChg>
          <pc:spChg chg="mod">
            <ac:chgData name="Peter EDMUNDS (HAB)" userId="57fb2244-f77a-4291-bf83-84bcf6856161" providerId="ADAL" clId="{DB89AB8B-3AA7-4D3A-91C0-AD2B1E4544F7}" dt="2020-07-01T16:39:25.933" v="265" actId="207"/>
            <ac:spMkLst>
              <pc:docMk/>
              <pc:sldMasterMk cId="2603236934" sldId="2147483648"/>
              <pc:sldLayoutMk cId="3686479584" sldId="2147483661"/>
              <ac:spMk id="6" creationId="{4A1AB901-BD08-4A90-8A37-1E8881BC335C}"/>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7" creationId="{B242F356-A348-4982-92EB-0DA040DFE888}"/>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8" creationId="{69347FDD-CB4A-4987-9D00-AB960D5C4E5C}"/>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9" creationId="{B1291035-4345-49B6-8034-E83C8CAB1FAD}"/>
            </ac:spMkLst>
          </pc:spChg>
          <pc:spChg chg="add mod">
            <ac:chgData name="Peter EDMUNDS (HAB)" userId="57fb2244-f77a-4291-bf83-84bcf6856161" providerId="ADAL" clId="{DB89AB8B-3AA7-4D3A-91C0-AD2B1E4544F7}" dt="2020-07-01T15:18:59.430" v="68"/>
            <ac:spMkLst>
              <pc:docMk/>
              <pc:sldMasterMk cId="2603236934" sldId="2147483648"/>
              <pc:sldLayoutMk cId="3686479584" sldId="2147483661"/>
              <ac:spMk id="13" creationId="{DAE4DBA4-DAC5-4039-9021-9DB3ADF2E450}"/>
            </ac:spMkLst>
          </pc:spChg>
          <pc:spChg chg="mod">
            <ac:chgData name="Peter EDMUNDS (HAB)" userId="57fb2244-f77a-4291-bf83-84bcf6856161" providerId="ADAL" clId="{DB89AB8B-3AA7-4D3A-91C0-AD2B1E4544F7}" dt="2020-07-01T16:39:25.933" v="265" actId="207"/>
            <ac:spMkLst>
              <pc:docMk/>
              <pc:sldMasterMk cId="2603236934" sldId="2147483648"/>
              <pc:sldLayoutMk cId="3686479584" sldId="2147483661"/>
              <ac:spMk id="14" creationId="{7E69E080-DD90-4F74-AA5C-36D62D05EFC9}"/>
            </ac:spMkLst>
          </pc:spChg>
          <pc:picChg chg="del">
            <ac:chgData name="Peter EDMUNDS (HAB)" userId="57fb2244-f77a-4291-bf83-84bcf6856161" providerId="ADAL" clId="{DB89AB8B-3AA7-4D3A-91C0-AD2B1E4544F7}" dt="2020-07-01T16:22:16.149" v="127" actId="478"/>
            <ac:picMkLst>
              <pc:docMk/>
              <pc:sldMasterMk cId="2603236934" sldId="2147483648"/>
              <pc:sldLayoutMk cId="3686479584" sldId="2147483661"/>
              <ac:picMk id="10" creationId="{F2EA71B0-FB73-4F4F-9908-693A1E0C8930}"/>
            </ac:picMkLst>
          </pc:picChg>
          <pc:picChg chg="del">
            <ac:chgData name="Peter EDMUNDS (HAB)" userId="57fb2244-f77a-4291-bf83-84bcf6856161" providerId="ADAL" clId="{DB89AB8B-3AA7-4D3A-91C0-AD2B1E4544F7}" dt="2020-07-01T15:16:07.310" v="13" actId="478"/>
            <ac:picMkLst>
              <pc:docMk/>
              <pc:sldMasterMk cId="2603236934" sldId="2147483648"/>
              <pc:sldLayoutMk cId="3686479584" sldId="2147483661"/>
              <ac:picMk id="12" creationId="{EF6EA49C-E5B1-4B46-8569-86D1F445DAB8}"/>
            </ac:picMkLst>
          </pc:picChg>
          <pc:picChg chg="add del mod">
            <ac:chgData name="Peter EDMUNDS (HAB)" userId="57fb2244-f77a-4291-bf83-84bcf6856161" providerId="ADAL" clId="{DB89AB8B-3AA7-4D3A-91C0-AD2B1E4544F7}" dt="2020-07-01T16:22:23.353" v="131" actId="478"/>
            <ac:picMkLst>
              <pc:docMk/>
              <pc:sldMasterMk cId="2603236934" sldId="2147483648"/>
              <pc:sldLayoutMk cId="3686479584" sldId="2147483661"/>
              <ac:picMk id="15" creationId="{95E82B4C-D559-4035-917F-C85131CAAE56}"/>
            </ac:picMkLst>
          </pc:picChg>
          <pc:picChg chg="add del mod">
            <ac:chgData name="Peter EDMUNDS (HAB)" userId="57fb2244-f77a-4291-bf83-84bcf6856161" providerId="ADAL" clId="{DB89AB8B-3AA7-4D3A-91C0-AD2B1E4544F7}" dt="2020-07-01T16:22:45.470" v="135"/>
            <ac:picMkLst>
              <pc:docMk/>
              <pc:sldMasterMk cId="2603236934" sldId="2147483648"/>
              <pc:sldLayoutMk cId="3686479584" sldId="2147483661"/>
              <ac:picMk id="17" creationId="{ABB633BF-EAFD-4DFC-8F7B-2068EAD6B7CD}"/>
            </ac:picMkLst>
          </pc:picChg>
          <pc:picChg chg="add del mod">
            <ac:chgData name="Peter EDMUNDS (HAB)" userId="57fb2244-f77a-4291-bf83-84bcf6856161" providerId="ADAL" clId="{DB89AB8B-3AA7-4D3A-91C0-AD2B1E4544F7}" dt="2020-07-01T16:23:01.613" v="138" actId="478"/>
            <ac:picMkLst>
              <pc:docMk/>
              <pc:sldMasterMk cId="2603236934" sldId="2147483648"/>
              <pc:sldLayoutMk cId="3686479584" sldId="2147483661"/>
              <ac:picMk id="18" creationId="{D8728A6A-8FD4-4A48-920F-9CCA2D81F085}"/>
            </ac:picMkLst>
          </pc:picChg>
          <pc:picChg chg="add del mod">
            <ac:chgData name="Peter EDMUNDS (HAB)" userId="57fb2244-f77a-4291-bf83-84bcf6856161" providerId="ADAL" clId="{DB89AB8B-3AA7-4D3A-91C0-AD2B1E4544F7}" dt="2020-07-01T16:23:33.020" v="141" actId="478"/>
            <ac:picMkLst>
              <pc:docMk/>
              <pc:sldMasterMk cId="2603236934" sldId="2147483648"/>
              <pc:sldLayoutMk cId="3686479584" sldId="2147483661"/>
              <ac:picMk id="19" creationId="{C3DD2FD9-A69E-48EA-A936-75BB5FA31B63}"/>
            </ac:picMkLst>
          </pc:picChg>
          <pc:picChg chg="add del mod">
            <ac:chgData name="Peter EDMUNDS (HAB)" userId="57fb2244-f77a-4291-bf83-84bcf6856161" providerId="ADAL" clId="{DB89AB8B-3AA7-4D3A-91C0-AD2B1E4544F7}" dt="2020-07-01T16:24:12.173" v="145" actId="478"/>
            <ac:picMkLst>
              <pc:docMk/>
              <pc:sldMasterMk cId="2603236934" sldId="2147483648"/>
              <pc:sldLayoutMk cId="3686479584" sldId="2147483661"/>
              <ac:picMk id="20" creationId="{EB264CC8-F664-42A5-BAE6-1991D4C3DDF4}"/>
            </ac:picMkLst>
          </pc:picChg>
          <pc:picChg chg="add mod ord modCrop">
            <ac:chgData name="Peter EDMUNDS (HAB)" userId="57fb2244-f77a-4291-bf83-84bcf6856161" providerId="ADAL" clId="{DB89AB8B-3AA7-4D3A-91C0-AD2B1E4544F7}" dt="2020-07-01T16:27:44.015" v="201" actId="167"/>
            <ac:picMkLst>
              <pc:docMk/>
              <pc:sldMasterMk cId="2603236934" sldId="2147483648"/>
              <pc:sldLayoutMk cId="3686479584" sldId="2147483661"/>
              <ac:picMk id="21" creationId="{71107FE8-8574-4693-AA38-C2B6E114F720}"/>
            </ac:picMkLst>
          </pc:picChg>
        </pc:sldLayoutChg>
        <pc:sldLayoutChg chg="addSp delSp modSp mod">
          <pc:chgData name="Peter EDMUNDS (HAB)" userId="57fb2244-f77a-4291-bf83-84bcf6856161" providerId="ADAL" clId="{DB89AB8B-3AA7-4D3A-91C0-AD2B1E4544F7}" dt="2020-07-01T16:39:35.941" v="267" actId="207"/>
          <pc:sldLayoutMkLst>
            <pc:docMk/>
            <pc:sldMasterMk cId="2603236934" sldId="2147483648"/>
            <pc:sldLayoutMk cId="1653136432" sldId="2147483662"/>
          </pc:sldLayoutMkLst>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5" creationId="{7986B3DB-F66E-4649-8DAE-977FA0BFD062}"/>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6" creationId="{197C638C-F41D-4B04-ABD7-6F8D71098089}"/>
            </ac:spMkLst>
          </pc:spChg>
          <pc:spChg chg="mod">
            <ac:chgData name="Peter EDMUNDS (HAB)" userId="57fb2244-f77a-4291-bf83-84bcf6856161" providerId="ADAL" clId="{DB89AB8B-3AA7-4D3A-91C0-AD2B1E4544F7}" dt="2020-07-01T16:39:35.941" v="267" actId="207"/>
            <ac:spMkLst>
              <pc:docMk/>
              <pc:sldMasterMk cId="2603236934" sldId="2147483648"/>
              <pc:sldLayoutMk cId="1653136432" sldId="2147483662"/>
              <ac:spMk id="7" creationId="{3D74E23C-1AAF-4626-84B9-BC8FC82DEFD3}"/>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8" creationId="{198A41D4-0A62-462C-B057-F92C270B8BE1}"/>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9" creationId="{6DB8BA89-5D51-4159-A869-2DDA01BFD983}"/>
            </ac:spMkLst>
          </pc:spChg>
          <pc:spChg chg="add mod">
            <ac:chgData name="Peter EDMUNDS (HAB)" userId="57fb2244-f77a-4291-bf83-84bcf6856161" providerId="ADAL" clId="{DB89AB8B-3AA7-4D3A-91C0-AD2B1E4544F7}" dt="2020-07-01T15:18:59.968" v="69"/>
            <ac:spMkLst>
              <pc:docMk/>
              <pc:sldMasterMk cId="2603236934" sldId="2147483648"/>
              <pc:sldLayoutMk cId="1653136432" sldId="2147483662"/>
              <ac:spMk id="13" creationId="{76B82BD7-90A4-4A43-8E7F-FD1177DB91F9}"/>
            </ac:spMkLst>
          </pc:spChg>
          <pc:spChg chg="mod">
            <ac:chgData name="Peter EDMUNDS (HAB)" userId="57fb2244-f77a-4291-bf83-84bcf6856161" providerId="ADAL" clId="{DB89AB8B-3AA7-4D3A-91C0-AD2B1E4544F7}" dt="2020-07-01T16:39:35.941" v="267" actId="207"/>
            <ac:spMkLst>
              <pc:docMk/>
              <pc:sldMasterMk cId="2603236934" sldId="2147483648"/>
              <pc:sldLayoutMk cId="1653136432" sldId="2147483662"/>
              <ac:spMk id="14" creationId="{2B2957C3-DF0D-46A4-A102-AD92A8BBAD7F}"/>
            </ac:spMkLst>
          </pc:spChg>
          <pc:picChg chg="del">
            <ac:chgData name="Peter EDMUNDS (HAB)" userId="57fb2244-f77a-4291-bf83-84bcf6856161" providerId="ADAL" clId="{DB89AB8B-3AA7-4D3A-91C0-AD2B1E4544F7}" dt="2020-07-01T16:26:08.665" v="182" actId="478"/>
            <ac:picMkLst>
              <pc:docMk/>
              <pc:sldMasterMk cId="2603236934" sldId="2147483648"/>
              <pc:sldLayoutMk cId="1653136432" sldId="2147483662"/>
              <ac:picMk id="10" creationId="{6D0F30E5-6815-4A3C-8D1F-EF45E9D8CA2D}"/>
            </ac:picMkLst>
          </pc:picChg>
          <pc:picChg chg="del">
            <ac:chgData name="Peter EDMUNDS (HAB)" userId="57fb2244-f77a-4291-bf83-84bcf6856161" providerId="ADAL" clId="{DB89AB8B-3AA7-4D3A-91C0-AD2B1E4544F7}" dt="2020-07-01T15:16:08.530" v="14" actId="478"/>
            <ac:picMkLst>
              <pc:docMk/>
              <pc:sldMasterMk cId="2603236934" sldId="2147483648"/>
              <pc:sldLayoutMk cId="1653136432" sldId="2147483662"/>
              <ac:picMk id="12" creationId="{F50A4281-A6DC-4C7B-91B4-A53C672674A8}"/>
            </ac:picMkLst>
          </pc:picChg>
          <pc:picChg chg="add mod ord modCrop">
            <ac:chgData name="Peter EDMUNDS (HAB)" userId="57fb2244-f77a-4291-bf83-84bcf6856161" providerId="ADAL" clId="{DB89AB8B-3AA7-4D3A-91C0-AD2B1E4544F7}" dt="2020-07-01T16:27:54.188" v="204" actId="167"/>
            <ac:picMkLst>
              <pc:docMk/>
              <pc:sldMasterMk cId="2603236934" sldId="2147483648"/>
              <pc:sldLayoutMk cId="1653136432" sldId="2147483662"/>
              <ac:picMk id="15" creationId="{BA4B8120-9FFB-42DD-A31C-F11BEF6C278E}"/>
            </ac:picMkLst>
          </pc:picChg>
        </pc:sldLayoutChg>
        <pc:sldLayoutChg chg="addSp delSp modSp mod">
          <pc:chgData name="Peter EDMUNDS (HAB)" userId="57fb2244-f77a-4291-bf83-84bcf6856161" providerId="ADAL" clId="{DB89AB8B-3AA7-4D3A-91C0-AD2B1E4544F7}" dt="2020-07-01T16:39:44.855" v="269" actId="207"/>
          <pc:sldLayoutMkLst>
            <pc:docMk/>
            <pc:sldMasterMk cId="2603236934" sldId="2147483648"/>
            <pc:sldLayoutMk cId="3871895606" sldId="2147483663"/>
          </pc:sldLayoutMkLst>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5" creationId="{FFFD9FC6-D0BB-45CB-AB94-44CB54B02CE5}"/>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6" creationId="{2A6B7DFB-3493-4763-86D6-FC1EABF8E201}"/>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7" creationId="{BC64F25B-2E13-4DC0-B429-4F235CC18101}"/>
            </ac:spMkLst>
          </pc:spChg>
          <pc:spChg chg="mod">
            <ac:chgData name="Peter EDMUNDS (HAB)" userId="57fb2244-f77a-4291-bf83-84bcf6856161" providerId="ADAL" clId="{DB89AB8B-3AA7-4D3A-91C0-AD2B1E4544F7}" dt="2020-07-01T16:39:44.855" v="269" actId="207"/>
            <ac:spMkLst>
              <pc:docMk/>
              <pc:sldMasterMk cId="2603236934" sldId="2147483648"/>
              <pc:sldLayoutMk cId="3871895606" sldId="2147483663"/>
              <ac:spMk id="8" creationId="{6F6A4F4E-3C6C-4F8F-9C65-EE89A368D0A4}"/>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9" creationId="{BF9993D6-540A-4A42-BA0A-804F85E72448}"/>
            </ac:spMkLst>
          </pc:spChg>
          <pc:spChg chg="add mod">
            <ac:chgData name="Peter EDMUNDS (HAB)" userId="57fb2244-f77a-4291-bf83-84bcf6856161" providerId="ADAL" clId="{DB89AB8B-3AA7-4D3A-91C0-AD2B1E4544F7}" dt="2020-07-01T15:19:01.107" v="70"/>
            <ac:spMkLst>
              <pc:docMk/>
              <pc:sldMasterMk cId="2603236934" sldId="2147483648"/>
              <pc:sldLayoutMk cId="3871895606" sldId="2147483663"/>
              <ac:spMk id="13" creationId="{7F504C20-B434-44AA-A8A8-42D78AD07C5F}"/>
            </ac:spMkLst>
          </pc:spChg>
          <pc:spChg chg="mod">
            <ac:chgData name="Peter EDMUNDS (HAB)" userId="57fb2244-f77a-4291-bf83-84bcf6856161" providerId="ADAL" clId="{DB89AB8B-3AA7-4D3A-91C0-AD2B1E4544F7}" dt="2020-07-01T16:39:44.855" v="269" actId="207"/>
            <ac:spMkLst>
              <pc:docMk/>
              <pc:sldMasterMk cId="2603236934" sldId="2147483648"/>
              <pc:sldLayoutMk cId="3871895606" sldId="2147483663"/>
              <ac:spMk id="14" creationId="{2EEB6042-05A0-4BB3-A021-5EEE730AD6F3}"/>
            </ac:spMkLst>
          </pc:spChg>
          <pc:picChg chg="del">
            <ac:chgData name="Peter EDMUNDS (HAB)" userId="57fb2244-f77a-4291-bf83-84bcf6856161" providerId="ADAL" clId="{DB89AB8B-3AA7-4D3A-91C0-AD2B1E4544F7}" dt="2020-07-01T16:26:10.378" v="183" actId="478"/>
            <ac:picMkLst>
              <pc:docMk/>
              <pc:sldMasterMk cId="2603236934" sldId="2147483648"/>
              <pc:sldLayoutMk cId="3871895606" sldId="2147483663"/>
              <ac:picMk id="10" creationId="{4F4AFB4D-E73F-4C28-82A6-2B76C2801BF8}"/>
            </ac:picMkLst>
          </pc:picChg>
          <pc:picChg chg="del">
            <ac:chgData name="Peter EDMUNDS (HAB)" userId="57fb2244-f77a-4291-bf83-84bcf6856161" providerId="ADAL" clId="{DB89AB8B-3AA7-4D3A-91C0-AD2B1E4544F7}" dt="2020-07-01T15:16:09.403" v="15" actId="478"/>
            <ac:picMkLst>
              <pc:docMk/>
              <pc:sldMasterMk cId="2603236934" sldId="2147483648"/>
              <pc:sldLayoutMk cId="3871895606" sldId="2147483663"/>
              <ac:picMk id="12" creationId="{2389D82F-A837-4FB5-B650-DBACC8773E04}"/>
            </ac:picMkLst>
          </pc:picChg>
          <pc:picChg chg="add mod ord modCrop">
            <ac:chgData name="Peter EDMUNDS (HAB)" userId="57fb2244-f77a-4291-bf83-84bcf6856161" providerId="ADAL" clId="{DB89AB8B-3AA7-4D3A-91C0-AD2B1E4544F7}" dt="2020-07-01T16:28:28.002" v="215" actId="167"/>
            <ac:picMkLst>
              <pc:docMk/>
              <pc:sldMasterMk cId="2603236934" sldId="2147483648"/>
              <pc:sldLayoutMk cId="3871895606" sldId="2147483663"/>
              <ac:picMk id="15" creationId="{8BF8777A-2092-4169-A50C-E690ABE95AF1}"/>
            </ac:picMkLst>
          </pc:picChg>
        </pc:sldLayoutChg>
        <pc:sldLayoutChg chg="addSp delSp modSp mod">
          <pc:chgData name="Peter EDMUNDS (HAB)" userId="57fb2244-f77a-4291-bf83-84bcf6856161" providerId="ADAL" clId="{DB89AB8B-3AA7-4D3A-91C0-AD2B1E4544F7}" dt="2020-07-01T16:27:20.169" v="196" actId="1076"/>
          <pc:sldLayoutMkLst>
            <pc:docMk/>
            <pc:sldMasterMk cId="2603236934" sldId="2147483648"/>
            <pc:sldLayoutMk cId="4260661887" sldId="2147483664"/>
          </pc:sldLayoutMkLst>
          <pc:spChg chg="mod">
            <ac:chgData name="Peter EDMUNDS (HAB)" userId="57fb2244-f77a-4291-bf83-84bcf6856161" providerId="ADAL" clId="{DB89AB8B-3AA7-4D3A-91C0-AD2B1E4544F7}" dt="2020-07-01T16:20:51.229" v="117" actId="1076"/>
            <ac:spMkLst>
              <pc:docMk/>
              <pc:sldMasterMk cId="2603236934" sldId="2147483648"/>
              <pc:sldLayoutMk cId="4260661887" sldId="2147483664"/>
              <ac:spMk id="9" creationId="{0B8ABD72-1160-4214-8734-C05D02D4BC8C}"/>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10" creationId="{426FE47C-5C79-4F2C-8688-CF56B191AAB5}"/>
            </ac:spMkLst>
          </pc:spChg>
          <pc:spChg chg="mod">
            <ac:chgData name="Peter EDMUNDS (HAB)" userId="57fb2244-f77a-4291-bf83-84bcf6856161" providerId="ADAL" clId="{DB89AB8B-3AA7-4D3A-91C0-AD2B1E4544F7}" dt="2020-07-01T15:21:10.789" v="97" actId="207"/>
            <ac:spMkLst>
              <pc:docMk/>
              <pc:sldMasterMk cId="2603236934" sldId="2147483648"/>
              <pc:sldLayoutMk cId="4260661887" sldId="2147483664"/>
              <ac:spMk id="24" creationId="{A9DCDE54-C459-4039-8CC6-0397C11B5FBA}"/>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5" creationId="{F2419EEE-76C6-4B76-B7D0-462D1D6CAB7B}"/>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7" creationId="{D09C4F33-6B2F-4E14-9FDF-7620CE6DD1E3}"/>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8" creationId="{1400294B-7594-4CDA-878F-0D7F778980C6}"/>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9" creationId="{FC64473F-D55D-41FC-AD60-7674044AA620}"/>
            </ac:spMkLst>
          </pc:spChg>
          <pc:spChg chg="add mod">
            <ac:chgData name="Peter EDMUNDS (HAB)" userId="57fb2244-f77a-4291-bf83-84bcf6856161" providerId="ADAL" clId="{DB89AB8B-3AA7-4D3A-91C0-AD2B1E4544F7}" dt="2020-07-01T15:18:56.701" v="66"/>
            <ac:spMkLst>
              <pc:docMk/>
              <pc:sldMasterMk cId="2603236934" sldId="2147483648"/>
              <pc:sldLayoutMk cId="4260661887" sldId="2147483664"/>
              <ac:spMk id="33" creationId="{6E635B4C-B5EF-4028-8B5E-A8CDA29D55F4}"/>
            </ac:spMkLst>
          </pc:spChg>
          <pc:spChg chg="mod">
            <ac:chgData name="Peter EDMUNDS (HAB)" userId="57fb2244-f77a-4291-bf83-84bcf6856161" providerId="ADAL" clId="{DB89AB8B-3AA7-4D3A-91C0-AD2B1E4544F7}" dt="2020-07-01T15:21:01.478" v="95" actId="208"/>
            <ac:spMkLst>
              <pc:docMk/>
              <pc:sldMasterMk cId="2603236934" sldId="2147483648"/>
              <pc:sldLayoutMk cId="4260661887" sldId="2147483664"/>
              <ac:spMk id="36" creationId="{373983B0-A700-4961-B5D7-DDB8B6A9E52F}"/>
            </ac:spMkLst>
          </pc:spChg>
          <pc:graphicFrameChg chg="mod">
            <ac:chgData name="Peter EDMUNDS (HAB)" userId="57fb2244-f77a-4291-bf83-84bcf6856161" providerId="ADAL" clId="{DB89AB8B-3AA7-4D3A-91C0-AD2B1E4544F7}" dt="2020-07-01T16:19:37.652" v="103" actId="1076"/>
            <ac:graphicFrameMkLst>
              <pc:docMk/>
              <pc:sldMasterMk cId="2603236934" sldId="2147483648"/>
              <pc:sldLayoutMk cId="4260661887" sldId="2147483664"/>
              <ac:graphicFrameMk id="17" creationId="{D16A4D10-E9E3-4CC8-886A-C1DEBEE0FB93}"/>
            </ac:graphicFrameMkLst>
          </pc:graphicFrameChg>
          <pc:picChg chg="del">
            <ac:chgData name="Peter EDMUNDS (HAB)" userId="57fb2244-f77a-4291-bf83-84bcf6856161" providerId="ADAL" clId="{DB89AB8B-3AA7-4D3A-91C0-AD2B1E4544F7}" dt="2020-07-01T16:19:55.438" v="104" actId="478"/>
            <ac:picMkLst>
              <pc:docMk/>
              <pc:sldMasterMk cId="2603236934" sldId="2147483648"/>
              <pc:sldLayoutMk cId="4260661887" sldId="2147483664"/>
              <ac:picMk id="11" creationId="{FF123D76-6BEF-40C8-9A4B-D11BC31F08A6}"/>
            </ac:picMkLst>
          </pc:picChg>
          <pc:picChg chg="del">
            <ac:chgData name="Peter EDMUNDS (HAB)" userId="57fb2244-f77a-4291-bf83-84bcf6856161" providerId="ADAL" clId="{DB89AB8B-3AA7-4D3A-91C0-AD2B1E4544F7}" dt="2020-07-01T16:20:09.618" v="109" actId="478"/>
            <ac:picMkLst>
              <pc:docMk/>
              <pc:sldMasterMk cId="2603236934" sldId="2147483648"/>
              <pc:sldLayoutMk cId="4260661887" sldId="2147483664"/>
              <ac:picMk id="12" creationId="{168889ED-E36D-4C48-A50E-C24FCBB65AAE}"/>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3" creationId="{9F2D6FD4-9C5E-4373-99BA-88B995DBF47C}"/>
            </ac:picMkLst>
          </pc:picChg>
          <pc:picChg chg="del">
            <ac:chgData name="Peter EDMUNDS (HAB)" userId="57fb2244-f77a-4291-bf83-84bcf6856161" providerId="ADAL" clId="{DB89AB8B-3AA7-4D3A-91C0-AD2B1E4544F7}" dt="2020-07-01T16:20:09.618" v="109" actId="478"/>
            <ac:picMkLst>
              <pc:docMk/>
              <pc:sldMasterMk cId="2603236934" sldId="2147483648"/>
              <pc:sldLayoutMk cId="4260661887" sldId="2147483664"/>
              <ac:picMk id="14" creationId="{4F1EE3AB-22BA-448E-8BF1-4B0D7D5618FD}"/>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5" creationId="{232931E3-7009-403D-B53A-B26E6E182DAE}"/>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6" creationId="{CFE49FDB-688F-4FC9-B683-5954281DF8C3}"/>
            </ac:picMkLst>
          </pc:picChg>
          <pc:picChg chg="del">
            <ac:chgData name="Peter EDMUNDS (HAB)" userId="57fb2244-f77a-4291-bf83-84bcf6856161" providerId="ADAL" clId="{DB89AB8B-3AA7-4D3A-91C0-AD2B1E4544F7}" dt="2020-07-01T15:16:03.981" v="11" actId="478"/>
            <ac:picMkLst>
              <pc:docMk/>
              <pc:sldMasterMk cId="2603236934" sldId="2147483648"/>
              <pc:sldLayoutMk cId="4260661887" sldId="2147483664"/>
              <ac:picMk id="23" creationId="{C6E3F6B0-AEDD-4EF9-A321-13B0547739D1}"/>
            </ac:picMkLst>
          </pc:picChg>
          <pc:picChg chg="add del mod modCrop">
            <ac:chgData name="Peter EDMUNDS (HAB)" userId="57fb2244-f77a-4291-bf83-84bcf6856161" providerId="ADAL" clId="{DB89AB8B-3AA7-4D3A-91C0-AD2B1E4544F7}" dt="2020-07-01T16:20:27.914" v="111" actId="478"/>
            <ac:picMkLst>
              <pc:docMk/>
              <pc:sldMasterMk cId="2603236934" sldId="2147483648"/>
              <pc:sldLayoutMk cId="4260661887" sldId="2147483664"/>
              <ac:picMk id="34" creationId="{7785B417-0332-4C65-9794-4A053B05A9BB}"/>
            </ac:picMkLst>
          </pc:picChg>
          <pc:picChg chg="add del mod">
            <ac:chgData name="Peter EDMUNDS (HAB)" userId="57fb2244-f77a-4291-bf83-84bcf6856161" providerId="ADAL" clId="{DB89AB8B-3AA7-4D3A-91C0-AD2B1E4544F7}" dt="2020-07-01T16:20:27.914" v="111" actId="478"/>
            <ac:picMkLst>
              <pc:docMk/>
              <pc:sldMasterMk cId="2603236934" sldId="2147483648"/>
              <pc:sldLayoutMk cId="4260661887" sldId="2147483664"/>
              <ac:picMk id="35" creationId="{05A262B2-4080-49AB-9C5D-4A3185B152F8}"/>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37" creationId="{C33762E8-D172-4A66-96CC-1A86FD68BDAA}"/>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39" creationId="{76F438AB-2663-4B8E-B330-AE28796E5FB4}"/>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40" creationId="{3021E627-A113-4303-AE3F-204E854ABA9E}"/>
            </ac:picMkLst>
          </pc:picChg>
          <pc:picChg chg="add mod">
            <ac:chgData name="Peter EDMUNDS (HAB)" userId="57fb2244-f77a-4291-bf83-84bcf6856161" providerId="ADAL" clId="{DB89AB8B-3AA7-4D3A-91C0-AD2B1E4544F7}" dt="2020-07-01T16:27:20.169" v="196" actId="1076"/>
            <ac:picMkLst>
              <pc:docMk/>
              <pc:sldMasterMk cId="2603236934" sldId="2147483648"/>
              <pc:sldLayoutMk cId="4260661887" sldId="2147483664"/>
              <ac:picMk id="41" creationId="{858C4B53-0E8C-4030-89C8-D66D17115DDE}"/>
            </ac:picMkLst>
          </pc:picChg>
          <pc:picChg chg="add mod">
            <ac:chgData name="Peter EDMUNDS (HAB)" userId="57fb2244-f77a-4291-bf83-84bcf6856161" providerId="ADAL" clId="{DB89AB8B-3AA7-4D3A-91C0-AD2B1E4544F7}" dt="2020-07-01T16:21:16.118" v="124" actId="1076"/>
            <ac:picMkLst>
              <pc:docMk/>
              <pc:sldMasterMk cId="2603236934" sldId="2147483648"/>
              <pc:sldLayoutMk cId="4260661887" sldId="2147483664"/>
              <ac:picMk id="42" creationId="{7FB3D662-7B60-4F7C-B4FD-BE723C600660}"/>
            </ac:picMkLst>
          </pc:picChg>
          <pc:picChg chg="add mod">
            <ac:chgData name="Peter EDMUNDS (HAB)" userId="57fb2244-f77a-4291-bf83-84bcf6856161" providerId="ADAL" clId="{DB89AB8B-3AA7-4D3A-91C0-AD2B1E4544F7}" dt="2020-07-01T16:21:28.776" v="126" actId="1076"/>
            <ac:picMkLst>
              <pc:docMk/>
              <pc:sldMasterMk cId="2603236934" sldId="2147483648"/>
              <pc:sldLayoutMk cId="4260661887" sldId="2147483664"/>
              <ac:picMk id="43" creationId="{E6D0F5DD-B759-4D7E-A785-A1442AC9505E}"/>
            </ac:picMkLst>
          </pc:picChg>
        </pc:sldLayoutChg>
        <pc:sldLayoutChg chg="addSp delSp modSp mod">
          <pc:chgData name="Peter EDMUNDS (HAB)" userId="57fb2244-f77a-4291-bf83-84bcf6856161" providerId="ADAL" clId="{DB89AB8B-3AA7-4D3A-91C0-AD2B1E4544F7}" dt="2020-07-01T16:39:56.399" v="275" actId="207"/>
          <pc:sldLayoutMkLst>
            <pc:docMk/>
            <pc:sldMasterMk cId="2603236934" sldId="2147483648"/>
            <pc:sldLayoutMk cId="337788936" sldId="2147483665"/>
          </pc:sldLayoutMkLst>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5" creationId="{753E6534-3074-4905-804D-B4C79367EED2}"/>
            </ac:spMkLst>
          </pc:spChg>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6" creationId="{F5D52918-9308-4B53-9A68-93D5A7D6638E}"/>
            </ac:spMkLst>
          </pc:spChg>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7" creationId="{67272191-372C-4A8E-9255-9A9D4B8B8774}"/>
            </ac:spMkLst>
          </pc:spChg>
          <pc:spChg chg="add del mod">
            <ac:chgData name="Peter EDMUNDS (HAB)" userId="57fb2244-f77a-4291-bf83-84bcf6856161" providerId="ADAL" clId="{DB89AB8B-3AA7-4D3A-91C0-AD2B1E4544F7}" dt="2020-07-01T16:39:54.385" v="274" actId="208"/>
            <ac:spMkLst>
              <pc:docMk/>
              <pc:sldMasterMk cId="2603236934" sldId="2147483648"/>
              <pc:sldLayoutMk cId="337788936" sldId="2147483665"/>
              <ac:spMk id="8" creationId="{E8916B18-71F9-457D-A320-ABD75F26B5B5}"/>
            </ac:spMkLst>
          </pc:spChg>
          <pc:spChg chg="del">
            <ac:chgData name="Peter EDMUNDS (HAB)" userId="57fb2244-f77a-4291-bf83-84bcf6856161" providerId="ADAL" clId="{DB89AB8B-3AA7-4D3A-91C0-AD2B1E4544F7}" dt="2020-07-01T16:31:51.242" v="257" actId="478"/>
            <ac:spMkLst>
              <pc:docMk/>
              <pc:sldMasterMk cId="2603236934" sldId="2147483648"/>
              <pc:sldLayoutMk cId="337788936" sldId="2147483665"/>
              <ac:spMk id="9" creationId="{0B8ABD72-1160-4214-8734-C05D02D4BC8C}"/>
            </ac:spMkLst>
          </pc:spChg>
          <pc:spChg chg="add del mod">
            <ac:chgData name="Peter EDMUNDS (HAB)" userId="57fb2244-f77a-4291-bf83-84bcf6856161" providerId="ADAL" clId="{DB89AB8B-3AA7-4D3A-91C0-AD2B1E4544F7}" dt="2020-07-01T16:39:54.385" v="274" actId="208"/>
            <ac:spMkLst>
              <pc:docMk/>
              <pc:sldMasterMk cId="2603236934" sldId="2147483648"/>
              <pc:sldLayoutMk cId="337788936" sldId="2147483665"/>
              <ac:spMk id="10" creationId="{426FE47C-5C79-4F2C-8688-CF56B191AAB5}"/>
            </ac:spMkLst>
          </pc:spChg>
          <pc:spChg chg="mod ord">
            <ac:chgData name="Peter EDMUNDS (HAB)" userId="57fb2244-f77a-4291-bf83-84bcf6856161" providerId="ADAL" clId="{DB89AB8B-3AA7-4D3A-91C0-AD2B1E4544F7}" dt="2020-07-01T16:39:54.385" v="274" actId="208"/>
            <ac:spMkLst>
              <pc:docMk/>
              <pc:sldMasterMk cId="2603236934" sldId="2147483648"/>
              <pc:sldLayoutMk cId="337788936" sldId="2147483665"/>
              <ac:spMk id="18" creationId="{240E8016-F92A-48AB-A65A-AD06BB3807E7}"/>
            </ac:spMkLst>
          </pc:spChg>
          <pc:spChg chg="add mod">
            <ac:chgData name="Peter EDMUNDS (HAB)" userId="57fb2244-f77a-4291-bf83-84bcf6856161" providerId="ADAL" clId="{DB89AB8B-3AA7-4D3A-91C0-AD2B1E4544F7}" dt="2020-07-01T15:19:01.727" v="71"/>
            <ac:spMkLst>
              <pc:docMk/>
              <pc:sldMasterMk cId="2603236934" sldId="2147483648"/>
              <pc:sldLayoutMk cId="337788936" sldId="2147483665"/>
              <ac:spMk id="32" creationId="{F3CFF897-9093-4488-94B0-6C469AF34E56}"/>
            </ac:spMkLst>
          </pc:spChg>
          <pc:spChg chg="add del mod">
            <ac:chgData name="Peter EDMUNDS (HAB)" userId="57fb2244-f77a-4291-bf83-84bcf6856161" providerId="ADAL" clId="{DB89AB8B-3AA7-4D3A-91C0-AD2B1E4544F7}" dt="2020-07-01T16:39:56.399" v="275" actId="207"/>
            <ac:spMkLst>
              <pc:docMk/>
              <pc:sldMasterMk cId="2603236934" sldId="2147483648"/>
              <pc:sldLayoutMk cId="337788936" sldId="2147483665"/>
              <ac:spMk id="34" creationId="{DC27C9C8-682F-4BC0-B144-1201069291F1}"/>
            </ac:spMkLst>
          </pc:spChg>
          <pc:graphicFrameChg chg="mod">
            <ac:chgData name="Peter EDMUNDS (HAB)" userId="57fb2244-f77a-4291-bf83-84bcf6856161" providerId="ADAL" clId="{DB89AB8B-3AA7-4D3A-91C0-AD2B1E4544F7}" dt="2020-07-01T16:31:45.275" v="256" actId="1076"/>
            <ac:graphicFrameMkLst>
              <pc:docMk/>
              <pc:sldMasterMk cId="2603236934" sldId="2147483648"/>
              <pc:sldLayoutMk cId="337788936" sldId="2147483665"/>
              <ac:graphicFrameMk id="26" creationId="{80194498-A804-4908-A0CB-047B235E53ED}"/>
            </ac:graphicFrameMkLst>
          </pc:graphicFrameChg>
          <pc:picChg chg="del">
            <ac:chgData name="Peter EDMUNDS (HAB)" userId="57fb2244-f77a-4291-bf83-84bcf6856161" providerId="ADAL" clId="{DB89AB8B-3AA7-4D3A-91C0-AD2B1E4544F7}" dt="2020-07-01T16:26:11.865" v="184" actId="478"/>
            <ac:picMkLst>
              <pc:docMk/>
              <pc:sldMasterMk cId="2603236934" sldId="2147483648"/>
              <pc:sldLayoutMk cId="337788936" sldId="2147483665"/>
              <ac:picMk id="19" creationId="{26B4549F-EA6B-45E9-B2F3-E76F71959C91}"/>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0" creationId="{4948F027-B247-43E5-B0ED-9ED9558413A9}"/>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1" creationId="{EB419C3B-61D8-4095-9C70-E01B20DFDC83}"/>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2" creationId="{4ECA14C9-2732-4458-88C9-F8896E63EB8E}"/>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3" creationId="{C4D99F84-1B4B-4418-AD06-7BF464E1347D}"/>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4" creationId="{A4A53463-3C3E-4F9A-9F09-176DFDA0D5CC}"/>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5" creationId="{70092396-D9BB-44AF-9101-56501E1C549C}"/>
            </ac:picMkLst>
          </pc:picChg>
          <pc:picChg chg="del">
            <ac:chgData name="Peter EDMUNDS (HAB)" userId="57fb2244-f77a-4291-bf83-84bcf6856161" providerId="ADAL" clId="{DB89AB8B-3AA7-4D3A-91C0-AD2B1E4544F7}" dt="2020-07-01T15:16:10.342" v="16" actId="478"/>
            <ac:picMkLst>
              <pc:docMk/>
              <pc:sldMasterMk cId="2603236934" sldId="2147483648"/>
              <pc:sldLayoutMk cId="337788936" sldId="2147483665"/>
              <ac:picMk id="31" creationId="{70B3FF87-40E7-47CD-9B14-CECF377E46F9}"/>
            </ac:picMkLst>
          </pc:picChg>
          <pc:picChg chg="add del mod modCrop">
            <ac:chgData name="Peter EDMUNDS (HAB)" userId="57fb2244-f77a-4291-bf83-84bcf6856161" providerId="ADAL" clId="{DB89AB8B-3AA7-4D3A-91C0-AD2B1E4544F7}" dt="2020-07-01T16:28:22.929" v="212"/>
            <ac:picMkLst>
              <pc:docMk/>
              <pc:sldMasterMk cId="2603236934" sldId="2147483648"/>
              <pc:sldLayoutMk cId="337788936" sldId="2147483665"/>
              <ac:picMk id="33" creationId="{75ED3BAA-F1EB-4C2A-A415-64DAE94C9E1A}"/>
            </ac:picMkLst>
          </pc:picChg>
          <pc:picChg chg="add mod ord modCrop">
            <ac:chgData name="Peter EDMUNDS (HAB)" userId="57fb2244-f77a-4291-bf83-84bcf6856161" providerId="ADAL" clId="{DB89AB8B-3AA7-4D3A-91C0-AD2B1E4544F7}" dt="2020-07-01T16:28:54.893" v="218" actId="167"/>
            <ac:picMkLst>
              <pc:docMk/>
              <pc:sldMasterMk cId="2603236934" sldId="2147483648"/>
              <pc:sldLayoutMk cId="337788936" sldId="2147483665"/>
              <ac:picMk id="35" creationId="{4E5AAE81-7A15-49FD-A46B-B49E6C0D86ED}"/>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7" creationId="{9C8BA970-5327-40D7-9CA4-DFD2FF400622}"/>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8" creationId="{C5FFD830-1081-484A-931C-963ADAC13674}"/>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9" creationId="{6978BCBD-336B-469A-8D81-2FD12F391718}"/>
            </ac:picMkLst>
          </pc:picChg>
        </pc:sldLayoutChg>
        <pc:sldLayoutChg chg="addSp delSp modSp mod">
          <pc:chgData name="Peter EDMUNDS (HAB)" userId="57fb2244-f77a-4291-bf83-84bcf6856161" providerId="ADAL" clId="{DB89AB8B-3AA7-4D3A-91C0-AD2B1E4544F7}" dt="2020-07-01T16:40:06.862" v="279" actId="207"/>
          <pc:sldLayoutMkLst>
            <pc:docMk/>
            <pc:sldMasterMk cId="2603236934" sldId="2147483648"/>
            <pc:sldLayoutMk cId="3576618344" sldId="2147483666"/>
          </pc:sldLayoutMkLst>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4" creationId="{50670FC4-B1BE-4CCF-9111-CFE3D8CAE3EA}"/>
            </ac:spMkLst>
          </pc:spChg>
          <pc:spChg chg="mod">
            <ac:chgData name="Peter EDMUNDS (HAB)" userId="57fb2244-f77a-4291-bf83-84bcf6856161" providerId="ADAL" clId="{DB89AB8B-3AA7-4D3A-91C0-AD2B1E4544F7}" dt="2020-07-01T16:40:06.862" v="279" actId="207"/>
            <ac:spMkLst>
              <pc:docMk/>
              <pc:sldMasterMk cId="2603236934" sldId="2147483648"/>
              <pc:sldLayoutMk cId="3576618344" sldId="2147483666"/>
              <ac:spMk id="5" creationId="{753E6534-3074-4905-804D-B4C79367EED2}"/>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6" creationId="{F5D52918-9308-4B53-9A68-93D5A7D6638E}"/>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7" creationId="{67272191-372C-4A8E-9255-9A9D4B8B8774}"/>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8" creationId="{E8916B18-71F9-457D-A320-ABD75F26B5B5}"/>
            </ac:spMkLst>
          </pc:spChg>
          <pc:spChg chg="mod">
            <ac:chgData name="Peter EDMUNDS (HAB)" userId="57fb2244-f77a-4291-bf83-84bcf6856161" providerId="ADAL" clId="{DB89AB8B-3AA7-4D3A-91C0-AD2B1E4544F7}" dt="2020-07-01T16:40:06.862" v="279" actId="207"/>
            <ac:spMkLst>
              <pc:docMk/>
              <pc:sldMasterMk cId="2603236934" sldId="2147483648"/>
              <pc:sldLayoutMk cId="3576618344" sldId="2147483666"/>
              <ac:spMk id="14" creationId="{DB1AB753-76D1-4B80-8D10-77AF61A191B0}"/>
            </ac:spMkLst>
          </pc:spChg>
          <pc:spChg chg="add mod">
            <ac:chgData name="Peter EDMUNDS (HAB)" userId="57fb2244-f77a-4291-bf83-84bcf6856161" providerId="ADAL" clId="{DB89AB8B-3AA7-4D3A-91C0-AD2B1E4544F7}" dt="2020-07-01T15:19:02.869" v="72"/>
            <ac:spMkLst>
              <pc:docMk/>
              <pc:sldMasterMk cId="2603236934" sldId="2147483648"/>
              <pc:sldLayoutMk cId="3576618344" sldId="2147483666"/>
              <ac:spMk id="15" creationId="{5499F77C-FC6D-4507-A622-26E758511EF0}"/>
            </ac:spMkLst>
          </pc:spChg>
          <pc:picChg chg="del">
            <ac:chgData name="Peter EDMUNDS (HAB)" userId="57fb2244-f77a-4291-bf83-84bcf6856161" providerId="ADAL" clId="{DB89AB8B-3AA7-4D3A-91C0-AD2B1E4544F7}" dt="2020-07-01T16:26:15.248" v="185" actId="478"/>
            <ac:picMkLst>
              <pc:docMk/>
              <pc:sldMasterMk cId="2603236934" sldId="2147483648"/>
              <pc:sldLayoutMk cId="3576618344" sldId="2147483666"/>
              <ac:picMk id="9" creationId="{FA102A24-8706-41AC-ABD3-F0E80FA0B7AD}"/>
            </ac:picMkLst>
          </pc:picChg>
          <pc:picChg chg="del">
            <ac:chgData name="Peter EDMUNDS (HAB)" userId="57fb2244-f77a-4291-bf83-84bcf6856161" providerId="ADAL" clId="{DB89AB8B-3AA7-4D3A-91C0-AD2B1E4544F7}" dt="2020-07-01T16:26:15.248" v="185" actId="478"/>
            <ac:picMkLst>
              <pc:docMk/>
              <pc:sldMasterMk cId="2603236934" sldId="2147483648"/>
              <pc:sldLayoutMk cId="3576618344" sldId="2147483666"/>
              <ac:picMk id="10" creationId="{5E47C425-60C1-43A5-8F3F-5E2BA8358450}"/>
            </ac:picMkLst>
          </pc:picChg>
          <pc:picChg chg="del">
            <ac:chgData name="Peter EDMUNDS (HAB)" userId="57fb2244-f77a-4291-bf83-84bcf6856161" providerId="ADAL" clId="{DB89AB8B-3AA7-4D3A-91C0-AD2B1E4544F7}" dt="2020-07-01T15:16:11.280" v="17" actId="478"/>
            <ac:picMkLst>
              <pc:docMk/>
              <pc:sldMasterMk cId="2603236934" sldId="2147483648"/>
              <pc:sldLayoutMk cId="3576618344" sldId="2147483666"/>
              <ac:picMk id="13" creationId="{469CE504-6A87-4AE2-B621-84E139E9DA58}"/>
            </ac:picMkLst>
          </pc:picChg>
          <pc:picChg chg="add mod ord modCrop">
            <ac:chgData name="Peter EDMUNDS (HAB)" userId="57fb2244-f77a-4291-bf83-84bcf6856161" providerId="ADAL" clId="{DB89AB8B-3AA7-4D3A-91C0-AD2B1E4544F7}" dt="2020-07-01T16:29:08.234" v="221" actId="167"/>
            <ac:picMkLst>
              <pc:docMk/>
              <pc:sldMasterMk cId="2603236934" sldId="2147483648"/>
              <pc:sldLayoutMk cId="3576618344" sldId="2147483666"/>
              <ac:picMk id="17" creationId="{EE8106F5-E54C-47ED-9D46-EA4DD4D57AD6}"/>
            </ac:picMkLst>
          </pc:picChg>
        </pc:sldLayoutChg>
        <pc:sldLayoutChg chg="addSp delSp modSp mod">
          <pc:chgData name="Peter EDMUNDS (HAB)" userId="57fb2244-f77a-4291-bf83-84bcf6856161" providerId="ADAL" clId="{DB89AB8B-3AA7-4D3A-91C0-AD2B1E4544F7}" dt="2020-07-01T16:40:15.802" v="281" actId="207"/>
          <pc:sldLayoutMkLst>
            <pc:docMk/>
            <pc:sldMasterMk cId="2603236934" sldId="2147483648"/>
            <pc:sldLayoutMk cId="340964654" sldId="2147483667"/>
          </pc:sldLayoutMkLst>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5" creationId="{674DAE1A-0CC0-43A5-B255-1FE7869D4297}"/>
            </ac:spMkLst>
          </pc:spChg>
          <pc:spChg chg="mod">
            <ac:chgData name="Peter EDMUNDS (HAB)" userId="57fb2244-f77a-4291-bf83-84bcf6856161" providerId="ADAL" clId="{DB89AB8B-3AA7-4D3A-91C0-AD2B1E4544F7}" dt="2020-07-01T16:40:15.802" v="281" actId="207"/>
            <ac:spMkLst>
              <pc:docMk/>
              <pc:sldMasterMk cId="2603236934" sldId="2147483648"/>
              <pc:sldLayoutMk cId="340964654" sldId="2147483667"/>
              <ac:spMk id="6" creationId="{4A1AB901-BD08-4A90-8A37-1E8881BC335C}"/>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7" creationId="{B242F356-A348-4982-92EB-0DA040DFE888}"/>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8" creationId="{69347FDD-CB4A-4987-9D00-AB960D5C4E5C}"/>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9" creationId="{B1291035-4345-49B6-8034-E83C8CAB1FAD}"/>
            </ac:spMkLst>
          </pc:spChg>
          <pc:spChg chg="add mod">
            <ac:chgData name="Peter EDMUNDS (HAB)" userId="57fb2244-f77a-4291-bf83-84bcf6856161" providerId="ADAL" clId="{DB89AB8B-3AA7-4D3A-91C0-AD2B1E4544F7}" dt="2020-07-01T15:19:03.407" v="73"/>
            <ac:spMkLst>
              <pc:docMk/>
              <pc:sldMasterMk cId="2603236934" sldId="2147483648"/>
              <pc:sldLayoutMk cId="340964654" sldId="2147483667"/>
              <ac:spMk id="14" creationId="{EF4355FE-AC48-4F20-9FBA-65504E21530F}"/>
            </ac:spMkLst>
          </pc:spChg>
          <pc:spChg chg="mod">
            <ac:chgData name="Peter EDMUNDS (HAB)" userId="57fb2244-f77a-4291-bf83-84bcf6856161" providerId="ADAL" clId="{DB89AB8B-3AA7-4D3A-91C0-AD2B1E4544F7}" dt="2020-07-01T16:40:15.802" v="281" actId="207"/>
            <ac:spMkLst>
              <pc:docMk/>
              <pc:sldMasterMk cId="2603236934" sldId="2147483648"/>
              <pc:sldLayoutMk cId="340964654" sldId="2147483667"/>
              <ac:spMk id="19" creationId="{E72D1C6C-5EB2-45A7-A174-C441ABC34F58}"/>
            </ac:spMkLst>
          </pc:spChg>
          <pc:picChg chg="del">
            <ac:chgData name="Peter EDMUNDS (HAB)" userId="57fb2244-f77a-4291-bf83-84bcf6856161" providerId="ADAL" clId="{DB89AB8B-3AA7-4D3A-91C0-AD2B1E4544F7}" dt="2020-07-01T16:26:17.931" v="186" actId="478"/>
            <ac:picMkLst>
              <pc:docMk/>
              <pc:sldMasterMk cId="2603236934" sldId="2147483648"/>
              <pc:sldLayoutMk cId="340964654" sldId="2147483667"/>
              <ac:picMk id="11" creationId="{0F4BA228-143A-4949-964F-7D43E270E13E}"/>
            </ac:picMkLst>
          </pc:picChg>
          <pc:picChg chg="del">
            <ac:chgData name="Peter EDMUNDS (HAB)" userId="57fb2244-f77a-4291-bf83-84bcf6856161" providerId="ADAL" clId="{DB89AB8B-3AA7-4D3A-91C0-AD2B1E4544F7}" dt="2020-07-01T16:26:17.931" v="186" actId="478"/>
            <ac:picMkLst>
              <pc:docMk/>
              <pc:sldMasterMk cId="2603236934" sldId="2147483648"/>
              <pc:sldLayoutMk cId="340964654" sldId="2147483667"/>
              <ac:picMk id="12" creationId="{5AD73AE3-FFE9-4EA7-A99A-B05EC47AF38B}"/>
            </ac:picMkLst>
          </pc:picChg>
          <pc:picChg chg="del">
            <ac:chgData name="Peter EDMUNDS (HAB)" userId="57fb2244-f77a-4291-bf83-84bcf6856161" providerId="ADAL" clId="{DB89AB8B-3AA7-4D3A-91C0-AD2B1E4544F7}" dt="2020-07-01T15:16:12.106" v="18" actId="478"/>
            <ac:picMkLst>
              <pc:docMk/>
              <pc:sldMasterMk cId="2603236934" sldId="2147483648"/>
              <pc:sldLayoutMk cId="340964654" sldId="2147483667"/>
              <ac:picMk id="13" creationId="{8C40C961-939E-4775-A013-DCEDC777E7D6}"/>
            </ac:picMkLst>
          </pc:picChg>
          <pc:picChg chg="add mod ord modCrop">
            <ac:chgData name="Peter EDMUNDS (HAB)" userId="57fb2244-f77a-4291-bf83-84bcf6856161" providerId="ADAL" clId="{DB89AB8B-3AA7-4D3A-91C0-AD2B1E4544F7}" dt="2020-07-01T16:29:19.997" v="224" actId="167"/>
            <ac:picMkLst>
              <pc:docMk/>
              <pc:sldMasterMk cId="2603236934" sldId="2147483648"/>
              <pc:sldLayoutMk cId="340964654" sldId="2147483667"/>
              <ac:picMk id="15" creationId="{58E768DB-07C2-4447-A1C6-D20B6662FDF3}"/>
            </ac:picMkLst>
          </pc:picChg>
        </pc:sldLayoutChg>
        <pc:sldLayoutChg chg="addSp delSp modSp mod">
          <pc:chgData name="Peter EDMUNDS (HAB)" userId="57fb2244-f77a-4291-bf83-84bcf6856161" providerId="ADAL" clId="{DB89AB8B-3AA7-4D3A-91C0-AD2B1E4544F7}" dt="2020-07-01T16:40:25.149" v="283" actId="207"/>
          <pc:sldLayoutMkLst>
            <pc:docMk/>
            <pc:sldMasterMk cId="2603236934" sldId="2147483648"/>
            <pc:sldLayoutMk cId="3809377478" sldId="2147483668"/>
          </pc:sldLayoutMkLst>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5" creationId="{7986B3DB-F66E-4649-8DAE-977FA0BFD062}"/>
            </ac:spMkLst>
          </pc:spChg>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6" creationId="{197C638C-F41D-4B04-ABD7-6F8D71098089}"/>
            </ac:spMkLst>
          </pc:spChg>
          <pc:spChg chg="mod">
            <ac:chgData name="Peter EDMUNDS (HAB)" userId="57fb2244-f77a-4291-bf83-84bcf6856161" providerId="ADAL" clId="{DB89AB8B-3AA7-4D3A-91C0-AD2B1E4544F7}" dt="2020-07-01T16:40:25.149" v="283" actId="207"/>
            <ac:spMkLst>
              <pc:docMk/>
              <pc:sldMasterMk cId="2603236934" sldId="2147483648"/>
              <pc:sldLayoutMk cId="3809377478" sldId="2147483668"/>
              <ac:spMk id="7" creationId="{3D74E23C-1AAF-4626-84B9-BC8FC82DEFD3}"/>
            </ac:spMkLst>
          </pc:spChg>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8" creationId="{198A41D4-0A62-462C-B057-F92C270B8BE1}"/>
            </ac:spMkLst>
          </pc:spChg>
          <pc:spChg chg="mod ord">
            <ac:chgData name="Peter EDMUNDS (HAB)" userId="57fb2244-f77a-4291-bf83-84bcf6856161" providerId="ADAL" clId="{DB89AB8B-3AA7-4D3A-91C0-AD2B1E4544F7}" dt="2020-07-01T16:40:21.827" v="282" actId="208"/>
            <ac:spMkLst>
              <pc:docMk/>
              <pc:sldMasterMk cId="2603236934" sldId="2147483648"/>
              <pc:sldLayoutMk cId="3809377478" sldId="2147483668"/>
              <ac:spMk id="9" creationId="{6DB8BA89-5D51-4159-A869-2DDA01BFD983}"/>
            </ac:spMkLst>
          </pc:spChg>
          <pc:spChg chg="mod">
            <ac:chgData name="Peter EDMUNDS (HAB)" userId="57fb2244-f77a-4291-bf83-84bcf6856161" providerId="ADAL" clId="{DB89AB8B-3AA7-4D3A-91C0-AD2B1E4544F7}" dt="2020-07-01T16:40:25.149" v="283" actId="207"/>
            <ac:spMkLst>
              <pc:docMk/>
              <pc:sldMasterMk cId="2603236934" sldId="2147483648"/>
              <pc:sldLayoutMk cId="3809377478" sldId="2147483668"/>
              <ac:spMk id="13" creationId="{78D057FF-9E1F-4CAA-9F23-C6C57AA38A56}"/>
            </ac:spMkLst>
          </pc:spChg>
          <pc:spChg chg="add mod">
            <ac:chgData name="Peter EDMUNDS (HAB)" userId="57fb2244-f77a-4291-bf83-84bcf6856161" providerId="ADAL" clId="{DB89AB8B-3AA7-4D3A-91C0-AD2B1E4544F7}" dt="2020-07-01T15:19:04.711" v="74"/>
            <ac:spMkLst>
              <pc:docMk/>
              <pc:sldMasterMk cId="2603236934" sldId="2147483648"/>
              <pc:sldLayoutMk cId="3809377478" sldId="2147483668"/>
              <ac:spMk id="14" creationId="{AE72BC2A-2F0A-470A-95EF-AD9E305A71EA}"/>
            </ac:spMkLst>
          </pc:spChg>
          <pc:picChg chg="del">
            <ac:chgData name="Peter EDMUNDS (HAB)" userId="57fb2244-f77a-4291-bf83-84bcf6856161" providerId="ADAL" clId="{DB89AB8B-3AA7-4D3A-91C0-AD2B1E4544F7}" dt="2020-07-01T16:26:20.367" v="187" actId="478"/>
            <ac:picMkLst>
              <pc:docMk/>
              <pc:sldMasterMk cId="2603236934" sldId="2147483648"/>
              <pc:sldLayoutMk cId="3809377478" sldId="2147483668"/>
              <ac:picMk id="11" creationId="{0C896B58-FC58-4764-8B3D-9DC336C3BD5C}"/>
            </ac:picMkLst>
          </pc:picChg>
          <pc:picChg chg="del">
            <ac:chgData name="Peter EDMUNDS (HAB)" userId="57fb2244-f77a-4291-bf83-84bcf6856161" providerId="ADAL" clId="{DB89AB8B-3AA7-4D3A-91C0-AD2B1E4544F7}" dt="2020-07-01T16:26:20.367" v="187" actId="478"/>
            <ac:picMkLst>
              <pc:docMk/>
              <pc:sldMasterMk cId="2603236934" sldId="2147483648"/>
              <pc:sldLayoutMk cId="3809377478" sldId="2147483668"/>
              <ac:picMk id="12" creationId="{4881E10D-158A-49DF-80BF-C264FC5E044C}"/>
            </ac:picMkLst>
          </pc:picChg>
          <pc:picChg chg="del">
            <ac:chgData name="Peter EDMUNDS (HAB)" userId="57fb2244-f77a-4291-bf83-84bcf6856161" providerId="ADAL" clId="{DB89AB8B-3AA7-4D3A-91C0-AD2B1E4544F7}" dt="2020-07-01T15:16:12.918" v="19" actId="478"/>
            <ac:picMkLst>
              <pc:docMk/>
              <pc:sldMasterMk cId="2603236934" sldId="2147483648"/>
              <pc:sldLayoutMk cId="3809377478" sldId="2147483668"/>
              <ac:picMk id="16" creationId="{D37768A3-9FDA-43BA-B840-B3876F23B7F5}"/>
            </ac:picMkLst>
          </pc:picChg>
          <pc:picChg chg="add mod ord modCrop">
            <ac:chgData name="Peter EDMUNDS (HAB)" userId="57fb2244-f77a-4291-bf83-84bcf6856161" providerId="ADAL" clId="{DB89AB8B-3AA7-4D3A-91C0-AD2B1E4544F7}" dt="2020-07-01T16:29:34.009" v="228" actId="167"/>
            <ac:picMkLst>
              <pc:docMk/>
              <pc:sldMasterMk cId="2603236934" sldId="2147483648"/>
              <pc:sldLayoutMk cId="3809377478" sldId="2147483668"/>
              <ac:picMk id="17" creationId="{D8C8A584-A855-49DB-B7E1-56623AE833A8}"/>
            </ac:picMkLst>
          </pc:picChg>
        </pc:sldLayoutChg>
        <pc:sldLayoutChg chg="addSp delSp modSp mod">
          <pc:chgData name="Peter EDMUNDS (HAB)" userId="57fb2244-f77a-4291-bf83-84bcf6856161" providerId="ADAL" clId="{DB89AB8B-3AA7-4D3A-91C0-AD2B1E4544F7}" dt="2020-07-01T16:40:34.808" v="285" actId="207"/>
          <pc:sldLayoutMkLst>
            <pc:docMk/>
            <pc:sldMasterMk cId="2603236934" sldId="2147483648"/>
            <pc:sldLayoutMk cId="2789086798" sldId="2147483669"/>
          </pc:sldLayoutMkLst>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5" creationId="{FFFD9FC6-D0BB-45CB-AB94-44CB54B02CE5}"/>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6" creationId="{2A6B7DFB-3493-4763-86D6-FC1EABF8E201}"/>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7" creationId="{BC64F25B-2E13-4DC0-B429-4F235CC18101}"/>
            </ac:spMkLst>
          </pc:spChg>
          <pc:spChg chg="mod">
            <ac:chgData name="Peter EDMUNDS (HAB)" userId="57fb2244-f77a-4291-bf83-84bcf6856161" providerId="ADAL" clId="{DB89AB8B-3AA7-4D3A-91C0-AD2B1E4544F7}" dt="2020-07-01T16:40:34.808" v="285" actId="207"/>
            <ac:spMkLst>
              <pc:docMk/>
              <pc:sldMasterMk cId="2603236934" sldId="2147483648"/>
              <pc:sldLayoutMk cId="2789086798" sldId="2147483669"/>
              <ac:spMk id="8" creationId="{6F6A4F4E-3C6C-4F8F-9C65-EE89A368D0A4}"/>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9" creationId="{BF9993D6-540A-4A42-BA0A-804F85E72448}"/>
            </ac:spMkLst>
          </pc:spChg>
          <pc:spChg chg="mod">
            <ac:chgData name="Peter EDMUNDS (HAB)" userId="57fb2244-f77a-4291-bf83-84bcf6856161" providerId="ADAL" clId="{DB89AB8B-3AA7-4D3A-91C0-AD2B1E4544F7}" dt="2020-07-01T16:40:34.808" v="285" actId="207"/>
            <ac:spMkLst>
              <pc:docMk/>
              <pc:sldMasterMk cId="2603236934" sldId="2147483648"/>
              <pc:sldLayoutMk cId="2789086798" sldId="2147483669"/>
              <ac:spMk id="13" creationId="{38B57F84-8421-4E9C-8C4A-B3B7727A2D5E}"/>
            </ac:spMkLst>
          </pc:spChg>
          <pc:spChg chg="add mod">
            <ac:chgData name="Peter EDMUNDS (HAB)" userId="57fb2244-f77a-4291-bf83-84bcf6856161" providerId="ADAL" clId="{DB89AB8B-3AA7-4D3A-91C0-AD2B1E4544F7}" dt="2020-07-01T15:19:06.072" v="75"/>
            <ac:spMkLst>
              <pc:docMk/>
              <pc:sldMasterMk cId="2603236934" sldId="2147483648"/>
              <pc:sldLayoutMk cId="2789086798" sldId="2147483669"/>
              <ac:spMk id="14" creationId="{307872AB-A70F-4C5B-A340-C29573003B24}"/>
            </ac:spMkLst>
          </pc:spChg>
          <pc:picChg chg="del">
            <ac:chgData name="Peter EDMUNDS (HAB)" userId="57fb2244-f77a-4291-bf83-84bcf6856161" providerId="ADAL" clId="{DB89AB8B-3AA7-4D3A-91C0-AD2B1E4544F7}" dt="2020-07-01T16:26:23.031" v="188" actId="478"/>
            <ac:picMkLst>
              <pc:docMk/>
              <pc:sldMasterMk cId="2603236934" sldId="2147483648"/>
              <pc:sldLayoutMk cId="2789086798" sldId="2147483669"/>
              <ac:picMk id="11" creationId="{E6BC7B35-907E-4EB6-A883-D417F9D33C41}"/>
            </ac:picMkLst>
          </pc:picChg>
          <pc:picChg chg="del">
            <ac:chgData name="Peter EDMUNDS (HAB)" userId="57fb2244-f77a-4291-bf83-84bcf6856161" providerId="ADAL" clId="{DB89AB8B-3AA7-4D3A-91C0-AD2B1E4544F7}" dt="2020-07-01T16:26:23.031" v="188" actId="478"/>
            <ac:picMkLst>
              <pc:docMk/>
              <pc:sldMasterMk cId="2603236934" sldId="2147483648"/>
              <pc:sldLayoutMk cId="2789086798" sldId="2147483669"/>
              <ac:picMk id="12" creationId="{DFE39A8C-6A80-4ECA-9580-6E858FBAFCB8}"/>
            </ac:picMkLst>
          </pc:picChg>
          <pc:picChg chg="del">
            <ac:chgData name="Peter EDMUNDS (HAB)" userId="57fb2244-f77a-4291-bf83-84bcf6856161" providerId="ADAL" clId="{DB89AB8B-3AA7-4D3A-91C0-AD2B1E4544F7}" dt="2020-07-01T15:16:13.750" v="20" actId="478"/>
            <ac:picMkLst>
              <pc:docMk/>
              <pc:sldMasterMk cId="2603236934" sldId="2147483648"/>
              <pc:sldLayoutMk cId="2789086798" sldId="2147483669"/>
              <ac:picMk id="16" creationId="{6278DC92-CE88-47A9-9BA1-5DFFFBE8C735}"/>
            </ac:picMkLst>
          </pc:picChg>
          <pc:picChg chg="add mod ord modCrop">
            <ac:chgData name="Peter EDMUNDS (HAB)" userId="57fb2244-f77a-4291-bf83-84bcf6856161" providerId="ADAL" clId="{DB89AB8B-3AA7-4D3A-91C0-AD2B1E4544F7}" dt="2020-07-01T16:29:44.305" v="231" actId="167"/>
            <ac:picMkLst>
              <pc:docMk/>
              <pc:sldMasterMk cId="2603236934" sldId="2147483648"/>
              <pc:sldLayoutMk cId="2789086798" sldId="2147483669"/>
              <ac:picMk id="17" creationId="{B2440F31-A1B2-49C5-B9AD-8BC3C56335D4}"/>
            </ac:picMkLst>
          </pc:picChg>
        </pc:sldLayoutChg>
        <pc:sldLayoutChg chg="addSp delSp modSp mod">
          <pc:chgData name="Peter EDMUNDS (HAB)" userId="57fb2244-f77a-4291-bf83-84bcf6856161" providerId="ADAL" clId="{DB89AB8B-3AA7-4D3A-91C0-AD2B1E4544F7}" dt="2020-07-01T16:40:44.923" v="287" actId="207"/>
          <pc:sldLayoutMkLst>
            <pc:docMk/>
            <pc:sldMasterMk cId="2603236934" sldId="2147483648"/>
            <pc:sldLayoutMk cId="1205881852" sldId="2147483670"/>
          </pc:sldLayoutMkLst>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5" creationId="{753E6534-3074-4905-804D-B4C79367EED2}"/>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6" creationId="{F5D52918-9308-4B53-9A68-93D5A7D6638E}"/>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7" creationId="{67272191-372C-4A8E-9255-9A9D4B8B8774}"/>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8" creationId="{E8916B18-71F9-457D-A320-ABD75F26B5B5}"/>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9" creationId="{0B8ABD72-1160-4214-8734-C05D02D4BC8C}"/>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10" creationId="{426FE47C-5C79-4F2C-8688-CF56B191AAB5}"/>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18" creationId="{240E8016-F92A-48AB-A65A-AD06BB3807E7}"/>
            </ac:spMkLst>
          </pc:spChg>
          <pc:spChg chg="mod">
            <ac:chgData name="Peter EDMUNDS (HAB)" userId="57fb2244-f77a-4291-bf83-84bcf6856161" providerId="ADAL" clId="{DB89AB8B-3AA7-4D3A-91C0-AD2B1E4544F7}" dt="2020-07-01T16:40:44.923" v="287" actId="207"/>
            <ac:spMkLst>
              <pc:docMk/>
              <pc:sldMasterMk cId="2603236934" sldId="2147483648"/>
              <pc:sldLayoutMk cId="1205881852" sldId="2147483670"/>
              <ac:spMk id="34" creationId="{F4B1BEB5-7C6D-426D-AAD8-46728AA61C18}"/>
            </ac:spMkLst>
          </pc:spChg>
          <pc:spChg chg="add mod">
            <ac:chgData name="Peter EDMUNDS (HAB)" userId="57fb2244-f77a-4291-bf83-84bcf6856161" providerId="ADAL" clId="{DB89AB8B-3AA7-4D3A-91C0-AD2B1E4544F7}" dt="2020-07-01T15:19:06.617" v="76"/>
            <ac:spMkLst>
              <pc:docMk/>
              <pc:sldMasterMk cId="2603236934" sldId="2147483648"/>
              <pc:sldLayoutMk cId="1205881852" sldId="2147483670"/>
              <ac:spMk id="35" creationId="{E8FDB55E-0603-4985-B6B5-69D2FA8B5AD3}"/>
            </ac:spMkLst>
          </pc:spChg>
          <pc:graphicFrameChg chg="mod modGraphic">
            <ac:chgData name="Peter EDMUNDS (HAB)" userId="57fb2244-f77a-4291-bf83-84bcf6856161" providerId="ADAL" clId="{DB89AB8B-3AA7-4D3A-91C0-AD2B1E4544F7}" dt="2020-07-01T16:31:59.447" v="259" actId="14100"/>
            <ac:graphicFrameMkLst>
              <pc:docMk/>
              <pc:sldMasterMk cId="2603236934" sldId="2147483648"/>
              <pc:sldLayoutMk cId="1205881852" sldId="2147483670"/>
              <ac:graphicFrameMk id="29" creationId="{ADD0508A-39E5-48ED-8CA8-2653D72971C0}"/>
            </ac:graphicFrameMkLst>
          </pc:graphicFrameChg>
          <pc:picChg chg="del">
            <ac:chgData name="Peter EDMUNDS (HAB)" userId="57fb2244-f77a-4291-bf83-84bcf6856161" providerId="ADAL" clId="{DB89AB8B-3AA7-4D3A-91C0-AD2B1E4544F7}" dt="2020-07-01T16:26:25.677" v="189" actId="478"/>
            <ac:picMkLst>
              <pc:docMk/>
              <pc:sldMasterMk cId="2603236934" sldId="2147483648"/>
              <pc:sldLayoutMk cId="1205881852" sldId="2147483670"/>
              <ac:picMk id="20" creationId="{5F637348-1547-47EE-9F35-EBEED7D04856}"/>
            </ac:picMkLst>
          </pc:picChg>
          <pc:picChg chg="del">
            <ac:chgData name="Peter EDMUNDS (HAB)" userId="57fb2244-f77a-4291-bf83-84bcf6856161" providerId="ADAL" clId="{DB89AB8B-3AA7-4D3A-91C0-AD2B1E4544F7}" dt="2020-07-01T16:26:25.677" v="189" actId="478"/>
            <ac:picMkLst>
              <pc:docMk/>
              <pc:sldMasterMk cId="2603236934" sldId="2147483648"/>
              <pc:sldLayoutMk cId="1205881852" sldId="2147483670"/>
              <ac:picMk id="21" creationId="{9D30C5E4-78FB-43EA-9FCC-5A0C01CDCAD9}"/>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3" creationId="{0366A66C-229E-467B-BF89-DB66FBCA0F20}"/>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4" creationId="{D00F63F3-A42C-47BC-AE01-319377855420}"/>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5" creationId="{46D4F27E-68C2-488C-BC48-23FBA261592D}"/>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6" creationId="{26FA0DDE-B867-46C0-841E-1112DBE8A26A}"/>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7" creationId="{CA3ACD97-7FAF-4C1F-ABB1-A47B7B1B4A17}"/>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8" creationId="{F0DFAB92-49F7-4775-AE0C-831DAD9DBDE8}"/>
            </ac:picMkLst>
          </pc:picChg>
          <pc:picChg chg="del">
            <ac:chgData name="Peter EDMUNDS (HAB)" userId="57fb2244-f77a-4291-bf83-84bcf6856161" providerId="ADAL" clId="{DB89AB8B-3AA7-4D3A-91C0-AD2B1E4544F7}" dt="2020-07-01T15:16:14.522" v="21" actId="478"/>
            <ac:picMkLst>
              <pc:docMk/>
              <pc:sldMasterMk cId="2603236934" sldId="2147483648"/>
              <pc:sldLayoutMk cId="1205881852" sldId="2147483670"/>
              <ac:picMk id="37" creationId="{4DA37EC0-A9DD-430B-8482-DDD1B53859EA}"/>
            </ac:picMkLst>
          </pc:picChg>
          <pc:picChg chg="add mod ord modCrop">
            <ac:chgData name="Peter EDMUNDS (HAB)" userId="57fb2244-f77a-4291-bf83-84bcf6856161" providerId="ADAL" clId="{DB89AB8B-3AA7-4D3A-91C0-AD2B1E4544F7}" dt="2020-07-01T16:30:50.252" v="240" actId="167"/>
            <ac:picMkLst>
              <pc:docMk/>
              <pc:sldMasterMk cId="2603236934" sldId="2147483648"/>
              <pc:sldLayoutMk cId="1205881852" sldId="2147483670"/>
              <ac:picMk id="40" creationId="{3B1E0AEE-538B-47D4-8277-C5671EF5AD3D}"/>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1" creationId="{931539EE-F529-4C3E-BAC0-644F72C8CC73}"/>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2" creationId="{C6A5D169-02FF-441B-B616-9CC15A9C1240}"/>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3" creationId="{977F3A1C-4235-494D-BAA9-4D2861709053}"/>
            </ac:picMkLst>
          </pc:picChg>
        </pc:sldLayoutChg>
        <pc:sldLayoutChg chg="addSp delSp modSp mod">
          <pc:chgData name="Peter EDMUNDS (HAB)" userId="57fb2244-f77a-4291-bf83-84bcf6856161" providerId="ADAL" clId="{DB89AB8B-3AA7-4D3A-91C0-AD2B1E4544F7}" dt="2020-07-01T16:40:54.415" v="289" actId="207"/>
          <pc:sldLayoutMkLst>
            <pc:docMk/>
            <pc:sldMasterMk cId="2603236934" sldId="2147483648"/>
            <pc:sldLayoutMk cId="1274842545" sldId="2147483671"/>
          </pc:sldLayoutMkLst>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4" creationId="{50670FC4-B1BE-4CCF-9111-CFE3D8CAE3EA}"/>
            </ac:spMkLst>
          </pc:spChg>
          <pc:spChg chg="mod">
            <ac:chgData name="Peter EDMUNDS (HAB)" userId="57fb2244-f77a-4291-bf83-84bcf6856161" providerId="ADAL" clId="{DB89AB8B-3AA7-4D3A-91C0-AD2B1E4544F7}" dt="2020-07-01T16:40:54.415" v="289" actId="207"/>
            <ac:spMkLst>
              <pc:docMk/>
              <pc:sldMasterMk cId="2603236934" sldId="2147483648"/>
              <pc:sldLayoutMk cId="1274842545" sldId="2147483671"/>
              <ac:spMk id="5" creationId="{753E6534-3074-4905-804D-B4C79367EED2}"/>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6" creationId="{F5D52918-9308-4B53-9A68-93D5A7D6638E}"/>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7" creationId="{67272191-372C-4A8E-9255-9A9D4B8B8774}"/>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8" creationId="{E8916B18-71F9-457D-A320-ABD75F26B5B5}"/>
            </ac:spMkLst>
          </pc:spChg>
          <pc:spChg chg="mod">
            <ac:chgData name="Peter EDMUNDS (HAB)" userId="57fb2244-f77a-4291-bf83-84bcf6856161" providerId="ADAL" clId="{DB89AB8B-3AA7-4D3A-91C0-AD2B1E4544F7}" dt="2020-07-01T16:40:54.415" v="289" actId="207"/>
            <ac:spMkLst>
              <pc:docMk/>
              <pc:sldMasterMk cId="2603236934" sldId="2147483648"/>
              <pc:sldLayoutMk cId="1274842545" sldId="2147483671"/>
              <ac:spMk id="12" creationId="{3C6F3AE3-6072-44F3-A9F7-725E17F702DB}"/>
            </ac:spMkLst>
          </pc:spChg>
          <pc:spChg chg="add mod">
            <ac:chgData name="Peter EDMUNDS (HAB)" userId="57fb2244-f77a-4291-bf83-84bcf6856161" providerId="ADAL" clId="{DB89AB8B-3AA7-4D3A-91C0-AD2B1E4544F7}" dt="2020-07-01T15:19:07.718" v="77"/>
            <ac:spMkLst>
              <pc:docMk/>
              <pc:sldMasterMk cId="2603236934" sldId="2147483648"/>
              <pc:sldLayoutMk cId="1274842545" sldId="2147483671"/>
              <ac:spMk id="16" creationId="{4A038DD0-E8C2-4F21-94BC-0C0F54A3FA9A}"/>
            </ac:spMkLst>
          </pc:sp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9" creationId="{FA102A24-8706-41AC-ABD3-F0E80FA0B7AD}"/>
            </ac:picMkLst>
          </pc:pic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10" creationId="{5E47C425-60C1-43A5-8F3F-5E2BA8358450}"/>
            </ac:picMkLst>
          </pc:pic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11" creationId="{F4425839-3862-43C1-BA87-C52AF9F91827}"/>
            </ac:picMkLst>
          </pc:picChg>
          <pc:picChg chg="del">
            <ac:chgData name="Peter EDMUNDS (HAB)" userId="57fb2244-f77a-4291-bf83-84bcf6856161" providerId="ADAL" clId="{DB89AB8B-3AA7-4D3A-91C0-AD2B1E4544F7}" dt="2020-07-01T15:16:15.261" v="22" actId="478"/>
            <ac:picMkLst>
              <pc:docMk/>
              <pc:sldMasterMk cId="2603236934" sldId="2147483648"/>
              <pc:sldLayoutMk cId="1274842545" sldId="2147483671"/>
              <ac:picMk id="15" creationId="{1C97ADBA-3D51-4793-AFCD-2B2D05642B2D}"/>
            </ac:picMkLst>
          </pc:picChg>
          <pc:picChg chg="add mod ord">
            <ac:chgData name="Peter EDMUNDS (HAB)" userId="57fb2244-f77a-4291-bf83-84bcf6856161" providerId="ADAL" clId="{DB89AB8B-3AA7-4D3A-91C0-AD2B1E4544F7}" dt="2020-07-01T16:31:01.868" v="242" actId="167"/>
            <ac:picMkLst>
              <pc:docMk/>
              <pc:sldMasterMk cId="2603236934" sldId="2147483648"/>
              <pc:sldLayoutMk cId="1274842545" sldId="2147483671"/>
              <ac:picMk id="17" creationId="{2D53203E-9644-44DA-BFB7-300F9F84DE9B}"/>
            </ac:picMkLst>
          </pc:picChg>
        </pc:sldLayoutChg>
        <pc:sldLayoutChg chg="addSp delSp modSp mod">
          <pc:chgData name="Peter EDMUNDS (HAB)" userId="57fb2244-f77a-4291-bf83-84bcf6856161" providerId="ADAL" clId="{DB89AB8B-3AA7-4D3A-91C0-AD2B1E4544F7}" dt="2020-07-01T16:41:02.945" v="291" actId="207"/>
          <pc:sldLayoutMkLst>
            <pc:docMk/>
            <pc:sldMasterMk cId="2603236934" sldId="2147483648"/>
            <pc:sldLayoutMk cId="2216631068" sldId="2147483672"/>
          </pc:sldLayoutMkLst>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5" creationId="{674DAE1A-0CC0-43A5-B255-1FE7869D4297}"/>
            </ac:spMkLst>
          </pc:spChg>
          <pc:spChg chg="mod">
            <ac:chgData name="Peter EDMUNDS (HAB)" userId="57fb2244-f77a-4291-bf83-84bcf6856161" providerId="ADAL" clId="{DB89AB8B-3AA7-4D3A-91C0-AD2B1E4544F7}" dt="2020-07-01T16:41:02.945" v="291" actId="207"/>
            <ac:spMkLst>
              <pc:docMk/>
              <pc:sldMasterMk cId="2603236934" sldId="2147483648"/>
              <pc:sldLayoutMk cId="2216631068" sldId="2147483672"/>
              <ac:spMk id="6" creationId="{4A1AB901-BD08-4A90-8A37-1E8881BC335C}"/>
            </ac:spMkLst>
          </pc:spChg>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7" creationId="{B242F356-A348-4982-92EB-0DA040DFE888}"/>
            </ac:spMkLst>
          </pc:spChg>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8" creationId="{69347FDD-CB4A-4987-9D00-AB960D5C4E5C}"/>
            </ac:spMkLst>
          </pc:spChg>
          <pc:spChg chg="mod ord">
            <ac:chgData name="Peter EDMUNDS (HAB)" userId="57fb2244-f77a-4291-bf83-84bcf6856161" providerId="ADAL" clId="{DB89AB8B-3AA7-4D3A-91C0-AD2B1E4544F7}" dt="2020-07-01T16:41:00.404" v="290" actId="208"/>
            <ac:spMkLst>
              <pc:docMk/>
              <pc:sldMasterMk cId="2603236934" sldId="2147483648"/>
              <pc:sldLayoutMk cId="2216631068" sldId="2147483672"/>
              <ac:spMk id="9" creationId="{B1291035-4345-49B6-8034-E83C8CAB1FAD}"/>
            </ac:spMkLst>
          </pc:spChg>
          <pc:spChg chg="add mod">
            <ac:chgData name="Peter EDMUNDS (HAB)" userId="57fb2244-f77a-4291-bf83-84bcf6856161" providerId="ADAL" clId="{DB89AB8B-3AA7-4D3A-91C0-AD2B1E4544F7}" dt="2020-07-01T15:19:08.594" v="78"/>
            <ac:spMkLst>
              <pc:docMk/>
              <pc:sldMasterMk cId="2603236934" sldId="2147483648"/>
              <pc:sldLayoutMk cId="2216631068" sldId="2147483672"/>
              <ac:spMk id="18" creationId="{5C3D0E15-F51D-42AC-8E8C-312A8BB0A705}"/>
            </ac:spMkLst>
          </pc:spChg>
          <pc:spChg chg="mod">
            <ac:chgData name="Peter EDMUNDS (HAB)" userId="57fb2244-f77a-4291-bf83-84bcf6856161" providerId="ADAL" clId="{DB89AB8B-3AA7-4D3A-91C0-AD2B1E4544F7}" dt="2020-07-01T16:41:02.945" v="291" actId="207"/>
            <ac:spMkLst>
              <pc:docMk/>
              <pc:sldMasterMk cId="2603236934" sldId="2147483648"/>
              <pc:sldLayoutMk cId="2216631068" sldId="2147483672"/>
              <ac:spMk id="19" creationId="{1CA0FD5A-4443-43E2-9B7C-45CCE228680F}"/>
            </ac:spMkLst>
          </pc:sp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3" creationId="{A2F38030-62FD-46DE-93A6-85F1E4CAEF2D}"/>
            </ac:picMkLst>
          </pc:pic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4" creationId="{E7A83436-0C8F-4553-8931-69DEE3B29488}"/>
            </ac:picMkLst>
          </pc:pic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5" creationId="{BB50D53C-AF79-4086-BEA2-A8B43C6F429A}"/>
            </ac:picMkLst>
          </pc:picChg>
          <pc:picChg chg="del">
            <ac:chgData name="Peter EDMUNDS (HAB)" userId="57fb2244-f77a-4291-bf83-84bcf6856161" providerId="ADAL" clId="{DB89AB8B-3AA7-4D3A-91C0-AD2B1E4544F7}" dt="2020-07-01T15:16:16.243" v="23" actId="478"/>
            <ac:picMkLst>
              <pc:docMk/>
              <pc:sldMasterMk cId="2603236934" sldId="2147483648"/>
              <pc:sldLayoutMk cId="2216631068" sldId="2147483672"/>
              <ac:picMk id="16" creationId="{AD323989-D209-4305-BBCC-760DA3CA33BE}"/>
            </ac:picMkLst>
          </pc:picChg>
          <pc:picChg chg="add mod ord">
            <ac:chgData name="Peter EDMUNDS (HAB)" userId="57fb2244-f77a-4291-bf83-84bcf6856161" providerId="ADAL" clId="{DB89AB8B-3AA7-4D3A-91C0-AD2B1E4544F7}" dt="2020-07-01T16:31:10.326" v="246" actId="167"/>
            <ac:picMkLst>
              <pc:docMk/>
              <pc:sldMasterMk cId="2603236934" sldId="2147483648"/>
              <pc:sldLayoutMk cId="2216631068" sldId="2147483672"/>
              <ac:picMk id="20" creationId="{789D324B-BE7F-4773-8180-87FFE267BFDF}"/>
            </ac:picMkLst>
          </pc:picChg>
        </pc:sldLayoutChg>
        <pc:sldLayoutChg chg="addSp delSp modSp mod">
          <pc:chgData name="Peter EDMUNDS (HAB)" userId="57fb2244-f77a-4291-bf83-84bcf6856161" providerId="ADAL" clId="{DB89AB8B-3AA7-4D3A-91C0-AD2B1E4544F7}" dt="2020-07-01T16:41:12.257" v="293" actId="207"/>
          <pc:sldLayoutMkLst>
            <pc:docMk/>
            <pc:sldMasterMk cId="2603236934" sldId="2147483648"/>
            <pc:sldLayoutMk cId="889580436" sldId="2147483673"/>
          </pc:sldLayoutMkLst>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5" creationId="{7986B3DB-F66E-4649-8DAE-977FA0BFD062}"/>
            </ac:spMkLst>
          </pc:spChg>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6" creationId="{197C638C-F41D-4B04-ABD7-6F8D71098089}"/>
            </ac:spMkLst>
          </pc:spChg>
          <pc:spChg chg="mod">
            <ac:chgData name="Peter EDMUNDS (HAB)" userId="57fb2244-f77a-4291-bf83-84bcf6856161" providerId="ADAL" clId="{DB89AB8B-3AA7-4D3A-91C0-AD2B1E4544F7}" dt="2020-07-01T16:41:12.257" v="293" actId="207"/>
            <ac:spMkLst>
              <pc:docMk/>
              <pc:sldMasterMk cId="2603236934" sldId="2147483648"/>
              <pc:sldLayoutMk cId="889580436" sldId="2147483673"/>
              <ac:spMk id="7" creationId="{3D74E23C-1AAF-4626-84B9-BC8FC82DEFD3}"/>
            </ac:spMkLst>
          </pc:spChg>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8" creationId="{198A41D4-0A62-462C-B057-F92C270B8BE1}"/>
            </ac:spMkLst>
          </pc:spChg>
          <pc:spChg chg="mod ord">
            <ac:chgData name="Peter EDMUNDS (HAB)" userId="57fb2244-f77a-4291-bf83-84bcf6856161" providerId="ADAL" clId="{DB89AB8B-3AA7-4D3A-91C0-AD2B1E4544F7}" dt="2020-07-01T16:41:09.379" v="292" actId="208"/>
            <ac:spMkLst>
              <pc:docMk/>
              <pc:sldMasterMk cId="2603236934" sldId="2147483648"/>
              <pc:sldLayoutMk cId="889580436" sldId="2147483673"/>
              <ac:spMk id="9" creationId="{6DB8BA89-5D51-4159-A869-2DDA01BFD983}"/>
            </ac:spMkLst>
          </pc:spChg>
          <pc:spChg chg="mod">
            <ac:chgData name="Peter EDMUNDS (HAB)" userId="57fb2244-f77a-4291-bf83-84bcf6856161" providerId="ADAL" clId="{DB89AB8B-3AA7-4D3A-91C0-AD2B1E4544F7}" dt="2020-07-01T16:41:12.257" v="293" actId="207"/>
            <ac:spMkLst>
              <pc:docMk/>
              <pc:sldMasterMk cId="2603236934" sldId="2147483648"/>
              <pc:sldLayoutMk cId="889580436" sldId="2147483673"/>
              <ac:spMk id="16" creationId="{8F8078FF-4615-44D5-93C6-39FDC0FBB0D5}"/>
            </ac:spMkLst>
          </pc:spChg>
          <pc:spChg chg="add mod">
            <ac:chgData name="Peter EDMUNDS (HAB)" userId="57fb2244-f77a-4291-bf83-84bcf6856161" providerId="ADAL" clId="{DB89AB8B-3AA7-4D3A-91C0-AD2B1E4544F7}" dt="2020-07-01T15:19:09.647" v="79"/>
            <ac:spMkLst>
              <pc:docMk/>
              <pc:sldMasterMk cId="2603236934" sldId="2147483648"/>
              <pc:sldLayoutMk cId="889580436" sldId="2147483673"/>
              <ac:spMk id="17" creationId="{7C3B9143-74D6-404B-A447-6C4BBF033590}"/>
            </ac:spMkLst>
          </pc:sp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3" creationId="{8D5C9229-6C1C-406A-9F58-CCC8D5F1E2D0}"/>
            </ac:picMkLst>
          </pc:pic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4" creationId="{4628FA7D-2C89-4BA1-A70B-6276F575A8E9}"/>
            </ac:picMkLst>
          </pc:pic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5" creationId="{00C0CF16-347D-4923-AE06-6852FCDA3105}"/>
            </ac:picMkLst>
          </pc:picChg>
          <pc:picChg chg="del">
            <ac:chgData name="Peter EDMUNDS (HAB)" userId="57fb2244-f77a-4291-bf83-84bcf6856161" providerId="ADAL" clId="{DB89AB8B-3AA7-4D3A-91C0-AD2B1E4544F7}" dt="2020-07-01T15:16:17.054" v="24" actId="478"/>
            <ac:picMkLst>
              <pc:docMk/>
              <pc:sldMasterMk cId="2603236934" sldId="2147483648"/>
              <pc:sldLayoutMk cId="889580436" sldId="2147483673"/>
              <ac:picMk id="19" creationId="{7639456D-EDAE-4348-9EB7-6FEA15C0BDDB}"/>
            </ac:picMkLst>
          </pc:picChg>
          <pc:picChg chg="add mod ord">
            <ac:chgData name="Peter EDMUNDS (HAB)" userId="57fb2244-f77a-4291-bf83-84bcf6856161" providerId="ADAL" clId="{DB89AB8B-3AA7-4D3A-91C0-AD2B1E4544F7}" dt="2020-07-01T16:31:19.363" v="250" actId="167"/>
            <ac:picMkLst>
              <pc:docMk/>
              <pc:sldMasterMk cId="2603236934" sldId="2147483648"/>
              <pc:sldLayoutMk cId="889580436" sldId="2147483673"/>
              <ac:picMk id="20" creationId="{67A32BAF-34CF-4B1C-B13E-9C2D899CEB47}"/>
            </ac:picMkLst>
          </pc:picChg>
        </pc:sldLayoutChg>
        <pc:sldLayoutChg chg="addSp delSp modSp mod">
          <pc:chgData name="Peter EDMUNDS (HAB)" userId="57fb2244-f77a-4291-bf83-84bcf6856161" providerId="ADAL" clId="{DB89AB8B-3AA7-4D3A-91C0-AD2B1E4544F7}" dt="2020-07-01T16:41:20.849" v="295" actId="207"/>
          <pc:sldLayoutMkLst>
            <pc:docMk/>
            <pc:sldMasterMk cId="2603236934" sldId="2147483648"/>
            <pc:sldLayoutMk cId="3699823584" sldId="2147483674"/>
          </pc:sldLayoutMkLst>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5" creationId="{FFFD9FC6-D0BB-45CB-AB94-44CB54B02CE5}"/>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6" creationId="{2A6B7DFB-3493-4763-86D6-FC1EABF8E201}"/>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7" creationId="{BC64F25B-2E13-4DC0-B429-4F235CC18101}"/>
            </ac:spMkLst>
          </pc:spChg>
          <pc:spChg chg="mod">
            <ac:chgData name="Peter EDMUNDS (HAB)" userId="57fb2244-f77a-4291-bf83-84bcf6856161" providerId="ADAL" clId="{DB89AB8B-3AA7-4D3A-91C0-AD2B1E4544F7}" dt="2020-07-01T16:41:20.849" v="295" actId="207"/>
            <ac:spMkLst>
              <pc:docMk/>
              <pc:sldMasterMk cId="2603236934" sldId="2147483648"/>
              <pc:sldLayoutMk cId="3699823584" sldId="2147483674"/>
              <ac:spMk id="8" creationId="{6F6A4F4E-3C6C-4F8F-9C65-EE89A368D0A4}"/>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9" creationId="{BF9993D6-540A-4A42-BA0A-804F85E72448}"/>
            </ac:spMkLst>
          </pc:spChg>
          <pc:spChg chg="mod">
            <ac:chgData name="Peter EDMUNDS (HAB)" userId="57fb2244-f77a-4291-bf83-84bcf6856161" providerId="ADAL" clId="{DB89AB8B-3AA7-4D3A-91C0-AD2B1E4544F7}" dt="2020-07-01T16:41:20.849" v="295" actId="207"/>
            <ac:spMkLst>
              <pc:docMk/>
              <pc:sldMasterMk cId="2603236934" sldId="2147483648"/>
              <pc:sldLayoutMk cId="3699823584" sldId="2147483674"/>
              <ac:spMk id="16" creationId="{C9F17B9A-AB6C-4FFA-BE88-C89D0451D18A}"/>
            </ac:spMkLst>
          </pc:spChg>
          <pc:spChg chg="add mod">
            <ac:chgData name="Peter EDMUNDS (HAB)" userId="57fb2244-f77a-4291-bf83-84bcf6856161" providerId="ADAL" clId="{DB89AB8B-3AA7-4D3A-91C0-AD2B1E4544F7}" dt="2020-07-01T15:19:10.686" v="80"/>
            <ac:spMkLst>
              <pc:docMk/>
              <pc:sldMasterMk cId="2603236934" sldId="2147483648"/>
              <pc:sldLayoutMk cId="3699823584" sldId="2147483674"/>
              <ac:spMk id="17" creationId="{50618780-BAFF-49D1-B988-7168D906D70D}"/>
            </ac:spMkLst>
          </pc:sp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3" creationId="{CBC1297A-0614-4500-BC64-CC5F58E2D823}"/>
            </ac:picMkLst>
          </pc:pic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4" creationId="{37B1C33E-8A4F-4C64-A514-3C3357CCDEF8}"/>
            </ac:picMkLst>
          </pc:pic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5" creationId="{D5B17C06-DCB4-4EB8-846C-A3FD8C84A8CF}"/>
            </ac:picMkLst>
          </pc:picChg>
          <pc:picChg chg="del">
            <ac:chgData name="Peter EDMUNDS (HAB)" userId="57fb2244-f77a-4291-bf83-84bcf6856161" providerId="ADAL" clId="{DB89AB8B-3AA7-4D3A-91C0-AD2B1E4544F7}" dt="2020-07-01T15:16:17.817" v="25" actId="478"/>
            <ac:picMkLst>
              <pc:docMk/>
              <pc:sldMasterMk cId="2603236934" sldId="2147483648"/>
              <pc:sldLayoutMk cId="3699823584" sldId="2147483674"/>
              <ac:picMk id="19" creationId="{7B9359A3-B99F-4DDC-BB5E-8261A3862BC2}"/>
            </ac:picMkLst>
          </pc:picChg>
          <pc:picChg chg="add mod ord">
            <ac:chgData name="Peter EDMUNDS (HAB)" userId="57fb2244-f77a-4291-bf83-84bcf6856161" providerId="ADAL" clId="{DB89AB8B-3AA7-4D3A-91C0-AD2B1E4544F7}" dt="2020-07-01T16:31:23.584" v="252" actId="167"/>
            <ac:picMkLst>
              <pc:docMk/>
              <pc:sldMasterMk cId="2603236934" sldId="2147483648"/>
              <pc:sldLayoutMk cId="3699823584" sldId="2147483674"/>
              <ac:picMk id="20" creationId="{E5920625-E05B-45A3-985F-75007FCFBFD6}"/>
            </ac:picMkLst>
          </pc:picChg>
        </pc:sldLayoutChg>
        <pc:sldLayoutChg chg="addSp delSp modSp mod">
          <pc:chgData name="Peter EDMUNDS (HAB)" userId="57fb2244-f77a-4291-bf83-84bcf6856161" providerId="ADAL" clId="{DB89AB8B-3AA7-4D3A-91C0-AD2B1E4544F7}" dt="2020-07-01T16:41:30.640" v="297" actId="207"/>
          <pc:sldLayoutMkLst>
            <pc:docMk/>
            <pc:sldMasterMk cId="2603236934" sldId="2147483648"/>
            <pc:sldLayoutMk cId="1382493626" sldId="2147483675"/>
          </pc:sldLayoutMkLst>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5" creationId="{753E6534-3074-4905-804D-B4C79367EED2}"/>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6" creationId="{F5D52918-9308-4B53-9A68-93D5A7D6638E}"/>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7" creationId="{67272191-372C-4A8E-9255-9A9D4B8B8774}"/>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8" creationId="{E8916B18-71F9-457D-A320-ABD75F26B5B5}"/>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9" creationId="{0B8ABD72-1160-4214-8734-C05D02D4BC8C}"/>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10" creationId="{426FE47C-5C79-4F2C-8688-CF56B191AAB5}"/>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18" creationId="{240E8016-F92A-48AB-A65A-AD06BB3807E7}"/>
            </ac:spMkLst>
          </pc:spChg>
          <pc:spChg chg="mod">
            <ac:chgData name="Peter EDMUNDS (HAB)" userId="57fb2244-f77a-4291-bf83-84bcf6856161" providerId="ADAL" clId="{DB89AB8B-3AA7-4D3A-91C0-AD2B1E4544F7}" dt="2020-07-01T16:41:30.640" v="297" actId="207"/>
            <ac:spMkLst>
              <pc:docMk/>
              <pc:sldMasterMk cId="2603236934" sldId="2147483648"/>
              <pc:sldLayoutMk cId="1382493626" sldId="2147483675"/>
              <ac:spMk id="38" creationId="{1169BC7F-895F-4FC3-B70A-ED3E3042EA0A}"/>
            </ac:spMkLst>
          </pc:spChg>
          <pc:spChg chg="add mod">
            <ac:chgData name="Peter EDMUNDS (HAB)" userId="57fb2244-f77a-4291-bf83-84bcf6856161" providerId="ADAL" clId="{DB89AB8B-3AA7-4D3A-91C0-AD2B1E4544F7}" dt="2020-07-01T15:19:11.784" v="81"/>
            <ac:spMkLst>
              <pc:docMk/>
              <pc:sldMasterMk cId="2603236934" sldId="2147483648"/>
              <pc:sldLayoutMk cId="1382493626" sldId="2147483675"/>
              <ac:spMk id="39" creationId="{70DAC767-4E43-4683-9F31-FD063B79254D}"/>
            </ac:spMkLst>
          </pc:sp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3" creationId="{46D16C2B-CFD2-4CCA-90F8-7239E8E2B9E9}"/>
            </ac:picMkLst>
          </pc:pic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4" creationId="{59023612-AC9F-4A81-BB95-5A3CA68C4C53}"/>
            </ac:picMkLst>
          </pc:pic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5" creationId="{FEEDEA5A-084A-45C4-86BC-562006C3939E}"/>
            </ac:picMkLst>
          </pc:picChg>
          <pc:picChg chg="del">
            <ac:chgData name="Peter EDMUNDS (HAB)" userId="57fb2244-f77a-4291-bf83-84bcf6856161" providerId="ADAL" clId="{DB89AB8B-3AA7-4D3A-91C0-AD2B1E4544F7}" dt="2020-07-01T15:16:18.707" v="26" actId="478"/>
            <ac:picMkLst>
              <pc:docMk/>
              <pc:sldMasterMk cId="2603236934" sldId="2147483648"/>
              <pc:sldLayoutMk cId="1382493626" sldId="2147483675"/>
              <ac:picMk id="41" creationId="{C2469951-BD6C-45AE-A14D-AE56C3381C01}"/>
            </ac:picMkLst>
          </pc:picChg>
          <pc:picChg chg="add mod ord">
            <ac:chgData name="Peter EDMUNDS (HAB)" userId="57fb2244-f77a-4291-bf83-84bcf6856161" providerId="ADAL" clId="{DB89AB8B-3AA7-4D3A-91C0-AD2B1E4544F7}" dt="2020-07-01T16:31:28.901" v="254" actId="167"/>
            <ac:picMkLst>
              <pc:docMk/>
              <pc:sldMasterMk cId="2603236934" sldId="2147483648"/>
              <pc:sldLayoutMk cId="1382493626" sldId="2147483675"/>
              <ac:picMk id="45" creationId="{CB338A5C-A7A3-4423-B152-B3A1A1E2B45F}"/>
            </ac:picMkLst>
          </pc:picChg>
        </pc:sldLayoutChg>
        <pc:sldLayoutChg chg="addSp delSp modSp mod">
          <pc:chgData name="Peter EDMUNDS (HAB)" userId="57fb2244-f77a-4291-bf83-84bcf6856161" providerId="ADAL" clId="{DB89AB8B-3AA7-4D3A-91C0-AD2B1E4544F7}" dt="2020-07-01T16:41:38.883" v="299" actId="207"/>
          <pc:sldLayoutMkLst>
            <pc:docMk/>
            <pc:sldMasterMk cId="2603236934" sldId="2147483648"/>
            <pc:sldLayoutMk cId="1253677990" sldId="2147483676"/>
          </pc:sldLayoutMkLst>
          <pc:spChg chg="mod">
            <ac:chgData name="Peter EDMUNDS (HAB)" userId="57fb2244-f77a-4291-bf83-84bcf6856161" providerId="ADAL" clId="{DB89AB8B-3AA7-4D3A-91C0-AD2B1E4544F7}" dt="2020-07-01T16:41:36.916" v="298" actId="208"/>
            <ac:spMkLst>
              <pc:docMk/>
              <pc:sldMasterMk cId="2603236934" sldId="2147483648"/>
              <pc:sldLayoutMk cId="1253677990" sldId="2147483676"/>
              <ac:spMk id="12" creationId="{70FF4AA0-F793-4FB9-9701-53912D138831}"/>
            </ac:spMkLst>
          </pc:spChg>
          <pc:spChg chg="add mod">
            <ac:chgData name="Peter EDMUNDS (HAB)" userId="57fb2244-f77a-4291-bf83-84bcf6856161" providerId="ADAL" clId="{DB89AB8B-3AA7-4D3A-91C0-AD2B1E4544F7}" dt="2020-07-01T15:19:12.882" v="82"/>
            <ac:spMkLst>
              <pc:docMk/>
              <pc:sldMasterMk cId="2603236934" sldId="2147483648"/>
              <pc:sldLayoutMk cId="1253677990" sldId="2147483676"/>
              <ac:spMk id="13" creationId="{6E2FB686-3CD3-4AC8-B2E9-FD6EBFE0CAD6}"/>
            </ac:spMkLst>
          </pc:spChg>
          <pc:spChg chg="mod">
            <ac:chgData name="Peter EDMUNDS (HAB)" userId="57fb2244-f77a-4291-bf83-84bcf6856161" providerId="ADAL" clId="{DB89AB8B-3AA7-4D3A-91C0-AD2B1E4544F7}" dt="2020-07-01T16:41:36.916" v="298" actId="208"/>
            <ac:spMkLst>
              <pc:docMk/>
              <pc:sldMasterMk cId="2603236934" sldId="2147483648"/>
              <pc:sldLayoutMk cId="1253677990" sldId="2147483676"/>
              <ac:spMk id="16" creationId="{E0548F70-1EE8-46CC-B7A0-211BE15C020D}"/>
            </ac:spMkLst>
          </pc:spChg>
          <pc:spChg chg="mod">
            <ac:chgData name="Peter EDMUNDS (HAB)" userId="57fb2244-f77a-4291-bf83-84bcf6856161" providerId="ADAL" clId="{DB89AB8B-3AA7-4D3A-91C0-AD2B1E4544F7}" dt="2020-07-01T16:41:38.883" v="299" actId="207"/>
            <ac:spMkLst>
              <pc:docMk/>
              <pc:sldMasterMk cId="2603236934" sldId="2147483648"/>
              <pc:sldLayoutMk cId="1253677990" sldId="2147483676"/>
              <ac:spMk id="22" creationId="{AB7D2E1E-71AD-4BD9-9BDA-6263D8E26588}"/>
            </ac:spMkLst>
          </pc:spChg>
          <pc:picChg chg="del">
            <ac:chgData name="Peter EDMUNDS (HAB)" userId="57fb2244-f77a-4291-bf83-84bcf6856161" providerId="ADAL" clId="{DB89AB8B-3AA7-4D3A-91C0-AD2B1E4544F7}" dt="2020-07-01T15:16:19.560" v="27" actId="478"/>
            <ac:picMkLst>
              <pc:docMk/>
              <pc:sldMasterMk cId="2603236934" sldId="2147483648"/>
              <pc:sldLayoutMk cId="1253677990" sldId="2147483676"/>
              <ac:picMk id="11" creationId="{902E4991-525E-4F0C-823F-DEF148FB6DD1}"/>
            </ac:picMkLst>
          </pc:picChg>
        </pc:sldLayoutChg>
        <pc:sldLayoutChg chg="modSp mod">
          <pc:chgData name="Peter EDMUNDS (HAB)" userId="57fb2244-f77a-4291-bf83-84bcf6856161" providerId="ADAL" clId="{DB89AB8B-3AA7-4D3A-91C0-AD2B1E4544F7}" dt="2020-07-01T15:15:52.968" v="9" actId="207"/>
          <pc:sldLayoutMkLst>
            <pc:docMk/>
            <pc:sldMasterMk cId="2603236934" sldId="2147483648"/>
            <pc:sldLayoutMk cId="1880700849" sldId="2147483677"/>
          </pc:sldLayoutMkLst>
          <pc:spChg chg="mod">
            <ac:chgData name="Peter EDMUNDS (HAB)" userId="57fb2244-f77a-4291-bf83-84bcf6856161" providerId="ADAL" clId="{DB89AB8B-3AA7-4D3A-91C0-AD2B1E4544F7}" dt="2020-07-01T15:15:30.148" v="0" actId="208"/>
            <ac:spMkLst>
              <pc:docMk/>
              <pc:sldMasterMk cId="2603236934" sldId="2147483648"/>
              <pc:sldLayoutMk cId="1880700849" sldId="2147483677"/>
              <ac:spMk id="16" creationId="{37A89079-236F-4A22-8FFF-9663B4EB1375}"/>
            </ac:spMkLst>
          </pc:spChg>
          <pc:spChg chg="mod">
            <ac:chgData name="Peter EDMUNDS (HAB)" userId="57fb2244-f77a-4291-bf83-84bcf6856161" providerId="ADAL" clId="{DB89AB8B-3AA7-4D3A-91C0-AD2B1E4544F7}" dt="2020-07-01T15:15:42.194" v="5" actId="208"/>
            <ac:spMkLst>
              <pc:docMk/>
              <pc:sldMasterMk cId="2603236934" sldId="2147483648"/>
              <pc:sldLayoutMk cId="1880700849" sldId="2147483677"/>
              <ac:spMk id="18" creationId="{8C55545C-5EF8-4BD6-947D-5B5F3AA27D7C}"/>
            </ac:spMkLst>
          </pc:spChg>
          <pc:spChg chg="mod">
            <ac:chgData name="Peter EDMUNDS (HAB)" userId="57fb2244-f77a-4291-bf83-84bcf6856161" providerId="ADAL" clId="{DB89AB8B-3AA7-4D3A-91C0-AD2B1E4544F7}" dt="2020-07-01T15:15:35.087" v="2" actId="207"/>
            <ac:spMkLst>
              <pc:docMk/>
              <pc:sldMasterMk cId="2603236934" sldId="2147483648"/>
              <pc:sldLayoutMk cId="1880700849" sldId="2147483677"/>
              <ac:spMk id="19" creationId="{5E8CD4EB-B962-44CB-8A10-BB7CDE6FBEE9}"/>
            </ac:spMkLst>
          </pc:spChg>
          <pc:spChg chg="mod">
            <ac:chgData name="Peter EDMUNDS (HAB)" userId="57fb2244-f77a-4291-bf83-84bcf6856161" providerId="ADAL" clId="{DB89AB8B-3AA7-4D3A-91C0-AD2B1E4544F7}" dt="2020-07-01T15:15:39.027" v="4" actId="207"/>
            <ac:spMkLst>
              <pc:docMk/>
              <pc:sldMasterMk cId="2603236934" sldId="2147483648"/>
              <pc:sldLayoutMk cId="1880700849" sldId="2147483677"/>
              <ac:spMk id="20" creationId="{1181F853-BF94-40DA-954D-58989AB8DE74}"/>
            </ac:spMkLst>
          </pc:spChg>
          <pc:spChg chg="mod">
            <ac:chgData name="Peter EDMUNDS (HAB)" userId="57fb2244-f77a-4291-bf83-84bcf6856161" providerId="ADAL" clId="{DB89AB8B-3AA7-4D3A-91C0-AD2B1E4544F7}" dt="2020-07-01T15:15:44.786" v="6" actId="208"/>
            <ac:spMkLst>
              <pc:docMk/>
              <pc:sldMasterMk cId="2603236934" sldId="2147483648"/>
              <pc:sldLayoutMk cId="1880700849" sldId="2147483677"/>
              <ac:spMk id="21" creationId="{6E63E400-D736-4FE2-A70F-1A4C9C1F87DD}"/>
            </ac:spMkLst>
          </pc:spChg>
          <pc:spChg chg="mod">
            <ac:chgData name="Peter EDMUNDS (HAB)" userId="57fb2244-f77a-4291-bf83-84bcf6856161" providerId="ADAL" clId="{DB89AB8B-3AA7-4D3A-91C0-AD2B1E4544F7}" dt="2020-07-01T15:15:48.710" v="7" actId="208"/>
            <ac:spMkLst>
              <pc:docMk/>
              <pc:sldMasterMk cId="2603236934" sldId="2147483648"/>
              <pc:sldLayoutMk cId="1880700849" sldId="2147483677"/>
              <ac:spMk id="22" creationId="{145ACC6F-56AA-4F4E-8FB5-FA694639643B}"/>
            </ac:spMkLst>
          </pc:spChg>
          <pc:spChg chg="mod">
            <ac:chgData name="Peter EDMUNDS (HAB)" userId="57fb2244-f77a-4291-bf83-84bcf6856161" providerId="ADAL" clId="{DB89AB8B-3AA7-4D3A-91C0-AD2B1E4544F7}" dt="2020-07-01T15:15:52.968" v="9" actId="207"/>
            <ac:spMkLst>
              <pc:docMk/>
              <pc:sldMasterMk cId="2603236934" sldId="2147483648"/>
              <pc:sldLayoutMk cId="1880700849" sldId="2147483677"/>
              <ac:spMk id="23" creationId="{2D5FE6A0-2FE4-4777-AEE8-EC2BEB3FC62C}"/>
            </ac:spMkLst>
          </pc:spChg>
          <pc:spChg chg="mod">
            <ac:chgData name="Peter EDMUNDS (HAB)" userId="57fb2244-f77a-4291-bf83-84bcf6856161" providerId="ADAL" clId="{DB89AB8B-3AA7-4D3A-91C0-AD2B1E4544F7}" dt="2020-07-01T15:15:52.968" v="9" actId="207"/>
            <ac:spMkLst>
              <pc:docMk/>
              <pc:sldMasterMk cId="2603236934" sldId="2147483648"/>
              <pc:sldLayoutMk cId="1880700849" sldId="2147483677"/>
              <ac:spMk id="24" creationId="{4736AEB8-69B7-45F4-B5DB-2D3F277911A2}"/>
            </ac:spMkLst>
          </pc:spChg>
        </pc:sldLayoutChg>
      </pc:sldMasterChg>
    </pc:docChg>
  </pc:docChgLst>
  <pc:docChgLst>
    <pc:chgData name="Peter EDMUNDS" userId="57fb2244-f77a-4291-bf83-84bcf6856161" providerId="ADAL" clId="{44264908-F95A-4C76-A22E-9408576B97A9}"/>
    <pc:docChg chg="addSld modSld">
      <pc:chgData name="Peter EDMUNDS" userId="57fb2244-f77a-4291-bf83-84bcf6856161" providerId="ADAL" clId="{44264908-F95A-4C76-A22E-9408576B97A9}" dt="2020-07-15T21:02:46.286" v="0"/>
      <pc:docMkLst>
        <pc:docMk/>
      </pc:docMkLst>
      <pc:sldChg chg="add">
        <pc:chgData name="Peter EDMUNDS" userId="57fb2244-f77a-4291-bf83-84bcf6856161" providerId="ADAL" clId="{44264908-F95A-4C76-A22E-9408576B97A9}" dt="2020-07-15T21:02:46.286" v="0"/>
        <pc:sldMkLst>
          <pc:docMk/>
          <pc:sldMk cId="2207074353" sldId="397"/>
        </pc:sldMkLst>
      </pc:sldChg>
    </pc:docChg>
  </pc:docChgLst>
  <pc:docChgLst>
    <pc:chgData name="Peter EDMUNDS" userId="57fb2244-f77a-4291-bf83-84bcf6856161" providerId="ADAL" clId="{D97D8D4D-E026-4515-A213-914F7E2FF0D8}"/>
    <pc:docChg chg="undo custSel modMainMaster">
      <pc:chgData name="Peter EDMUNDS" userId="57fb2244-f77a-4291-bf83-84bcf6856161" providerId="ADAL" clId="{D97D8D4D-E026-4515-A213-914F7E2FF0D8}" dt="2020-06-30T12:21:57.667" v="243" actId="208"/>
      <pc:docMkLst>
        <pc:docMk/>
      </pc:docMkLst>
      <pc:sldMasterChg chg="modSldLayout">
        <pc:chgData name="Peter EDMUNDS" userId="57fb2244-f77a-4291-bf83-84bcf6856161" providerId="ADAL" clId="{D97D8D4D-E026-4515-A213-914F7E2FF0D8}" dt="2020-06-30T12:21:57.667" v="243" actId="208"/>
        <pc:sldMasterMkLst>
          <pc:docMk/>
          <pc:sldMasterMk cId="2603236934" sldId="2147483648"/>
        </pc:sldMasterMkLst>
        <pc:sldLayoutChg chg="addSp delSp modSp">
          <pc:chgData name="Peter EDMUNDS" userId="57fb2244-f77a-4291-bf83-84bcf6856161" providerId="ADAL" clId="{D97D8D4D-E026-4515-A213-914F7E2FF0D8}" dt="2020-06-30T11:59:50.466" v="61" actId="1076"/>
          <pc:sldLayoutMkLst>
            <pc:docMk/>
            <pc:sldMasterMk cId="2603236934" sldId="2147483648"/>
            <pc:sldLayoutMk cId="1181954189" sldId="2147483650"/>
          </pc:sldLayoutMkLst>
          <pc:spChg chg="mod">
            <ac:chgData name="Peter EDMUNDS" userId="57fb2244-f77a-4291-bf83-84bcf6856161" providerId="ADAL" clId="{D97D8D4D-E026-4515-A213-914F7E2FF0D8}" dt="2020-06-30T11:53:29.051" v="47" actId="208"/>
            <ac:spMkLst>
              <pc:docMk/>
              <pc:sldMasterMk cId="2603236934" sldId="2147483648"/>
              <pc:sldLayoutMk cId="1181954189" sldId="2147483650"/>
              <ac:spMk id="7" creationId="{EF800E0C-4520-4D61-B97B-846CC00F2807}"/>
            </ac:spMkLst>
          </pc:spChg>
          <pc:spChg chg="mod">
            <ac:chgData name="Peter EDMUNDS" userId="57fb2244-f77a-4291-bf83-84bcf6856161" providerId="ADAL" clId="{D97D8D4D-E026-4515-A213-914F7E2FF0D8}" dt="2020-06-30T11:53:32.416" v="48" actId="208"/>
            <ac:spMkLst>
              <pc:docMk/>
              <pc:sldMasterMk cId="2603236934" sldId="2147483648"/>
              <pc:sldLayoutMk cId="1181954189" sldId="2147483650"/>
              <ac:spMk id="8" creationId="{5E268503-A08E-496A-806D-CE441E76005A}"/>
            </ac:spMkLst>
          </pc:spChg>
          <pc:spChg chg="mod">
            <ac:chgData name="Peter EDMUNDS" userId="57fb2244-f77a-4291-bf83-84bcf6856161" providerId="ADAL" clId="{D97D8D4D-E026-4515-A213-914F7E2FF0D8}" dt="2020-06-30T11:53:37.382" v="49" actId="208"/>
            <ac:spMkLst>
              <pc:docMk/>
              <pc:sldMasterMk cId="2603236934" sldId="2147483648"/>
              <pc:sldLayoutMk cId="1181954189" sldId="2147483650"/>
              <ac:spMk id="9" creationId="{64AB73D5-F6B9-4884-808F-1723F1FED97E}"/>
            </ac:spMkLst>
          </pc:spChg>
          <pc:spChg chg="mod">
            <ac:chgData name="Peter EDMUNDS" userId="57fb2244-f77a-4291-bf83-84bcf6856161" providerId="ADAL" clId="{D97D8D4D-E026-4515-A213-914F7E2FF0D8}" dt="2020-06-30T11:53:40.658" v="50" actId="208"/>
            <ac:spMkLst>
              <pc:docMk/>
              <pc:sldMasterMk cId="2603236934" sldId="2147483648"/>
              <pc:sldLayoutMk cId="1181954189" sldId="2147483650"/>
              <ac:spMk id="10" creationId="{739ED3E5-0569-444B-AC98-669827C4E83B}"/>
            </ac:spMkLst>
          </pc:spChg>
          <pc:spChg chg="mod">
            <ac:chgData name="Peter EDMUNDS" userId="57fb2244-f77a-4291-bf83-84bcf6856161" providerId="ADAL" clId="{D97D8D4D-E026-4515-A213-914F7E2FF0D8}" dt="2020-06-30T11:54:44.652" v="53" actId="208"/>
            <ac:spMkLst>
              <pc:docMk/>
              <pc:sldMasterMk cId="2603236934" sldId="2147483648"/>
              <pc:sldLayoutMk cId="1181954189" sldId="2147483650"/>
              <ac:spMk id="11" creationId="{E78C01C3-7EEC-445A-877E-FCDC2905DBB8}"/>
            </ac:spMkLst>
          </pc:spChg>
          <pc:spChg chg="mod">
            <ac:chgData name="Peter EDMUNDS" userId="57fb2244-f77a-4291-bf83-84bcf6856161" providerId="ADAL" clId="{D97D8D4D-E026-4515-A213-914F7E2FF0D8}" dt="2020-06-30T11:52:40.132" v="33" actId="208"/>
            <ac:spMkLst>
              <pc:docMk/>
              <pc:sldMasterMk cId="2603236934" sldId="2147483648"/>
              <pc:sldLayoutMk cId="1181954189" sldId="2147483650"/>
              <ac:spMk id="12" creationId="{09D869FA-2FDE-4C68-B53B-2AC11324B919}"/>
            </ac:spMkLst>
          </pc:spChg>
          <pc:spChg chg="mod">
            <ac:chgData name="Peter EDMUNDS" userId="57fb2244-f77a-4291-bf83-84bcf6856161" providerId="ADAL" clId="{D97D8D4D-E026-4515-A213-914F7E2FF0D8}" dt="2020-06-30T11:53:04.277" v="40" actId="208"/>
            <ac:spMkLst>
              <pc:docMk/>
              <pc:sldMasterMk cId="2603236934" sldId="2147483648"/>
              <pc:sldLayoutMk cId="1181954189" sldId="2147483650"/>
              <ac:spMk id="13" creationId="{7143DE02-551B-4DA1-9200-73B24E55C5AA}"/>
            </ac:spMkLst>
          </pc:spChg>
          <pc:spChg chg="mod">
            <ac:chgData name="Peter EDMUNDS" userId="57fb2244-f77a-4291-bf83-84bcf6856161" providerId="ADAL" clId="{D97D8D4D-E026-4515-A213-914F7E2FF0D8}" dt="2020-06-30T11:52:59.478" v="39" actId="208"/>
            <ac:spMkLst>
              <pc:docMk/>
              <pc:sldMasterMk cId="2603236934" sldId="2147483648"/>
              <pc:sldLayoutMk cId="1181954189" sldId="2147483650"/>
              <ac:spMk id="14" creationId="{B0BBCB77-B208-4CC0-9D7F-53759B546330}"/>
            </ac:spMkLst>
          </pc:spChg>
          <pc:spChg chg="mod">
            <ac:chgData name="Peter EDMUNDS" userId="57fb2244-f77a-4291-bf83-84bcf6856161" providerId="ADAL" clId="{D97D8D4D-E026-4515-A213-914F7E2FF0D8}" dt="2020-06-30T11:53:17.292" v="43" actId="208"/>
            <ac:spMkLst>
              <pc:docMk/>
              <pc:sldMasterMk cId="2603236934" sldId="2147483648"/>
              <pc:sldLayoutMk cId="1181954189" sldId="2147483650"/>
              <ac:spMk id="15" creationId="{B3709AB3-6F39-4FF0-93E0-19641FD17616}"/>
            </ac:spMkLst>
          </pc:spChg>
          <pc:spChg chg="mod">
            <ac:chgData name="Peter EDMUNDS" userId="57fb2244-f77a-4291-bf83-84bcf6856161" providerId="ADAL" clId="{D97D8D4D-E026-4515-A213-914F7E2FF0D8}" dt="2020-06-30T11:59:13.480" v="56" actId="1076"/>
            <ac:spMkLst>
              <pc:docMk/>
              <pc:sldMasterMk cId="2603236934" sldId="2147483648"/>
              <pc:sldLayoutMk cId="1181954189" sldId="2147483650"/>
              <ac:spMk id="16" creationId="{84B53DBC-4EC7-479F-A633-06117D97EFF6}"/>
            </ac:spMkLst>
          </pc:spChg>
          <pc:spChg chg="mod">
            <ac:chgData name="Peter EDMUNDS" userId="57fb2244-f77a-4291-bf83-84bcf6856161" providerId="ADAL" clId="{D97D8D4D-E026-4515-A213-914F7E2FF0D8}" dt="2020-06-30T11:59:26.475" v="59" actId="1076"/>
            <ac:spMkLst>
              <pc:docMk/>
              <pc:sldMasterMk cId="2603236934" sldId="2147483648"/>
              <pc:sldLayoutMk cId="1181954189" sldId="2147483650"/>
              <ac:spMk id="17" creationId="{A8F9586E-43FD-4B64-BD11-E7BD862520DF}"/>
            </ac:spMkLst>
          </pc:spChg>
          <pc:spChg chg="mod">
            <ac:chgData name="Peter EDMUNDS" userId="57fb2244-f77a-4291-bf83-84bcf6856161" providerId="ADAL" clId="{D97D8D4D-E026-4515-A213-914F7E2FF0D8}" dt="2020-06-30T11:59:32.461" v="60" actId="1076"/>
            <ac:spMkLst>
              <pc:docMk/>
              <pc:sldMasterMk cId="2603236934" sldId="2147483648"/>
              <pc:sldLayoutMk cId="1181954189" sldId="2147483650"/>
              <ac:spMk id="18" creationId="{8F91774B-7713-46F5-95F3-7CD763E07F74}"/>
            </ac:spMkLst>
          </pc:spChg>
          <pc:spChg chg="mod">
            <ac:chgData name="Peter EDMUNDS" userId="57fb2244-f77a-4291-bf83-84bcf6856161" providerId="ADAL" clId="{D97D8D4D-E026-4515-A213-914F7E2FF0D8}" dt="2020-06-30T11:59:50.466" v="61" actId="1076"/>
            <ac:spMkLst>
              <pc:docMk/>
              <pc:sldMasterMk cId="2603236934" sldId="2147483648"/>
              <pc:sldLayoutMk cId="1181954189" sldId="2147483650"/>
              <ac:spMk id="19" creationId="{88C99A90-C036-440A-A7BF-AEE73AB407A2}"/>
            </ac:spMkLst>
          </pc:spChg>
          <pc:spChg chg="mod">
            <ac:chgData name="Peter EDMUNDS" userId="57fb2244-f77a-4291-bf83-84bcf6856161" providerId="ADAL" clId="{D97D8D4D-E026-4515-A213-914F7E2FF0D8}" dt="2020-06-30T11:59:08.198" v="55" actId="1076"/>
            <ac:spMkLst>
              <pc:docMk/>
              <pc:sldMasterMk cId="2603236934" sldId="2147483648"/>
              <pc:sldLayoutMk cId="1181954189" sldId="2147483650"/>
              <ac:spMk id="20" creationId="{8092FB7C-D3DB-4C72-A164-F8E3A4B25625}"/>
            </ac:spMkLst>
          </pc:spChg>
          <pc:spChg chg="mod">
            <ac:chgData name="Peter EDMUNDS" userId="57fb2244-f77a-4291-bf83-84bcf6856161" providerId="ADAL" clId="{D97D8D4D-E026-4515-A213-914F7E2FF0D8}" dt="2020-06-30T11:59:19.324" v="58" actId="1076"/>
            <ac:spMkLst>
              <pc:docMk/>
              <pc:sldMasterMk cId="2603236934" sldId="2147483648"/>
              <pc:sldLayoutMk cId="1181954189" sldId="2147483650"/>
              <ac:spMk id="21" creationId="{004836C7-8FBD-4766-B525-19A359800FA0}"/>
            </ac:spMkLst>
          </pc:spChg>
          <pc:spChg chg="mod">
            <ac:chgData name="Peter EDMUNDS" userId="57fb2244-f77a-4291-bf83-84bcf6856161" providerId="ADAL" clId="{D97D8D4D-E026-4515-A213-914F7E2FF0D8}" dt="2020-06-30T11:49:00.034" v="10" actId="207"/>
            <ac:spMkLst>
              <pc:docMk/>
              <pc:sldMasterMk cId="2603236934" sldId="2147483648"/>
              <pc:sldLayoutMk cId="1181954189" sldId="2147483650"/>
              <ac:spMk id="27" creationId="{1F7DB36C-3EF4-47D7-9744-469E74E812F4}"/>
            </ac:spMkLst>
          </pc:spChg>
          <pc:picChg chg="add del mod">
            <ac:chgData name="Peter EDMUNDS" userId="57fb2244-f77a-4291-bf83-84bcf6856161" providerId="ADAL" clId="{D97D8D4D-E026-4515-A213-914F7E2FF0D8}" dt="2020-06-30T11:49:01.523" v="11" actId="478"/>
            <ac:picMkLst>
              <pc:docMk/>
              <pc:sldMasterMk cId="2603236934" sldId="2147483648"/>
              <pc:sldLayoutMk cId="1181954189" sldId="2147483650"/>
              <ac:picMk id="2" creationId="{DBC17CE6-F00E-4744-9A6B-309365F47A49}"/>
            </ac:picMkLst>
          </pc:picChg>
          <pc:picChg chg="add del mod">
            <ac:chgData name="Peter EDMUNDS" userId="57fb2244-f77a-4291-bf83-84bcf6856161" providerId="ADAL" clId="{D97D8D4D-E026-4515-A213-914F7E2FF0D8}" dt="2020-06-30T11:51:01.538" v="22" actId="478"/>
            <ac:picMkLst>
              <pc:docMk/>
              <pc:sldMasterMk cId="2603236934" sldId="2147483648"/>
              <pc:sldLayoutMk cId="1181954189" sldId="2147483650"/>
              <ac:picMk id="4" creationId="{E5185796-8FA2-4F98-9ECE-F2AF73CBF175}"/>
            </ac:picMkLst>
          </pc:picChg>
          <pc:picChg chg="add mod">
            <ac:chgData name="Peter EDMUNDS" userId="57fb2244-f77a-4291-bf83-84bcf6856161" providerId="ADAL" clId="{D97D8D4D-E026-4515-A213-914F7E2FF0D8}" dt="2020-06-30T11:51:14.244" v="27" actId="1076"/>
            <ac:picMkLst>
              <pc:docMk/>
              <pc:sldMasterMk cId="2603236934" sldId="2147483648"/>
              <pc:sldLayoutMk cId="1181954189" sldId="2147483650"/>
              <ac:picMk id="5" creationId="{135B07DB-C637-49DF-A9B2-D7ED5DAA292A}"/>
            </ac:picMkLst>
          </pc:picChg>
          <pc:picChg chg="del mod">
            <ac:chgData name="Peter EDMUNDS" userId="57fb2244-f77a-4291-bf83-84bcf6856161" providerId="ADAL" clId="{D97D8D4D-E026-4515-A213-914F7E2FF0D8}" dt="2020-06-30T11:46:36.902" v="1" actId="478"/>
            <ac:picMkLst>
              <pc:docMk/>
              <pc:sldMasterMk cId="2603236934" sldId="2147483648"/>
              <pc:sldLayoutMk cId="1181954189" sldId="2147483650"/>
              <ac:picMk id="28" creationId="{9F5DEAAD-0A65-4021-B78F-3A19AA82B696}"/>
            </ac:picMkLst>
          </pc:picChg>
        </pc:sldLayoutChg>
        <pc:sldLayoutChg chg="addSp delSp modSp">
          <pc:chgData name="Peter EDMUNDS" userId="57fb2244-f77a-4291-bf83-84bcf6856161" providerId="ADAL" clId="{D97D8D4D-E026-4515-A213-914F7E2FF0D8}" dt="2020-06-30T12:05:22.622" v="138" actId="208"/>
          <pc:sldLayoutMkLst>
            <pc:docMk/>
            <pc:sldMasterMk cId="2603236934" sldId="2147483648"/>
            <pc:sldLayoutMk cId="1247809271" sldId="2147483660"/>
          </pc:sldLayoutMkLst>
          <pc:spChg chg="mod">
            <ac:chgData name="Peter EDMUNDS" userId="57fb2244-f77a-4291-bf83-84bcf6856161" providerId="ADAL" clId="{D97D8D4D-E026-4515-A213-914F7E2FF0D8}" dt="2020-06-30T12:05:06.359" v="133" actId="208"/>
            <ac:spMkLst>
              <pc:docMk/>
              <pc:sldMasterMk cId="2603236934" sldId="2147483648"/>
              <pc:sldLayoutMk cId="1247809271" sldId="2147483660"/>
              <ac:spMk id="4" creationId="{50670FC4-B1BE-4CCF-9111-CFE3D8CAE3EA}"/>
            </ac:spMkLst>
          </pc:spChg>
          <pc:spChg chg="mod">
            <ac:chgData name="Peter EDMUNDS" userId="57fb2244-f77a-4291-bf83-84bcf6856161" providerId="ADAL" clId="{D97D8D4D-E026-4515-A213-914F7E2FF0D8}" dt="2020-06-30T12:05:15.108" v="135" actId="208"/>
            <ac:spMkLst>
              <pc:docMk/>
              <pc:sldMasterMk cId="2603236934" sldId="2147483648"/>
              <pc:sldLayoutMk cId="1247809271" sldId="2147483660"/>
              <ac:spMk id="5" creationId="{753E6534-3074-4905-804D-B4C79367EED2}"/>
            </ac:spMkLst>
          </pc:spChg>
          <pc:spChg chg="mod">
            <ac:chgData name="Peter EDMUNDS" userId="57fb2244-f77a-4291-bf83-84bcf6856161" providerId="ADAL" clId="{D97D8D4D-E026-4515-A213-914F7E2FF0D8}" dt="2020-06-30T12:05:17.864" v="136" actId="208"/>
            <ac:spMkLst>
              <pc:docMk/>
              <pc:sldMasterMk cId="2603236934" sldId="2147483648"/>
              <pc:sldLayoutMk cId="1247809271" sldId="2147483660"/>
              <ac:spMk id="6" creationId="{F5D52918-9308-4B53-9A68-93D5A7D6638E}"/>
            </ac:spMkLst>
          </pc:spChg>
          <pc:spChg chg="mod">
            <ac:chgData name="Peter EDMUNDS" userId="57fb2244-f77a-4291-bf83-84bcf6856161" providerId="ADAL" clId="{D97D8D4D-E026-4515-A213-914F7E2FF0D8}" dt="2020-06-30T12:05:20.433" v="137" actId="208"/>
            <ac:spMkLst>
              <pc:docMk/>
              <pc:sldMasterMk cId="2603236934" sldId="2147483648"/>
              <pc:sldLayoutMk cId="1247809271" sldId="2147483660"/>
              <ac:spMk id="7" creationId="{67272191-372C-4A8E-9255-9A9D4B8B8774}"/>
            </ac:spMkLst>
          </pc:spChg>
          <pc:spChg chg="mod">
            <ac:chgData name="Peter EDMUNDS" userId="57fb2244-f77a-4291-bf83-84bcf6856161" providerId="ADAL" clId="{D97D8D4D-E026-4515-A213-914F7E2FF0D8}" dt="2020-06-30T12:05:22.622" v="138" actId="208"/>
            <ac:spMkLst>
              <pc:docMk/>
              <pc:sldMasterMk cId="2603236934" sldId="2147483648"/>
              <pc:sldLayoutMk cId="1247809271" sldId="2147483660"/>
              <ac:spMk id="8" creationId="{E8916B18-71F9-457D-A320-ABD75F26B5B5}"/>
            </ac:spMkLst>
          </pc:spChg>
          <pc:spChg chg="mod">
            <ac:chgData name="Peter EDMUNDS" userId="57fb2244-f77a-4291-bf83-84bcf6856161" providerId="ADAL" clId="{D97D8D4D-E026-4515-A213-914F7E2FF0D8}" dt="2020-06-30T12:03:58.949" v="117" actId="208"/>
            <ac:spMkLst>
              <pc:docMk/>
              <pc:sldMasterMk cId="2603236934" sldId="2147483648"/>
              <pc:sldLayoutMk cId="1247809271" sldId="2147483660"/>
              <ac:spMk id="13" creationId="{213A6664-0A7E-4ED6-8FBF-AF646F9F0609}"/>
            </ac:spMkLst>
          </pc:spChg>
          <pc:picChg chg="add">
            <ac:chgData name="Peter EDMUNDS" userId="57fb2244-f77a-4291-bf83-84bcf6856161" providerId="ADAL" clId="{D97D8D4D-E026-4515-A213-914F7E2FF0D8}" dt="2020-06-30T12:00:11.213" v="63"/>
            <ac:picMkLst>
              <pc:docMk/>
              <pc:sldMasterMk cId="2603236934" sldId="2147483648"/>
              <pc:sldLayoutMk cId="1247809271" sldId="2147483660"/>
              <ac:picMk id="12" creationId="{153C1A93-FD80-4782-936F-E011C1186773}"/>
            </ac:picMkLst>
          </pc:picChg>
          <pc:picChg chg="del">
            <ac:chgData name="Peter EDMUNDS" userId="57fb2244-f77a-4291-bf83-84bcf6856161" providerId="ADAL" clId="{D97D8D4D-E026-4515-A213-914F7E2FF0D8}" dt="2020-06-30T12:00:06.182" v="62" actId="478"/>
            <ac:picMkLst>
              <pc:docMk/>
              <pc:sldMasterMk cId="2603236934" sldId="2147483648"/>
              <pc:sldLayoutMk cId="1247809271" sldId="2147483660"/>
              <ac:picMk id="14" creationId="{BD8F1D76-42BD-4183-BFED-E728ECEB9CCC}"/>
            </ac:picMkLst>
          </pc:picChg>
        </pc:sldLayoutChg>
        <pc:sldLayoutChg chg="addSp delSp modSp">
          <pc:chgData name="Peter EDMUNDS" userId="57fb2244-f77a-4291-bf83-84bcf6856161" providerId="ADAL" clId="{D97D8D4D-E026-4515-A213-914F7E2FF0D8}" dt="2020-06-30T12:05:41.696" v="144" actId="208"/>
          <pc:sldLayoutMkLst>
            <pc:docMk/>
            <pc:sldMasterMk cId="2603236934" sldId="2147483648"/>
            <pc:sldLayoutMk cId="3686479584" sldId="2147483661"/>
          </pc:sldLayoutMkLst>
          <pc:spChg chg="mod">
            <ac:chgData name="Peter EDMUNDS" userId="57fb2244-f77a-4291-bf83-84bcf6856161" providerId="ADAL" clId="{D97D8D4D-E026-4515-A213-914F7E2FF0D8}" dt="2020-06-30T12:05:33.787" v="140" actId="208"/>
            <ac:spMkLst>
              <pc:docMk/>
              <pc:sldMasterMk cId="2603236934" sldId="2147483648"/>
              <pc:sldLayoutMk cId="3686479584" sldId="2147483661"/>
              <ac:spMk id="5" creationId="{674DAE1A-0CC0-43A5-B255-1FE7869D4297}"/>
            </ac:spMkLst>
          </pc:spChg>
          <pc:spChg chg="mod">
            <ac:chgData name="Peter EDMUNDS" userId="57fb2244-f77a-4291-bf83-84bcf6856161" providerId="ADAL" clId="{D97D8D4D-E026-4515-A213-914F7E2FF0D8}" dt="2020-06-30T12:05:37.060" v="142" actId="207"/>
            <ac:spMkLst>
              <pc:docMk/>
              <pc:sldMasterMk cId="2603236934" sldId="2147483648"/>
              <pc:sldLayoutMk cId="3686479584" sldId="2147483661"/>
              <ac:spMk id="6" creationId="{4A1AB901-BD08-4A90-8A37-1E8881BC335C}"/>
            </ac:spMkLst>
          </pc:spChg>
          <pc:spChg chg="mod">
            <ac:chgData name="Peter EDMUNDS" userId="57fb2244-f77a-4291-bf83-84bcf6856161" providerId="ADAL" clId="{D97D8D4D-E026-4515-A213-914F7E2FF0D8}" dt="2020-06-30T12:05:39.573" v="143" actId="208"/>
            <ac:spMkLst>
              <pc:docMk/>
              <pc:sldMasterMk cId="2603236934" sldId="2147483648"/>
              <pc:sldLayoutMk cId="3686479584" sldId="2147483661"/>
              <ac:spMk id="7" creationId="{B242F356-A348-4982-92EB-0DA040DFE888}"/>
            </ac:spMkLst>
          </pc:spChg>
          <pc:spChg chg="mod">
            <ac:chgData name="Peter EDMUNDS" userId="57fb2244-f77a-4291-bf83-84bcf6856161" providerId="ADAL" clId="{D97D8D4D-E026-4515-A213-914F7E2FF0D8}" dt="2020-06-30T12:05:41.696" v="144" actId="208"/>
            <ac:spMkLst>
              <pc:docMk/>
              <pc:sldMasterMk cId="2603236934" sldId="2147483648"/>
              <pc:sldLayoutMk cId="3686479584" sldId="2147483661"/>
              <ac:spMk id="8" creationId="{69347FDD-CB4A-4987-9D00-AB960D5C4E5C}"/>
            </ac:spMkLst>
          </pc:spChg>
          <pc:spChg chg="mod">
            <ac:chgData name="Peter EDMUNDS" userId="57fb2244-f77a-4291-bf83-84bcf6856161" providerId="ADAL" clId="{D97D8D4D-E026-4515-A213-914F7E2FF0D8}" dt="2020-06-30T12:05:31.456" v="139" actId="208"/>
            <ac:spMkLst>
              <pc:docMk/>
              <pc:sldMasterMk cId="2603236934" sldId="2147483648"/>
              <pc:sldLayoutMk cId="3686479584" sldId="2147483661"/>
              <ac:spMk id="9" creationId="{B1291035-4345-49B6-8034-E83C8CAB1FAD}"/>
            </ac:spMkLst>
          </pc:spChg>
          <pc:spChg chg="mod">
            <ac:chgData name="Peter EDMUNDS" userId="57fb2244-f77a-4291-bf83-84bcf6856161" providerId="ADAL" clId="{D97D8D4D-E026-4515-A213-914F7E2FF0D8}" dt="2020-06-30T12:04:04.426" v="118" actId="207"/>
            <ac:spMkLst>
              <pc:docMk/>
              <pc:sldMasterMk cId="2603236934" sldId="2147483648"/>
              <pc:sldLayoutMk cId="3686479584" sldId="2147483661"/>
              <ac:spMk id="14" creationId="{7E69E080-DD90-4F74-AA5C-36D62D05EFC9}"/>
            </ac:spMkLst>
          </pc:spChg>
          <pc:picChg chg="add mod">
            <ac:chgData name="Peter EDMUNDS" userId="57fb2244-f77a-4291-bf83-84bcf6856161" providerId="ADAL" clId="{D97D8D4D-E026-4515-A213-914F7E2FF0D8}" dt="2020-06-30T12:00:14.624" v="67" actId="1035"/>
            <ac:picMkLst>
              <pc:docMk/>
              <pc:sldMasterMk cId="2603236934" sldId="2147483648"/>
              <pc:sldLayoutMk cId="3686479584" sldId="2147483661"/>
              <ac:picMk id="12" creationId="{EF6EA49C-E5B1-4B46-8569-86D1F445DAB8}"/>
            </ac:picMkLst>
          </pc:picChg>
          <pc:picChg chg="del">
            <ac:chgData name="Peter EDMUNDS" userId="57fb2244-f77a-4291-bf83-84bcf6856161" providerId="ADAL" clId="{D97D8D4D-E026-4515-A213-914F7E2FF0D8}" dt="2020-06-30T12:00:12.663" v="64" actId="478"/>
            <ac:picMkLst>
              <pc:docMk/>
              <pc:sldMasterMk cId="2603236934" sldId="2147483648"/>
              <pc:sldLayoutMk cId="3686479584" sldId="2147483661"/>
              <ac:picMk id="15" creationId="{D36CE275-C02F-44FA-BD65-2CCDE6146D39}"/>
            </ac:picMkLst>
          </pc:picChg>
        </pc:sldLayoutChg>
        <pc:sldLayoutChg chg="addSp delSp modSp">
          <pc:chgData name="Peter EDMUNDS" userId="57fb2244-f77a-4291-bf83-84bcf6856161" providerId="ADAL" clId="{D97D8D4D-E026-4515-A213-914F7E2FF0D8}" dt="2020-06-30T12:05:55.442" v="150" actId="208"/>
          <pc:sldLayoutMkLst>
            <pc:docMk/>
            <pc:sldMasterMk cId="2603236934" sldId="2147483648"/>
            <pc:sldLayoutMk cId="1653136432" sldId="2147483662"/>
          </pc:sldLayoutMkLst>
          <pc:spChg chg="mod">
            <ac:chgData name="Peter EDMUNDS" userId="57fb2244-f77a-4291-bf83-84bcf6856161" providerId="ADAL" clId="{D97D8D4D-E026-4515-A213-914F7E2FF0D8}" dt="2020-06-30T12:05:48.289" v="146" actId="208"/>
            <ac:spMkLst>
              <pc:docMk/>
              <pc:sldMasterMk cId="2603236934" sldId="2147483648"/>
              <pc:sldLayoutMk cId="1653136432" sldId="2147483662"/>
              <ac:spMk id="5" creationId="{7986B3DB-F66E-4649-8DAE-977FA0BFD062}"/>
            </ac:spMkLst>
          </pc:spChg>
          <pc:spChg chg="mod">
            <ac:chgData name="Peter EDMUNDS" userId="57fb2244-f77a-4291-bf83-84bcf6856161" providerId="ADAL" clId="{D97D8D4D-E026-4515-A213-914F7E2FF0D8}" dt="2020-06-30T12:05:50.792" v="147" actId="208"/>
            <ac:spMkLst>
              <pc:docMk/>
              <pc:sldMasterMk cId="2603236934" sldId="2147483648"/>
              <pc:sldLayoutMk cId="1653136432" sldId="2147483662"/>
              <ac:spMk id="6" creationId="{197C638C-F41D-4B04-ABD7-6F8D71098089}"/>
            </ac:spMkLst>
          </pc:spChg>
          <pc:spChg chg="mod">
            <ac:chgData name="Peter EDMUNDS" userId="57fb2244-f77a-4291-bf83-84bcf6856161" providerId="ADAL" clId="{D97D8D4D-E026-4515-A213-914F7E2FF0D8}" dt="2020-06-30T12:05:53.310" v="149" actId="207"/>
            <ac:spMkLst>
              <pc:docMk/>
              <pc:sldMasterMk cId="2603236934" sldId="2147483648"/>
              <pc:sldLayoutMk cId="1653136432" sldId="2147483662"/>
              <ac:spMk id="7" creationId="{3D74E23C-1AAF-4626-84B9-BC8FC82DEFD3}"/>
            </ac:spMkLst>
          </pc:spChg>
          <pc:spChg chg="mod">
            <ac:chgData name="Peter EDMUNDS" userId="57fb2244-f77a-4291-bf83-84bcf6856161" providerId="ADAL" clId="{D97D8D4D-E026-4515-A213-914F7E2FF0D8}" dt="2020-06-30T12:05:55.442" v="150" actId="208"/>
            <ac:spMkLst>
              <pc:docMk/>
              <pc:sldMasterMk cId="2603236934" sldId="2147483648"/>
              <pc:sldLayoutMk cId="1653136432" sldId="2147483662"/>
              <ac:spMk id="8" creationId="{198A41D4-0A62-462C-B057-F92C270B8BE1}"/>
            </ac:spMkLst>
          </pc:spChg>
          <pc:spChg chg="mod">
            <ac:chgData name="Peter EDMUNDS" userId="57fb2244-f77a-4291-bf83-84bcf6856161" providerId="ADAL" clId="{D97D8D4D-E026-4515-A213-914F7E2FF0D8}" dt="2020-06-30T12:05:46.070" v="145" actId="208"/>
            <ac:spMkLst>
              <pc:docMk/>
              <pc:sldMasterMk cId="2603236934" sldId="2147483648"/>
              <pc:sldLayoutMk cId="1653136432" sldId="2147483662"/>
              <ac:spMk id="9" creationId="{6DB8BA89-5D51-4159-A869-2DDA01BFD983}"/>
            </ac:spMkLst>
          </pc:spChg>
          <pc:spChg chg="mod">
            <ac:chgData name="Peter EDMUNDS" userId="57fb2244-f77a-4291-bf83-84bcf6856161" providerId="ADAL" clId="{D97D8D4D-E026-4515-A213-914F7E2FF0D8}" dt="2020-06-30T12:04:07.274" v="119" actId="207"/>
            <ac:spMkLst>
              <pc:docMk/>
              <pc:sldMasterMk cId="2603236934" sldId="2147483648"/>
              <pc:sldLayoutMk cId="1653136432" sldId="2147483662"/>
              <ac:spMk id="14" creationId="{2B2957C3-DF0D-46A4-A102-AD92A8BBAD7F}"/>
            </ac:spMkLst>
          </pc:spChg>
          <pc:picChg chg="add">
            <ac:chgData name="Peter EDMUNDS" userId="57fb2244-f77a-4291-bf83-84bcf6856161" providerId="ADAL" clId="{D97D8D4D-E026-4515-A213-914F7E2FF0D8}" dt="2020-06-30T12:00:17.320" v="69"/>
            <ac:picMkLst>
              <pc:docMk/>
              <pc:sldMasterMk cId="2603236934" sldId="2147483648"/>
              <pc:sldLayoutMk cId="1653136432" sldId="2147483662"/>
              <ac:picMk id="12" creationId="{F50A4281-A6DC-4C7B-91B4-A53C672674A8}"/>
            </ac:picMkLst>
          </pc:picChg>
          <pc:picChg chg="del">
            <ac:chgData name="Peter EDMUNDS" userId="57fb2244-f77a-4291-bf83-84bcf6856161" providerId="ADAL" clId="{D97D8D4D-E026-4515-A213-914F7E2FF0D8}" dt="2020-06-30T12:00:17.100" v="68" actId="478"/>
            <ac:picMkLst>
              <pc:docMk/>
              <pc:sldMasterMk cId="2603236934" sldId="2147483648"/>
              <pc:sldLayoutMk cId="1653136432" sldId="2147483662"/>
              <ac:picMk id="15" creationId="{BF039451-4584-446B-96D1-BC979D288802}"/>
            </ac:picMkLst>
          </pc:picChg>
        </pc:sldLayoutChg>
        <pc:sldLayoutChg chg="addSp delSp modSp">
          <pc:chgData name="Peter EDMUNDS" userId="57fb2244-f77a-4291-bf83-84bcf6856161" providerId="ADAL" clId="{D97D8D4D-E026-4515-A213-914F7E2FF0D8}" dt="2020-06-30T12:06:19.598" v="156" actId="207"/>
          <pc:sldLayoutMkLst>
            <pc:docMk/>
            <pc:sldMasterMk cId="2603236934" sldId="2147483648"/>
            <pc:sldLayoutMk cId="3871895606" sldId="2147483663"/>
          </pc:sldLayoutMkLst>
          <pc:spChg chg="mod">
            <ac:chgData name="Peter EDMUNDS" userId="57fb2244-f77a-4291-bf83-84bcf6856161" providerId="ADAL" clId="{D97D8D4D-E026-4515-A213-914F7E2FF0D8}" dt="2020-06-30T12:06:12.511" v="152" actId="208"/>
            <ac:spMkLst>
              <pc:docMk/>
              <pc:sldMasterMk cId="2603236934" sldId="2147483648"/>
              <pc:sldLayoutMk cId="3871895606" sldId="2147483663"/>
              <ac:spMk id="5" creationId="{FFFD9FC6-D0BB-45CB-AB94-44CB54B02CE5}"/>
            </ac:spMkLst>
          </pc:spChg>
          <pc:spChg chg="mod">
            <ac:chgData name="Peter EDMUNDS" userId="57fb2244-f77a-4291-bf83-84bcf6856161" providerId="ADAL" clId="{D97D8D4D-E026-4515-A213-914F7E2FF0D8}" dt="2020-06-30T12:06:14.674" v="153" actId="208"/>
            <ac:spMkLst>
              <pc:docMk/>
              <pc:sldMasterMk cId="2603236934" sldId="2147483648"/>
              <pc:sldLayoutMk cId="3871895606" sldId="2147483663"/>
              <ac:spMk id="6" creationId="{2A6B7DFB-3493-4763-86D6-FC1EABF8E201}"/>
            </ac:spMkLst>
          </pc:spChg>
          <pc:spChg chg="mod">
            <ac:chgData name="Peter EDMUNDS" userId="57fb2244-f77a-4291-bf83-84bcf6856161" providerId="ADAL" clId="{D97D8D4D-E026-4515-A213-914F7E2FF0D8}" dt="2020-06-30T12:06:17.223" v="154" actId="208"/>
            <ac:spMkLst>
              <pc:docMk/>
              <pc:sldMasterMk cId="2603236934" sldId="2147483648"/>
              <pc:sldLayoutMk cId="3871895606" sldId="2147483663"/>
              <ac:spMk id="7" creationId="{BC64F25B-2E13-4DC0-B429-4F235CC18101}"/>
            </ac:spMkLst>
          </pc:spChg>
          <pc:spChg chg="mod">
            <ac:chgData name="Peter EDMUNDS" userId="57fb2244-f77a-4291-bf83-84bcf6856161" providerId="ADAL" clId="{D97D8D4D-E026-4515-A213-914F7E2FF0D8}" dt="2020-06-30T12:06:19.598" v="156" actId="207"/>
            <ac:spMkLst>
              <pc:docMk/>
              <pc:sldMasterMk cId="2603236934" sldId="2147483648"/>
              <pc:sldLayoutMk cId="3871895606" sldId="2147483663"/>
              <ac:spMk id="8" creationId="{6F6A4F4E-3C6C-4F8F-9C65-EE89A368D0A4}"/>
            </ac:spMkLst>
          </pc:spChg>
          <pc:spChg chg="mod">
            <ac:chgData name="Peter EDMUNDS" userId="57fb2244-f77a-4291-bf83-84bcf6856161" providerId="ADAL" clId="{D97D8D4D-E026-4515-A213-914F7E2FF0D8}" dt="2020-06-30T12:06:09.727" v="151" actId="208"/>
            <ac:spMkLst>
              <pc:docMk/>
              <pc:sldMasterMk cId="2603236934" sldId="2147483648"/>
              <pc:sldLayoutMk cId="3871895606" sldId="2147483663"/>
              <ac:spMk id="9" creationId="{BF9993D6-540A-4A42-BA0A-804F85E72448}"/>
            </ac:spMkLst>
          </pc:spChg>
          <pc:spChg chg="mod">
            <ac:chgData name="Peter EDMUNDS" userId="57fb2244-f77a-4291-bf83-84bcf6856161" providerId="ADAL" clId="{D97D8D4D-E026-4515-A213-914F7E2FF0D8}" dt="2020-06-30T12:04:09.671" v="120" actId="207"/>
            <ac:spMkLst>
              <pc:docMk/>
              <pc:sldMasterMk cId="2603236934" sldId="2147483648"/>
              <pc:sldLayoutMk cId="3871895606" sldId="2147483663"/>
              <ac:spMk id="14" creationId="{2EEB6042-05A0-4BB3-A021-5EEE730AD6F3}"/>
            </ac:spMkLst>
          </pc:spChg>
          <pc:picChg chg="add">
            <ac:chgData name="Peter EDMUNDS" userId="57fb2244-f77a-4291-bf83-84bcf6856161" providerId="ADAL" clId="{D97D8D4D-E026-4515-A213-914F7E2FF0D8}" dt="2020-06-30T12:00:19.712" v="71"/>
            <ac:picMkLst>
              <pc:docMk/>
              <pc:sldMasterMk cId="2603236934" sldId="2147483648"/>
              <pc:sldLayoutMk cId="3871895606" sldId="2147483663"/>
              <ac:picMk id="12" creationId="{2389D82F-A837-4FB5-B650-DBACC8773E04}"/>
            </ac:picMkLst>
          </pc:picChg>
          <pc:picChg chg="del">
            <ac:chgData name="Peter EDMUNDS" userId="57fb2244-f77a-4291-bf83-84bcf6856161" providerId="ADAL" clId="{D97D8D4D-E026-4515-A213-914F7E2FF0D8}" dt="2020-06-30T12:00:19.471" v="70" actId="478"/>
            <ac:picMkLst>
              <pc:docMk/>
              <pc:sldMasterMk cId="2603236934" sldId="2147483648"/>
              <pc:sldLayoutMk cId="3871895606" sldId="2147483663"/>
              <ac:picMk id="15" creationId="{640660DD-BF73-4E1E-9DC1-AF46F8412868}"/>
            </ac:picMkLst>
          </pc:picChg>
        </pc:sldLayoutChg>
        <pc:sldLayoutChg chg="addSp delSp modSp">
          <pc:chgData name="Peter EDMUNDS" userId="57fb2244-f77a-4291-bf83-84bcf6856161" providerId="ADAL" clId="{D97D8D4D-E026-4515-A213-914F7E2FF0D8}" dt="2020-06-30T12:03:28.856" v="113" actId="208"/>
          <pc:sldLayoutMkLst>
            <pc:docMk/>
            <pc:sldMasterMk cId="2603236934" sldId="2147483648"/>
            <pc:sldLayoutMk cId="4260661887" sldId="2147483664"/>
          </pc:sldLayoutMkLst>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4" creationId="{50670FC4-B1BE-4CCF-9111-CFE3D8CAE3EA}"/>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5" creationId="{753E6534-3074-4905-804D-B4C79367EED2}"/>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6" creationId="{F5D52918-9308-4B53-9A68-93D5A7D6638E}"/>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7" creationId="{67272191-372C-4A8E-9255-9A9D4B8B8774}"/>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8" creationId="{E8916B18-71F9-457D-A320-ABD75F26B5B5}"/>
            </ac:spMkLst>
          </pc:spChg>
          <pc:spChg chg="mod">
            <ac:chgData name="Peter EDMUNDS" userId="57fb2244-f77a-4291-bf83-84bcf6856161" providerId="ADAL" clId="{D97D8D4D-E026-4515-A213-914F7E2FF0D8}" dt="2020-06-30T12:03:26.081" v="112" actId="208"/>
            <ac:spMkLst>
              <pc:docMk/>
              <pc:sldMasterMk cId="2603236934" sldId="2147483648"/>
              <pc:sldLayoutMk cId="4260661887" sldId="2147483664"/>
              <ac:spMk id="9" creationId="{0B8ABD72-1160-4214-8734-C05D02D4BC8C}"/>
            </ac:spMkLst>
          </pc:spChg>
          <pc:spChg chg="mod">
            <ac:chgData name="Peter EDMUNDS" userId="57fb2244-f77a-4291-bf83-84bcf6856161" providerId="ADAL" clId="{D97D8D4D-E026-4515-A213-914F7E2FF0D8}" dt="2020-06-30T12:03:28.856" v="113" actId="208"/>
            <ac:spMkLst>
              <pc:docMk/>
              <pc:sldMasterMk cId="2603236934" sldId="2147483648"/>
              <pc:sldLayoutMk cId="4260661887" sldId="2147483664"/>
              <ac:spMk id="10" creationId="{426FE47C-5C79-4F2C-8688-CF56B191AAB5}"/>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4" creationId="{A9DCDE54-C459-4039-8CC6-0397C11B5FBA}"/>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5" creationId="{F2419EEE-76C6-4B76-B7D0-462D1D6CAB7B}"/>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7" creationId="{D09C4F33-6B2F-4E14-9FDF-7620CE6DD1E3}"/>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8" creationId="{1400294B-7594-4CDA-878F-0D7F778980C6}"/>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9" creationId="{FC64473F-D55D-41FC-AD60-7674044AA620}"/>
            </ac:spMkLst>
          </pc:spChg>
          <pc:spChg chg="mod">
            <ac:chgData name="Peter EDMUNDS" userId="57fb2244-f77a-4291-bf83-84bcf6856161" providerId="ADAL" clId="{D97D8D4D-E026-4515-A213-914F7E2FF0D8}" dt="2020-06-30T11:51:34.800" v="30" actId="207"/>
            <ac:spMkLst>
              <pc:docMk/>
              <pc:sldMasterMk cId="2603236934" sldId="2147483648"/>
              <pc:sldLayoutMk cId="4260661887" sldId="2147483664"/>
              <ac:spMk id="36" creationId="{373983B0-A700-4961-B5D7-DDB8B6A9E52F}"/>
            </ac:spMkLst>
          </pc:spChg>
          <pc:picChg chg="add">
            <ac:chgData name="Peter EDMUNDS" userId="57fb2244-f77a-4291-bf83-84bcf6856161" providerId="ADAL" clId="{D97D8D4D-E026-4515-A213-914F7E2FF0D8}" dt="2020-06-30T11:51:27.299" v="29"/>
            <ac:picMkLst>
              <pc:docMk/>
              <pc:sldMasterMk cId="2603236934" sldId="2147483648"/>
              <pc:sldLayoutMk cId="4260661887" sldId="2147483664"/>
              <ac:picMk id="23" creationId="{C6E3F6B0-AEDD-4EF9-A321-13B0547739D1}"/>
            </ac:picMkLst>
          </pc:picChg>
          <pc:picChg chg="del">
            <ac:chgData name="Peter EDMUNDS" userId="57fb2244-f77a-4291-bf83-84bcf6856161" providerId="ADAL" clId="{D97D8D4D-E026-4515-A213-914F7E2FF0D8}" dt="2020-06-30T11:51:26.914" v="28" actId="478"/>
            <ac:picMkLst>
              <pc:docMk/>
              <pc:sldMasterMk cId="2603236934" sldId="2147483648"/>
              <pc:sldLayoutMk cId="4260661887" sldId="2147483664"/>
              <ac:picMk id="37" creationId="{67EAFAD3-7E4D-4EF7-9430-D1149F3B73E3}"/>
            </ac:picMkLst>
          </pc:picChg>
        </pc:sldLayoutChg>
        <pc:sldLayoutChg chg="addSp delSp modSp delAnim">
          <pc:chgData name="Peter EDMUNDS" userId="57fb2244-f77a-4291-bf83-84bcf6856161" providerId="ADAL" clId="{D97D8D4D-E026-4515-A213-914F7E2FF0D8}" dt="2020-06-30T12:08:27.087" v="174" actId="208"/>
          <pc:sldLayoutMkLst>
            <pc:docMk/>
            <pc:sldMasterMk cId="2603236934" sldId="2147483648"/>
            <pc:sldLayoutMk cId="337788936" sldId="2147483665"/>
          </pc:sldLayoutMkLst>
          <pc:spChg chg="mod">
            <ac:chgData name="Peter EDMUNDS" userId="57fb2244-f77a-4291-bf83-84bcf6856161" providerId="ADAL" clId="{D97D8D4D-E026-4515-A213-914F7E2FF0D8}" dt="2020-06-30T12:08:19.798" v="171" actId="208"/>
            <ac:spMkLst>
              <pc:docMk/>
              <pc:sldMasterMk cId="2603236934" sldId="2147483648"/>
              <pc:sldLayoutMk cId="337788936" sldId="2147483665"/>
              <ac:spMk id="5" creationId="{753E6534-3074-4905-804D-B4C79367EED2}"/>
            </ac:spMkLst>
          </pc:spChg>
          <pc:spChg chg="mod">
            <ac:chgData name="Peter EDMUNDS" userId="57fb2244-f77a-4291-bf83-84bcf6856161" providerId="ADAL" clId="{D97D8D4D-E026-4515-A213-914F7E2FF0D8}" dt="2020-06-30T12:08:22.252" v="172" actId="208"/>
            <ac:spMkLst>
              <pc:docMk/>
              <pc:sldMasterMk cId="2603236934" sldId="2147483648"/>
              <pc:sldLayoutMk cId="337788936" sldId="2147483665"/>
              <ac:spMk id="6" creationId="{F5D52918-9308-4B53-9A68-93D5A7D6638E}"/>
            </ac:spMkLst>
          </pc:spChg>
          <pc:spChg chg="mod">
            <ac:chgData name="Peter EDMUNDS" userId="57fb2244-f77a-4291-bf83-84bcf6856161" providerId="ADAL" clId="{D97D8D4D-E026-4515-A213-914F7E2FF0D8}" dt="2020-06-30T12:08:24.620" v="173" actId="208"/>
            <ac:spMkLst>
              <pc:docMk/>
              <pc:sldMasterMk cId="2603236934" sldId="2147483648"/>
              <pc:sldLayoutMk cId="337788936" sldId="2147483665"/>
              <ac:spMk id="7" creationId="{67272191-372C-4A8E-9255-9A9D4B8B8774}"/>
            </ac:spMkLst>
          </pc:spChg>
          <pc:spChg chg="mod">
            <ac:chgData name="Peter EDMUNDS" userId="57fb2244-f77a-4291-bf83-84bcf6856161" providerId="ADAL" clId="{D97D8D4D-E026-4515-A213-914F7E2FF0D8}" dt="2020-06-30T12:08:27.087" v="174" actId="208"/>
            <ac:spMkLst>
              <pc:docMk/>
              <pc:sldMasterMk cId="2603236934" sldId="2147483648"/>
              <pc:sldLayoutMk cId="337788936" sldId="2147483665"/>
              <ac:spMk id="8" creationId="{E8916B18-71F9-457D-A320-ABD75F26B5B5}"/>
            </ac:spMkLst>
          </pc:spChg>
          <pc:spChg chg="mod">
            <ac:chgData name="Peter EDMUNDS" userId="57fb2244-f77a-4291-bf83-84bcf6856161" providerId="ADAL" clId="{D97D8D4D-E026-4515-A213-914F7E2FF0D8}" dt="2020-06-30T12:06:26.113" v="157" actId="208"/>
            <ac:spMkLst>
              <pc:docMk/>
              <pc:sldMasterMk cId="2603236934" sldId="2147483648"/>
              <pc:sldLayoutMk cId="337788936" sldId="2147483665"/>
              <ac:spMk id="9" creationId="{0B8ABD72-1160-4214-8734-C05D02D4BC8C}"/>
            </ac:spMkLst>
          </pc:spChg>
          <pc:spChg chg="mod">
            <ac:chgData name="Peter EDMUNDS" userId="57fb2244-f77a-4291-bf83-84bcf6856161" providerId="ADAL" clId="{D97D8D4D-E026-4515-A213-914F7E2FF0D8}" dt="2020-06-30T12:08:07.199" v="169" actId="208"/>
            <ac:spMkLst>
              <pc:docMk/>
              <pc:sldMasterMk cId="2603236934" sldId="2147483648"/>
              <pc:sldLayoutMk cId="337788936" sldId="2147483665"/>
              <ac:spMk id="10" creationId="{426FE47C-5C79-4F2C-8688-CF56B191AAB5}"/>
            </ac:spMkLst>
          </pc:spChg>
          <pc:spChg chg="mod">
            <ac:chgData name="Peter EDMUNDS" userId="57fb2244-f77a-4291-bf83-84bcf6856161" providerId="ADAL" clId="{D97D8D4D-E026-4515-A213-914F7E2FF0D8}" dt="2020-06-30T12:08:17.230" v="170" actId="208"/>
            <ac:spMkLst>
              <pc:docMk/>
              <pc:sldMasterMk cId="2603236934" sldId="2147483648"/>
              <pc:sldLayoutMk cId="337788936" sldId="2147483665"/>
              <ac:spMk id="18" creationId="{240E8016-F92A-48AB-A65A-AD06BB3807E7}"/>
            </ac:spMkLst>
          </pc:spChg>
          <pc:spChg chg="mod">
            <ac:chgData name="Peter EDMUNDS" userId="57fb2244-f77a-4291-bf83-84bcf6856161" providerId="ADAL" clId="{D97D8D4D-E026-4515-A213-914F7E2FF0D8}" dt="2020-06-30T12:04:12.300" v="121" actId="207"/>
            <ac:spMkLst>
              <pc:docMk/>
              <pc:sldMasterMk cId="2603236934" sldId="2147483648"/>
              <pc:sldLayoutMk cId="337788936" sldId="2147483665"/>
              <ac:spMk id="34" creationId="{DC27C9C8-682F-4BC0-B144-1201069291F1}"/>
            </ac:spMkLst>
          </pc:spChg>
          <pc:graphicFrameChg chg="mod">
            <ac:chgData name="Peter EDMUNDS" userId="57fb2244-f77a-4291-bf83-84bcf6856161" providerId="ADAL" clId="{D97D8D4D-E026-4515-A213-914F7E2FF0D8}" dt="2020-06-30T12:06:35.299" v="158" actId="1076"/>
            <ac:graphicFrameMkLst>
              <pc:docMk/>
              <pc:sldMasterMk cId="2603236934" sldId="2147483648"/>
              <pc:sldLayoutMk cId="337788936" sldId="2147483665"/>
              <ac:graphicFrameMk id="26" creationId="{80194498-A804-4908-A0CB-047B235E53ED}"/>
            </ac:graphicFrameMkLst>
          </pc:graphicFrameChg>
          <pc:picChg chg="del mod">
            <ac:chgData name="Peter EDMUNDS" userId="57fb2244-f77a-4291-bf83-84bcf6856161" providerId="ADAL" clId="{D97D8D4D-E026-4515-A213-914F7E2FF0D8}" dt="2020-06-30T12:06:43.333" v="161" actId="478"/>
            <ac:picMkLst>
              <pc:docMk/>
              <pc:sldMasterMk cId="2603236934" sldId="2147483648"/>
              <pc:sldLayoutMk cId="337788936" sldId="2147483665"/>
              <ac:picMk id="3" creationId="{E5E0F8BD-C19C-452B-AF99-1507B17B63DF}"/>
            </ac:picMkLst>
          </pc:picChg>
          <pc:picChg chg="add mod">
            <ac:chgData name="Peter EDMUNDS" userId="57fb2244-f77a-4291-bf83-84bcf6856161" providerId="ADAL" clId="{D97D8D4D-E026-4515-A213-914F7E2FF0D8}" dt="2020-06-30T12:08:02.256" v="168" actId="1076"/>
            <ac:picMkLst>
              <pc:docMk/>
              <pc:sldMasterMk cId="2603236934" sldId="2147483648"/>
              <pc:sldLayoutMk cId="337788936" sldId="2147483665"/>
              <ac:picMk id="4" creationId="{78C2A1C1-7E1D-4621-916F-B85F8E7A9FAE}"/>
            </ac:picMkLst>
          </pc:picChg>
          <pc:picChg chg="add">
            <ac:chgData name="Peter EDMUNDS" userId="57fb2244-f77a-4291-bf83-84bcf6856161" providerId="ADAL" clId="{D97D8D4D-E026-4515-A213-914F7E2FF0D8}" dt="2020-06-30T12:00:22.218" v="73"/>
            <ac:picMkLst>
              <pc:docMk/>
              <pc:sldMasterMk cId="2603236934" sldId="2147483648"/>
              <pc:sldLayoutMk cId="337788936" sldId="2147483665"/>
              <ac:picMk id="31" creationId="{70B3FF87-40E7-47CD-9B14-CECF377E46F9}"/>
            </ac:picMkLst>
          </pc:picChg>
          <pc:picChg chg="del">
            <ac:chgData name="Peter EDMUNDS" userId="57fb2244-f77a-4291-bf83-84bcf6856161" providerId="ADAL" clId="{D97D8D4D-E026-4515-A213-914F7E2FF0D8}" dt="2020-06-30T12:00:21.989" v="72" actId="478"/>
            <ac:picMkLst>
              <pc:docMk/>
              <pc:sldMasterMk cId="2603236934" sldId="2147483648"/>
              <pc:sldLayoutMk cId="337788936" sldId="2147483665"/>
              <ac:picMk id="35" creationId="{A9BF43AC-82F8-47D1-89B9-2FB93A32B159}"/>
            </ac:picMkLst>
          </pc:picChg>
        </pc:sldLayoutChg>
        <pc:sldLayoutChg chg="addSp delSp modSp">
          <pc:chgData name="Peter EDMUNDS" userId="57fb2244-f77a-4291-bf83-84bcf6856161" providerId="ADAL" clId="{D97D8D4D-E026-4515-A213-914F7E2FF0D8}" dt="2020-06-30T12:08:53.002" v="180" actId="208"/>
          <pc:sldLayoutMkLst>
            <pc:docMk/>
            <pc:sldMasterMk cId="2603236934" sldId="2147483648"/>
            <pc:sldLayoutMk cId="3576618344" sldId="2147483666"/>
          </pc:sldLayoutMkLst>
          <pc:spChg chg="mod">
            <ac:chgData name="Peter EDMUNDS" userId="57fb2244-f77a-4291-bf83-84bcf6856161" providerId="ADAL" clId="{D97D8D4D-E026-4515-A213-914F7E2FF0D8}" dt="2020-06-30T12:08:34.784" v="175" actId="208"/>
            <ac:spMkLst>
              <pc:docMk/>
              <pc:sldMasterMk cId="2603236934" sldId="2147483648"/>
              <pc:sldLayoutMk cId="3576618344" sldId="2147483666"/>
              <ac:spMk id="4" creationId="{50670FC4-B1BE-4CCF-9111-CFE3D8CAE3EA}"/>
            </ac:spMkLst>
          </pc:spChg>
          <pc:spChg chg="mod">
            <ac:chgData name="Peter EDMUNDS" userId="57fb2244-f77a-4291-bf83-84bcf6856161" providerId="ADAL" clId="{D97D8D4D-E026-4515-A213-914F7E2FF0D8}" dt="2020-06-30T12:08:38.970" v="177" actId="207"/>
            <ac:spMkLst>
              <pc:docMk/>
              <pc:sldMasterMk cId="2603236934" sldId="2147483648"/>
              <pc:sldLayoutMk cId="3576618344" sldId="2147483666"/>
              <ac:spMk id="5" creationId="{753E6534-3074-4905-804D-B4C79367EED2}"/>
            </ac:spMkLst>
          </pc:spChg>
          <pc:spChg chg="mod">
            <ac:chgData name="Peter EDMUNDS" userId="57fb2244-f77a-4291-bf83-84bcf6856161" providerId="ADAL" clId="{D97D8D4D-E026-4515-A213-914F7E2FF0D8}" dt="2020-06-30T12:08:48.614" v="178" actId="208"/>
            <ac:spMkLst>
              <pc:docMk/>
              <pc:sldMasterMk cId="2603236934" sldId="2147483648"/>
              <pc:sldLayoutMk cId="3576618344" sldId="2147483666"/>
              <ac:spMk id="6" creationId="{F5D52918-9308-4B53-9A68-93D5A7D6638E}"/>
            </ac:spMkLst>
          </pc:spChg>
          <pc:spChg chg="mod">
            <ac:chgData name="Peter EDMUNDS" userId="57fb2244-f77a-4291-bf83-84bcf6856161" providerId="ADAL" clId="{D97D8D4D-E026-4515-A213-914F7E2FF0D8}" dt="2020-06-30T12:08:50.653" v="179" actId="208"/>
            <ac:spMkLst>
              <pc:docMk/>
              <pc:sldMasterMk cId="2603236934" sldId="2147483648"/>
              <pc:sldLayoutMk cId="3576618344" sldId="2147483666"/>
              <ac:spMk id="7" creationId="{67272191-372C-4A8E-9255-9A9D4B8B8774}"/>
            </ac:spMkLst>
          </pc:spChg>
          <pc:spChg chg="mod">
            <ac:chgData name="Peter EDMUNDS" userId="57fb2244-f77a-4291-bf83-84bcf6856161" providerId="ADAL" clId="{D97D8D4D-E026-4515-A213-914F7E2FF0D8}" dt="2020-06-30T12:08:53.002" v="180" actId="208"/>
            <ac:spMkLst>
              <pc:docMk/>
              <pc:sldMasterMk cId="2603236934" sldId="2147483648"/>
              <pc:sldLayoutMk cId="3576618344" sldId="2147483666"/>
              <ac:spMk id="8" creationId="{E8916B18-71F9-457D-A320-ABD75F26B5B5}"/>
            </ac:spMkLst>
          </pc:spChg>
          <pc:spChg chg="mod">
            <ac:chgData name="Peter EDMUNDS" userId="57fb2244-f77a-4291-bf83-84bcf6856161" providerId="ADAL" clId="{D97D8D4D-E026-4515-A213-914F7E2FF0D8}" dt="2020-06-30T12:04:15.945" v="122" actId="207"/>
            <ac:spMkLst>
              <pc:docMk/>
              <pc:sldMasterMk cId="2603236934" sldId="2147483648"/>
              <pc:sldLayoutMk cId="3576618344" sldId="2147483666"/>
              <ac:spMk id="14" creationId="{DB1AB753-76D1-4B80-8D10-77AF61A191B0}"/>
            </ac:spMkLst>
          </pc:spChg>
          <pc:picChg chg="add">
            <ac:chgData name="Peter EDMUNDS" userId="57fb2244-f77a-4291-bf83-84bcf6856161" providerId="ADAL" clId="{D97D8D4D-E026-4515-A213-914F7E2FF0D8}" dt="2020-06-30T12:00:24.995" v="75"/>
            <ac:picMkLst>
              <pc:docMk/>
              <pc:sldMasterMk cId="2603236934" sldId="2147483648"/>
              <pc:sldLayoutMk cId="3576618344" sldId="2147483666"/>
              <ac:picMk id="13" creationId="{469CE504-6A87-4AE2-B621-84E139E9DA58}"/>
            </ac:picMkLst>
          </pc:picChg>
          <pc:picChg chg="del">
            <ac:chgData name="Peter EDMUNDS" userId="57fb2244-f77a-4291-bf83-84bcf6856161" providerId="ADAL" clId="{D97D8D4D-E026-4515-A213-914F7E2FF0D8}" dt="2020-06-30T12:00:24.768" v="74" actId="478"/>
            <ac:picMkLst>
              <pc:docMk/>
              <pc:sldMasterMk cId="2603236934" sldId="2147483648"/>
              <pc:sldLayoutMk cId="3576618344" sldId="2147483666"/>
              <ac:picMk id="15" creationId="{1A8D09B7-7E22-45F5-98FB-C85D518678A1}"/>
            </ac:picMkLst>
          </pc:picChg>
        </pc:sldLayoutChg>
        <pc:sldLayoutChg chg="addSp delSp modSp">
          <pc:chgData name="Peter EDMUNDS" userId="57fb2244-f77a-4291-bf83-84bcf6856161" providerId="ADAL" clId="{D97D8D4D-E026-4515-A213-914F7E2FF0D8}" dt="2020-06-30T12:09:15.301" v="186" actId="208"/>
          <pc:sldLayoutMkLst>
            <pc:docMk/>
            <pc:sldMasterMk cId="2603236934" sldId="2147483648"/>
            <pc:sldLayoutMk cId="340964654" sldId="2147483667"/>
          </pc:sldLayoutMkLst>
          <pc:spChg chg="mod">
            <ac:chgData name="Peter EDMUNDS" userId="57fb2244-f77a-4291-bf83-84bcf6856161" providerId="ADAL" clId="{D97D8D4D-E026-4515-A213-914F7E2FF0D8}" dt="2020-06-30T12:09:08.221" v="182" actId="208"/>
            <ac:spMkLst>
              <pc:docMk/>
              <pc:sldMasterMk cId="2603236934" sldId="2147483648"/>
              <pc:sldLayoutMk cId="340964654" sldId="2147483667"/>
              <ac:spMk id="5" creationId="{674DAE1A-0CC0-43A5-B255-1FE7869D4297}"/>
            </ac:spMkLst>
          </pc:spChg>
          <pc:spChg chg="mod">
            <ac:chgData name="Peter EDMUNDS" userId="57fb2244-f77a-4291-bf83-84bcf6856161" providerId="ADAL" clId="{D97D8D4D-E026-4515-A213-914F7E2FF0D8}" dt="2020-06-30T12:09:10.517" v="184" actId="207"/>
            <ac:spMkLst>
              <pc:docMk/>
              <pc:sldMasterMk cId="2603236934" sldId="2147483648"/>
              <pc:sldLayoutMk cId="340964654" sldId="2147483667"/>
              <ac:spMk id="6" creationId="{4A1AB901-BD08-4A90-8A37-1E8881BC335C}"/>
            </ac:spMkLst>
          </pc:spChg>
          <pc:spChg chg="mod">
            <ac:chgData name="Peter EDMUNDS" userId="57fb2244-f77a-4291-bf83-84bcf6856161" providerId="ADAL" clId="{D97D8D4D-E026-4515-A213-914F7E2FF0D8}" dt="2020-06-30T12:09:12.652" v="185" actId="208"/>
            <ac:spMkLst>
              <pc:docMk/>
              <pc:sldMasterMk cId="2603236934" sldId="2147483648"/>
              <pc:sldLayoutMk cId="340964654" sldId="2147483667"/>
              <ac:spMk id="7" creationId="{B242F356-A348-4982-92EB-0DA040DFE888}"/>
            </ac:spMkLst>
          </pc:spChg>
          <pc:spChg chg="mod">
            <ac:chgData name="Peter EDMUNDS" userId="57fb2244-f77a-4291-bf83-84bcf6856161" providerId="ADAL" clId="{D97D8D4D-E026-4515-A213-914F7E2FF0D8}" dt="2020-06-30T12:09:15.301" v="186" actId="208"/>
            <ac:spMkLst>
              <pc:docMk/>
              <pc:sldMasterMk cId="2603236934" sldId="2147483648"/>
              <pc:sldLayoutMk cId="340964654" sldId="2147483667"/>
              <ac:spMk id="8" creationId="{69347FDD-CB4A-4987-9D00-AB960D5C4E5C}"/>
            </ac:spMkLst>
          </pc:spChg>
          <pc:spChg chg="mod">
            <ac:chgData name="Peter EDMUNDS" userId="57fb2244-f77a-4291-bf83-84bcf6856161" providerId="ADAL" clId="{D97D8D4D-E026-4515-A213-914F7E2FF0D8}" dt="2020-06-30T12:09:05.587" v="181" actId="208"/>
            <ac:spMkLst>
              <pc:docMk/>
              <pc:sldMasterMk cId="2603236934" sldId="2147483648"/>
              <pc:sldLayoutMk cId="340964654" sldId="2147483667"/>
              <ac:spMk id="9" creationId="{B1291035-4345-49B6-8034-E83C8CAB1FAD}"/>
            </ac:spMkLst>
          </pc:spChg>
          <pc:spChg chg="mod">
            <ac:chgData name="Peter EDMUNDS" userId="57fb2244-f77a-4291-bf83-84bcf6856161" providerId="ADAL" clId="{D97D8D4D-E026-4515-A213-914F7E2FF0D8}" dt="2020-06-30T12:04:19.617" v="123" actId="207"/>
            <ac:spMkLst>
              <pc:docMk/>
              <pc:sldMasterMk cId="2603236934" sldId="2147483648"/>
              <pc:sldLayoutMk cId="340964654" sldId="2147483667"/>
              <ac:spMk id="19" creationId="{E72D1C6C-5EB2-45A7-A174-C441ABC34F58}"/>
            </ac:spMkLst>
          </pc:spChg>
          <pc:picChg chg="add">
            <ac:chgData name="Peter EDMUNDS" userId="57fb2244-f77a-4291-bf83-84bcf6856161" providerId="ADAL" clId="{D97D8D4D-E026-4515-A213-914F7E2FF0D8}" dt="2020-06-30T12:00:28.912" v="77"/>
            <ac:picMkLst>
              <pc:docMk/>
              <pc:sldMasterMk cId="2603236934" sldId="2147483648"/>
              <pc:sldLayoutMk cId="340964654" sldId="2147483667"/>
              <ac:picMk id="13" creationId="{8C40C961-939E-4775-A013-DCEDC777E7D6}"/>
            </ac:picMkLst>
          </pc:picChg>
          <pc:picChg chg="del">
            <ac:chgData name="Peter EDMUNDS" userId="57fb2244-f77a-4291-bf83-84bcf6856161" providerId="ADAL" clId="{D97D8D4D-E026-4515-A213-914F7E2FF0D8}" dt="2020-06-30T12:00:28.669" v="76" actId="478"/>
            <ac:picMkLst>
              <pc:docMk/>
              <pc:sldMasterMk cId="2603236934" sldId="2147483648"/>
              <pc:sldLayoutMk cId="340964654" sldId="2147483667"/>
              <ac:picMk id="20" creationId="{914AC97D-2140-4712-B5EA-E85A6AA1B7EF}"/>
            </ac:picMkLst>
          </pc:picChg>
        </pc:sldLayoutChg>
        <pc:sldLayoutChg chg="addSp delSp modSp">
          <pc:chgData name="Peter EDMUNDS" userId="57fb2244-f77a-4291-bf83-84bcf6856161" providerId="ADAL" clId="{D97D8D4D-E026-4515-A213-914F7E2FF0D8}" dt="2020-06-30T12:09:29.584" v="192" actId="208"/>
          <pc:sldLayoutMkLst>
            <pc:docMk/>
            <pc:sldMasterMk cId="2603236934" sldId="2147483648"/>
            <pc:sldLayoutMk cId="3809377478" sldId="2147483668"/>
          </pc:sldLayoutMkLst>
          <pc:spChg chg="mod">
            <ac:chgData name="Peter EDMUNDS" userId="57fb2244-f77a-4291-bf83-84bcf6856161" providerId="ADAL" clId="{D97D8D4D-E026-4515-A213-914F7E2FF0D8}" dt="2020-06-30T12:09:22.868" v="188" actId="208"/>
            <ac:spMkLst>
              <pc:docMk/>
              <pc:sldMasterMk cId="2603236934" sldId="2147483648"/>
              <pc:sldLayoutMk cId="3809377478" sldId="2147483668"/>
              <ac:spMk id="5" creationId="{7986B3DB-F66E-4649-8DAE-977FA0BFD062}"/>
            </ac:spMkLst>
          </pc:spChg>
          <pc:spChg chg="mod">
            <ac:chgData name="Peter EDMUNDS" userId="57fb2244-f77a-4291-bf83-84bcf6856161" providerId="ADAL" clId="{D97D8D4D-E026-4515-A213-914F7E2FF0D8}" dt="2020-06-30T12:09:25.079" v="189" actId="208"/>
            <ac:spMkLst>
              <pc:docMk/>
              <pc:sldMasterMk cId="2603236934" sldId="2147483648"/>
              <pc:sldLayoutMk cId="3809377478" sldId="2147483668"/>
              <ac:spMk id="6" creationId="{197C638C-F41D-4B04-ABD7-6F8D71098089}"/>
            </ac:spMkLst>
          </pc:spChg>
          <pc:spChg chg="mod">
            <ac:chgData name="Peter EDMUNDS" userId="57fb2244-f77a-4291-bf83-84bcf6856161" providerId="ADAL" clId="{D97D8D4D-E026-4515-A213-914F7E2FF0D8}" dt="2020-06-30T12:09:27.504" v="191" actId="207"/>
            <ac:spMkLst>
              <pc:docMk/>
              <pc:sldMasterMk cId="2603236934" sldId="2147483648"/>
              <pc:sldLayoutMk cId="3809377478" sldId="2147483668"/>
              <ac:spMk id="7" creationId="{3D74E23C-1AAF-4626-84B9-BC8FC82DEFD3}"/>
            </ac:spMkLst>
          </pc:spChg>
          <pc:spChg chg="mod">
            <ac:chgData name="Peter EDMUNDS" userId="57fb2244-f77a-4291-bf83-84bcf6856161" providerId="ADAL" clId="{D97D8D4D-E026-4515-A213-914F7E2FF0D8}" dt="2020-06-30T12:09:29.584" v="192" actId="208"/>
            <ac:spMkLst>
              <pc:docMk/>
              <pc:sldMasterMk cId="2603236934" sldId="2147483648"/>
              <pc:sldLayoutMk cId="3809377478" sldId="2147483668"/>
              <ac:spMk id="8" creationId="{198A41D4-0A62-462C-B057-F92C270B8BE1}"/>
            </ac:spMkLst>
          </pc:spChg>
          <pc:spChg chg="mod">
            <ac:chgData name="Peter EDMUNDS" userId="57fb2244-f77a-4291-bf83-84bcf6856161" providerId="ADAL" clId="{D97D8D4D-E026-4515-A213-914F7E2FF0D8}" dt="2020-06-30T12:09:20.158" v="187" actId="208"/>
            <ac:spMkLst>
              <pc:docMk/>
              <pc:sldMasterMk cId="2603236934" sldId="2147483648"/>
              <pc:sldLayoutMk cId="3809377478" sldId="2147483668"/>
              <ac:spMk id="9" creationId="{6DB8BA89-5D51-4159-A869-2DDA01BFD983}"/>
            </ac:spMkLst>
          </pc:spChg>
          <pc:spChg chg="mod">
            <ac:chgData name="Peter EDMUNDS" userId="57fb2244-f77a-4291-bf83-84bcf6856161" providerId="ADAL" clId="{D97D8D4D-E026-4515-A213-914F7E2FF0D8}" dt="2020-06-30T12:04:22.363" v="124" actId="207"/>
            <ac:spMkLst>
              <pc:docMk/>
              <pc:sldMasterMk cId="2603236934" sldId="2147483648"/>
              <pc:sldLayoutMk cId="3809377478" sldId="2147483668"/>
              <ac:spMk id="13" creationId="{78D057FF-9E1F-4CAA-9F23-C6C57AA38A56}"/>
            </ac:spMkLst>
          </pc:spChg>
          <pc:picChg chg="del">
            <ac:chgData name="Peter EDMUNDS" userId="57fb2244-f77a-4291-bf83-84bcf6856161" providerId="ADAL" clId="{D97D8D4D-E026-4515-A213-914F7E2FF0D8}" dt="2020-06-30T12:00:31.364" v="78" actId="478"/>
            <ac:picMkLst>
              <pc:docMk/>
              <pc:sldMasterMk cId="2603236934" sldId="2147483648"/>
              <pc:sldLayoutMk cId="3809377478" sldId="2147483668"/>
              <ac:picMk id="14" creationId="{0602AC53-6EF0-47BD-8B44-61FC446C088C}"/>
            </ac:picMkLst>
          </pc:picChg>
          <pc:picChg chg="add">
            <ac:chgData name="Peter EDMUNDS" userId="57fb2244-f77a-4291-bf83-84bcf6856161" providerId="ADAL" clId="{D97D8D4D-E026-4515-A213-914F7E2FF0D8}" dt="2020-06-30T12:00:31.614" v="79"/>
            <ac:picMkLst>
              <pc:docMk/>
              <pc:sldMasterMk cId="2603236934" sldId="2147483648"/>
              <pc:sldLayoutMk cId="3809377478" sldId="2147483668"/>
              <ac:picMk id="16" creationId="{D37768A3-9FDA-43BA-B840-B3876F23B7F5}"/>
            </ac:picMkLst>
          </pc:picChg>
        </pc:sldLayoutChg>
        <pc:sldLayoutChg chg="addSp delSp modSp">
          <pc:chgData name="Peter EDMUNDS" userId="57fb2244-f77a-4291-bf83-84bcf6856161" providerId="ADAL" clId="{D97D8D4D-E026-4515-A213-914F7E2FF0D8}" dt="2020-06-30T12:19:17.261" v="198" actId="207"/>
          <pc:sldLayoutMkLst>
            <pc:docMk/>
            <pc:sldMasterMk cId="2603236934" sldId="2147483648"/>
            <pc:sldLayoutMk cId="2789086798" sldId="2147483669"/>
          </pc:sldLayoutMkLst>
          <pc:spChg chg="mod">
            <ac:chgData name="Peter EDMUNDS" userId="57fb2244-f77a-4291-bf83-84bcf6856161" providerId="ADAL" clId="{D97D8D4D-E026-4515-A213-914F7E2FF0D8}" dt="2020-06-30T12:19:10.117" v="194" actId="208"/>
            <ac:spMkLst>
              <pc:docMk/>
              <pc:sldMasterMk cId="2603236934" sldId="2147483648"/>
              <pc:sldLayoutMk cId="2789086798" sldId="2147483669"/>
              <ac:spMk id="5" creationId="{FFFD9FC6-D0BB-45CB-AB94-44CB54B02CE5}"/>
            </ac:spMkLst>
          </pc:spChg>
          <pc:spChg chg="mod">
            <ac:chgData name="Peter EDMUNDS" userId="57fb2244-f77a-4291-bf83-84bcf6856161" providerId="ADAL" clId="{D97D8D4D-E026-4515-A213-914F7E2FF0D8}" dt="2020-06-30T12:19:12.866" v="195" actId="208"/>
            <ac:spMkLst>
              <pc:docMk/>
              <pc:sldMasterMk cId="2603236934" sldId="2147483648"/>
              <pc:sldLayoutMk cId="2789086798" sldId="2147483669"/>
              <ac:spMk id="6" creationId="{2A6B7DFB-3493-4763-86D6-FC1EABF8E201}"/>
            </ac:spMkLst>
          </pc:spChg>
          <pc:spChg chg="mod">
            <ac:chgData name="Peter EDMUNDS" userId="57fb2244-f77a-4291-bf83-84bcf6856161" providerId="ADAL" clId="{D97D8D4D-E026-4515-A213-914F7E2FF0D8}" dt="2020-06-30T12:19:15.084" v="196" actId="208"/>
            <ac:spMkLst>
              <pc:docMk/>
              <pc:sldMasterMk cId="2603236934" sldId="2147483648"/>
              <pc:sldLayoutMk cId="2789086798" sldId="2147483669"/>
              <ac:spMk id="7" creationId="{BC64F25B-2E13-4DC0-B429-4F235CC18101}"/>
            </ac:spMkLst>
          </pc:spChg>
          <pc:spChg chg="mod">
            <ac:chgData name="Peter EDMUNDS" userId="57fb2244-f77a-4291-bf83-84bcf6856161" providerId="ADAL" clId="{D97D8D4D-E026-4515-A213-914F7E2FF0D8}" dt="2020-06-30T12:19:17.261" v="198" actId="207"/>
            <ac:spMkLst>
              <pc:docMk/>
              <pc:sldMasterMk cId="2603236934" sldId="2147483648"/>
              <pc:sldLayoutMk cId="2789086798" sldId="2147483669"/>
              <ac:spMk id="8" creationId="{6F6A4F4E-3C6C-4F8F-9C65-EE89A368D0A4}"/>
            </ac:spMkLst>
          </pc:spChg>
          <pc:spChg chg="mod">
            <ac:chgData name="Peter EDMUNDS" userId="57fb2244-f77a-4291-bf83-84bcf6856161" providerId="ADAL" clId="{D97D8D4D-E026-4515-A213-914F7E2FF0D8}" dt="2020-06-30T12:19:07.861" v="193" actId="208"/>
            <ac:spMkLst>
              <pc:docMk/>
              <pc:sldMasterMk cId="2603236934" sldId="2147483648"/>
              <pc:sldLayoutMk cId="2789086798" sldId="2147483669"/>
              <ac:spMk id="9" creationId="{BF9993D6-540A-4A42-BA0A-804F85E72448}"/>
            </ac:spMkLst>
          </pc:spChg>
          <pc:spChg chg="mod">
            <ac:chgData name="Peter EDMUNDS" userId="57fb2244-f77a-4291-bf83-84bcf6856161" providerId="ADAL" clId="{D97D8D4D-E026-4515-A213-914F7E2FF0D8}" dt="2020-06-30T12:04:24.844" v="125" actId="207"/>
            <ac:spMkLst>
              <pc:docMk/>
              <pc:sldMasterMk cId="2603236934" sldId="2147483648"/>
              <pc:sldLayoutMk cId="2789086798" sldId="2147483669"/>
              <ac:spMk id="13" creationId="{38B57F84-8421-4E9C-8C4A-B3B7727A2D5E}"/>
            </ac:spMkLst>
          </pc:spChg>
          <pc:picChg chg="del">
            <ac:chgData name="Peter EDMUNDS" userId="57fb2244-f77a-4291-bf83-84bcf6856161" providerId="ADAL" clId="{D97D8D4D-E026-4515-A213-914F7E2FF0D8}" dt="2020-06-30T12:00:35.137" v="80" actId="478"/>
            <ac:picMkLst>
              <pc:docMk/>
              <pc:sldMasterMk cId="2603236934" sldId="2147483648"/>
              <pc:sldLayoutMk cId="2789086798" sldId="2147483669"/>
              <ac:picMk id="14" creationId="{465E4CF8-0AB0-40AC-BFD4-7505F02409A0}"/>
            </ac:picMkLst>
          </pc:picChg>
          <pc:picChg chg="add">
            <ac:chgData name="Peter EDMUNDS" userId="57fb2244-f77a-4291-bf83-84bcf6856161" providerId="ADAL" clId="{D97D8D4D-E026-4515-A213-914F7E2FF0D8}" dt="2020-06-30T12:00:35.353" v="81"/>
            <ac:picMkLst>
              <pc:docMk/>
              <pc:sldMasterMk cId="2603236934" sldId="2147483648"/>
              <pc:sldLayoutMk cId="2789086798" sldId="2147483669"/>
              <ac:picMk id="16" creationId="{6278DC92-CE88-47A9-9BA1-5DFFFBE8C735}"/>
            </ac:picMkLst>
          </pc:picChg>
        </pc:sldLayoutChg>
        <pc:sldLayoutChg chg="addSp delSp modSp delAnim">
          <pc:chgData name="Peter EDMUNDS" userId="57fb2244-f77a-4291-bf83-84bcf6856161" providerId="ADAL" clId="{D97D8D4D-E026-4515-A213-914F7E2FF0D8}" dt="2020-06-30T12:19:58.593" v="210" actId="1076"/>
          <pc:sldLayoutMkLst>
            <pc:docMk/>
            <pc:sldMasterMk cId="2603236934" sldId="2147483648"/>
            <pc:sldLayoutMk cId="1205881852" sldId="2147483670"/>
          </pc:sldLayoutMkLst>
          <pc:spChg chg="mod">
            <ac:chgData name="Peter EDMUNDS" userId="57fb2244-f77a-4291-bf83-84bcf6856161" providerId="ADAL" clId="{D97D8D4D-E026-4515-A213-914F7E2FF0D8}" dt="2020-06-30T12:19:37.199" v="204" actId="208"/>
            <ac:spMkLst>
              <pc:docMk/>
              <pc:sldMasterMk cId="2603236934" sldId="2147483648"/>
              <pc:sldLayoutMk cId="1205881852" sldId="2147483670"/>
              <ac:spMk id="5" creationId="{753E6534-3074-4905-804D-B4C79367EED2}"/>
            </ac:spMkLst>
          </pc:spChg>
          <pc:spChg chg="mod">
            <ac:chgData name="Peter EDMUNDS" userId="57fb2244-f77a-4291-bf83-84bcf6856161" providerId="ADAL" clId="{D97D8D4D-E026-4515-A213-914F7E2FF0D8}" dt="2020-06-30T12:19:37.199" v="204" actId="208"/>
            <ac:spMkLst>
              <pc:docMk/>
              <pc:sldMasterMk cId="2603236934" sldId="2147483648"/>
              <pc:sldLayoutMk cId="1205881852" sldId="2147483670"/>
              <ac:spMk id="6" creationId="{F5D52918-9308-4B53-9A68-93D5A7D6638E}"/>
            </ac:spMkLst>
          </pc:spChg>
          <pc:spChg chg="mod">
            <ac:chgData name="Peter EDMUNDS" userId="57fb2244-f77a-4291-bf83-84bcf6856161" providerId="ADAL" clId="{D97D8D4D-E026-4515-A213-914F7E2FF0D8}" dt="2020-06-30T12:19:33.663" v="203" actId="208"/>
            <ac:spMkLst>
              <pc:docMk/>
              <pc:sldMasterMk cId="2603236934" sldId="2147483648"/>
              <pc:sldLayoutMk cId="1205881852" sldId="2147483670"/>
              <ac:spMk id="7" creationId="{67272191-372C-4A8E-9255-9A9D4B8B8774}"/>
            </ac:spMkLst>
          </pc:spChg>
          <pc:spChg chg="mod">
            <ac:chgData name="Peter EDMUNDS" userId="57fb2244-f77a-4291-bf83-84bcf6856161" providerId="ADAL" clId="{D97D8D4D-E026-4515-A213-914F7E2FF0D8}" dt="2020-06-30T12:19:31.578" v="202" actId="208"/>
            <ac:spMkLst>
              <pc:docMk/>
              <pc:sldMasterMk cId="2603236934" sldId="2147483648"/>
              <pc:sldLayoutMk cId="1205881852" sldId="2147483670"/>
              <ac:spMk id="8" creationId="{E8916B18-71F9-457D-A320-ABD75F26B5B5}"/>
            </ac:spMkLst>
          </pc:spChg>
          <pc:spChg chg="mod">
            <ac:chgData name="Peter EDMUNDS" userId="57fb2244-f77a-4291-bf83-84bcf6856161" providerId="ADAL" clId="{D97D8D4D-E026-4515-A213-914F7E2FF0D8}" dt="2020-06-30T12:19:24.485" v="199" actId="208"/>
            <ac:spMkLst>
              <pc:docMk/>
              <pc:sldMasterMk cId="2603236934" sldId="2147483648"/>
              <pc:sldLayoutMk cId="1205881852" sldId="2147483670"/>
              <ac:spMk id="9" creationId="{0B8ABD72-1160-4214-8734-C05D02D4BC8C}"/>
            </ac:spMkLst>
          </pc:spChg>
          <pc:spChg chg="mod">
            <ac:chgData name="Peter EDMUNDS" userId="57fb2244-f77a-4291-bf83-84bcf6856161" providerId="ADAL" clId="{D97D8D4D-E026-4515-A213-914F7E2FF0D8}" dt="2020-06-30T12:19:29.129" v="201" actId="208"/>
            <ac:spMkLst>
              <pc:docMk/>
              <pc:sldMasterMk cId="2603236934" sldId="2147483648"/>
              <pc:sldLayoutMk cId="1205881852" sldId="2147483670"/>
              <ac:spMk id="10" creationId="{426FE47C-5C79-4F2C-8688-CF56B191AAB5}"/>
            </ac:spMkLst>
          </pc:spChg>
          <pc:spChg chg="mod">
            <ac:chgData name="Peter EDMUNDS" userId="57fb2244-f77a-4291-bf83-84bcf6856161" providerId="ADAL" clId="{D97D8D4D-E026-4515-A213-914F7E2FF0D8}" dt="2020-06-30T12:19:27.469" v="200" actId="208"/>
            <ac:spMkLst>
              <pc:docMk/>
              <pc:sldMasterMk cId="2603236934" sldId="2147483648"/>
              <pc:sldLayoutMk cId="1205881852" sldId="2147483670"/>
              <ac:spMk id="18" creationId="{240E8016-F92A-48AB-A65A-AD06BB3807E7}"/>
            </ac:spMkLst>
          </pc:spChg>
          <pc:spChg chg="mod">
            <ac:chgData name="Peter EDMUNDS" userId="57fb2244-f77a-4291-bf83-84bcf6856161" providerId="ADAL" clId="{D97D8D4D-E026-4515-A213-914F7E2FF0D8}" dt="2020-06-30T12:04:28.497" v="126" actId="207"/>
            <ac:spMkLst>
              <pc:docMk/>
              <pc:sldMasterMk cId="2603236934" sldId="2147483648"/>
              <pc:sldLayoutMk cId="1205881852" sldId="2147483670"/>
              <ac:spMk id="34" creationId="{F4B1BEB5-7C6D-426D-AAD8-46728AA61C18}"/>
            </ac:spMkLst>
          </pc:spChg>
          <pc:graphicFrameChg chg="modGraphic">
            <ac:chgData name="Peter EDMUNDS" userId="57fb2244-f77a-4291-bf83-84bcf6856161" providerId="ADAL" clId="{D97D8D4D-E026-4515-A213-914F7E2FF0D8}" dt="2020-06-30T12:19:41.066" v="205" actId="14100"/>
            <ac:graphicFrameMkLst>
              <pc:docMk/>
              <pc:sldMasterMk cId="2603236934" sldId="2147483648"/>
              <pc:sldLayoutMk cId="1205881852" sldId="2147483670"/>
              <ac:graphicFrameMk id="29" creationId="{ADD0508A-39E5-48ED-8CA8-2653D72971C0}"/>
            </ac:graphicFrameMkLst>
          </pc:graphicFrameChg>
          <pc:picChg chg="del">
            <ac:chgData name="Peter EDMUNDS" userId="57fb2244-f77a-4291-bf83-84bcf6856161" providerId="ADAL" clId="{D97D8D4D-E026-4515-A213-914F7E2FF0D8}" dt="2020-06-30T12:19:42.606" v="206" actId="478"/>
            <ac:picMkLst>
              <pc:docMk/>
              <pc:sldMasterMk cId="2603236934" sldId="2147483648"/>
              <pc:sldLayoutMk cId="1205881852" sldId="2147483670"/>
              <ac:picMk id="3" creationId="{E5E0F8BD-C19C-452B-AF99-1507B17B63DF}"/>
            </ac:picMkLst>
          </pc:picChg>
          <pc:picChg chg="del">
            <ac:chgData name="Peter EDMUNDS" userId="57fb2244-f77a-4291-bf83-84bcf6856161" providerId="ADAL" clId="{D97D8D4D-E026-4515-A213-914F7E2FF0D8}" dt="2020-06-30T12:19:42.606" v="206" actId="478"/>
            <ac:picMkLst>
              <pc:docMk/>
              <pc:sldMasterMk cId="2603236934" sldId="2147483648"/>
              <pc:sldLayoutMk cId="1205881852" sldId="2147483670"/>
              <ac:picMk id="22" creationId="{38547CA7-2348-48E8-862B-0FC495B6010E}"/>
            </ac:picMkLst>
          </pc:picChg>
          <pc:picChg chg="del">
            <ac:chgData name="Peter EDMUNDS" userId="57fb2244-f77a-4291-bf83-84bcf6856161" providerId="ADAL" clId="{D97D8D4D-E026-4515-A213-914F7E2FF0D8}" dt="2020-06-30T12:00:38.664" v="82" actId="478"/>
            <ac:picMkLst>
              <pc:docMk/>
              <pc:sldMasterMk cId="2603236934" sldId="2147483648"/>
              <pc:sldLayoutMk cId="1205881852" sldId="2147483670"/>
              <ac:picMk id="35" creationId="{70FB0481-14F3-4E16-9FFC-1AF2B592D1A7}"/>
            </ac:picMkLst>
          </pc:picChg>
          <pc:picChg chg="add">
            <ac:chgData name="Peter EDMUNDS" userId="57fb2244-f77a-4291-bf83-84bcf6856161" providerId="ADAL" clId="{D97D8D4D-E026-4515-A213-914F7E2FF0D8}" dt="2020-06-30T12:00:38.887" v="83"/>
            <ac:picMkLst>
              <pc:docMk/>
              <pc:sldMasterMk cId="2603236934" sldId="2147483648"/>
              <pc:sldLayoutMk cId="1205881852" sldId="2147483670"/>
              <ac:picMk id="37" creationId="{4DA37EC0-A9DD-430B-8482-DDD1B53859EA}"/>
            </ac:picMkLst>
          </pc:picChg>
          <pc:picChg chg="add mod">
            <ac:chgData name="Peter EDMUNDS" userId="57fb2244-f77a-4291-bf83-84bcf6856161" providerId="ADAL" clId="{D97D8D4D-E026-4515-A213-914F7E2FF0D8}" dt="2020-06-30T12:19:58.593" v="210" actId="1076"/>
            <ac:picMkLst>
              <pc:docMk/>
              <pc:sldMasterMk cId="2603236934" sldId="2147483648"/>
              <pc:sldLayoutMk cId="1205881852" sldId="2147483670"/>
              <ac:picMk id="38" creationId="{CC100E89-9FE1-40D6-8AB6-98CEF19C9435}"/>
            </ac:picMkLst>
          </pc:picChg>
          <pc:picChg chg="add mod">
            <ac:chgData name="Peter EDMUNDS" userId="57fb2244-f77a-4291-bf83-84bcf6856161" providerId="ADAL" clId="{D97D8D4D-E026-4515-A213-914F7E2FF0D8}" dt="2020-06-30T12:19:54.966" v="209" actId="1076"/>
            <ac:picMkLst>
              <pc:docMk/>
              <pc:sldMasterMk cId="2603236934" sldId="2147483648"/>
              <pc:sldLayoutMk cId="1205881852" sldId="2147483670"/>
              <ac:picMk id="39" creationId="{B1684B44-EE12-4EDA-8994-B977D9FF1F57}"/>
            </ac:picMkLst>
          </pc:picChg>
        </pc:sldLayoutChg>
        <pc:sldLayoutChg chg="addSp delSp modSp">
          <pc:chgData name="Peter EDMUNDS" userId="57fb2244-f77a-4291-bf83-84bcf6856161" providerId="ADAL" clId="{D97D8D4D-E026-4515-A213-914F7E2FF0D8}" dt="2020-06-30T12:20:19.441" v="216" actId="208"/>
          <pc:sldLayoutMkLst>
            <pc:docMk/>
            <pc:sldMasterMk cId="2603236934" sldId="2147483648"/>
            <pc:sldLayoutMk cId="1274842545" sldId="2147483671"/>
          </pc:sldLayoutMkLst>
          <pc:spChg chg="mod">
            <ac:chgData name="Peter EDMUNDS" userId="57fb2244-f77a-4291-bf83-84bcf6856161" providerId="ADAL" clId="{D97D8D4D-E026-4515-A213-914F7E2FF0D8}" dt="2020-06-30T12:20:10.195" v="211" actId="208"/>
            <ac:spMkLst>
              <pc:docMk/>
              <pc:sldMasterMk cId="2603236934" sldId="2147483648"/>
              <pc:sldLayoutMk cId="1274842545" sldId="2147483671"/>
              <ac:spMk id="4" creationId="{50670FC4-B1BE-4CCF-9111-CFE3D8CAE3EA}"/>
            </ac:spMkLst>
          </pc:spChg>
          <pc:spChg chg="mod">
            <ac:chgData name="Peter EDMUNDS" userId="57fb2244-f77a-4291-bf83-84bcf6856161" providerId="ADAL" clId="{D97D8D4D-E026-4515-A213-914F7E2FF0D8}" dt="2020-06-30T12:20:12.441" v="213" actId="207"/>
            <ac:spMkLst>
              <pc:docMk/>
              <pc:sldMasterMk cId="2603236934" sldId="2147483648"/>
              <pc:sldLayoutMk cId="1274842545" sldId="2147483671"/>
              <ac:spMk id="5" creationId="{753E6534-3074-4905-804D-B4C79367EED2}"/>
            </ac:spMkLst>
          </pc:spChg>
          <pc:spChg chg="mod">
            <ac:chgData name="Peter EDMUNDS" userId="57fb2244-f77a-4291-bf83-84bcf6856161" providerId="ADAL" clId="{D97D8D4D-E026-4515-A213-914F7E2FF0D8}" dt="2020-06-30T12:20:15.170" v="214" actId="208"/>
            <ac:spMkLst>
              <pc:docMk/>
              <pc:sldMasterMk cId="2603236934" sldId="2147483648"/>
              <pc:sldLayoutMk cId="1274842545" sldId="2147483671"/>
              <ac:spMk id="6" creationId="{F5D52918-9308-4B53-9A68-93D5A7D6638E}"/>
            </ac:spMkLst>
          </pc:spChg>
          <pc:spChg chg="mod">
            <ac:chgData name="Peter EDMUNDS" userId="57fb2244-f77a-4291-bf83-84bcf6856161" providerId="ADAL" clId="{D97D8D4D-E026-4515-A213-914F7E2FF0D8}" dt="2020-06-30T12:20:17.288" v="215" actId="208"/>
            <ac:spMkLst>
              <pc:docMk/>
              <pc:sldMasterMk cId="2603236934" sldId="2147483648"/>
              <pc:sldLayoutMk cId="1274842545" sldId="2147483671"/>
              <ac:spMk id="7" creationId="{67272191-372C-4A8E-9255-9A9D4B8B8774}"/>
            </ac:spMkLst>
          </pc:spChg>
          <pc:spChg chg="mod">
            <ac:chgData name="Peter EDMUNDS" userId="57fb2244-f77a-4291-bf83-84bcf6856161" providerId="ADAL" clId="{D97D8D4D-E026-4515-A213-914F7E2FF0D8}" dt="2020-06-30T12:20:19.441" v="216" actId="208"/>
            <ac:spMkLst>
              <pc:docMk/>
              <pc:sldMasterMk cId="2603236934" sldId="2147483648"/>
              <pc:sldLayoutMk cId="1274842545" sldId="2147483671"/>
              <ac:spMk id="8" creationId="{E8916B18-71F9-457D-A320-ABD75F26B5B5}"/>
            </ac:spMkLst>
          </pc:spChg>
          <pc:spChg chg="mod">
            <ac:chgData name="Peter EDMUNDS" userId="57fb2244-f77a-4291-bf83-84bcf6856161" providerId="ADAL" clId="{D97D8D4D-E026-4515-A213-914F7E2FF0D8}" dt="2020-06-30T12:04:31.166" v="127" actId="207"/>
            <ac:spMkLst>
              <pc:docMk/>
              <pc:sldMasterMk cId="2603236934" sldId="2147483648"/>
              <pc:sldLayoutMk cId="1274842545" sldId="2147483671"/>
              <ac:spMk id="12" creationId="{3C6F3AE3-6072-44F3-A9F7-725E17F702DB}"/>
            </ac:spMkLst>
          </pc:spChg>
          <pc:picChg chg="del">
            <ac:chgData name="Peter EDMUNDS" userId="57fb2244-f77a-4291-bf83-84bcf6856161" providerId="ADAL" clId="{D97D8D4D-E026-4515-A213-914F7E2FF0D8}" dt="2020-06-30T12:00:41.571" v="84" actId="478"/>
            <ac:picMkLst>
              <pc:docMk/>
              <pc:sldMasterMk cId="2603236934" sldId="2147483648"/>
              <pc:sldLayoutMk cId="1274842545" sldId="2147483671"/>
              <ac:picMk id="13" creationId="{976BB63E-7DB9-4EF5-9D92-DC85AE22386B}"/>
            </ac:picMkLst>
          </pc:picChg>
          <pc:picChg chg="add">
            <ac:chgData name="Peter EDMUNDS" userId="57fb2244-f77a-4291-bf83-84bcf6856161" providerId="ADAL" clId="{D97D8D4D-E026-4515-A213-914F7E2FF0D8}" dt="2020-06-30T12:00:41.777" v="85"/>
            <ac:picMkLst>
              <pc:docMk/>
              <pc:sldMasterMk cId="2603236934" sldId="2147483648"/>
              <pc:sldLayoutMk cId="1274842545" sldId="2147483671"/>
              <ac:picMk id="15" creationId="{1C97ADBA-3D51-4793-AFCD-2B2D05642B2D}"/>
            </ac:picMkLst>
          </pc:picChg>
        </pc:sldLayoutChg>
        <pc:sldLayoutChg chg="addSp delSp modSp">
          <pc:chgData name="Peter EDMUNDS" userId="57fb2244-f77a-4291-bf83-84bcf6856161" providerId="ADAL" clId="{D97D8D4D-E026-4515-A213-914F7E2FF0D8}" dt="2020-06-30T12:20:33.603" v="222" actId="208"/>
          <pc:sldLayoutMkLst>
            <pc:docMk/>
            <pc:sldMasterMk cId="2603236934" sldId="2147483648"/>
            <pc:sldLayoutMk cId="2216631068" sldId="2147483672"/>
          </pc:sldLayoutMkLst>
          <pc:spChg chg="mod">
            <ac:chgData name="Peter EDMUNDS" userId="57fb2244-f77a-4291-bf83-84bcf6856161" providerId="ADAL" clId="{D97D8D4D-E026-4515-A213-914F7E2FF0D8}" dt="2020-06-30T12:20:26.164" v="218" actId="208"/>
            <ac:spMkLst>
              <pc:docMk/>
              <pc:sldMasterMk cId="2603236934" sldId="2147483648"/>
              <pc:sldLayoutMk cId="2216631068" sldId="2147483672"/>
              <ac:spMk id="5" creationId="{674DAE1A-0CC0-43A5-B255-1FE7869D4297}"/>
            </ac:spMkLst>
          </pc:spChg>
          <pc:spChg chg="mod">
            <ac:chgData name="Peter EDMUNDS" userId="57fb2244-f77a-4291-bf83-84bcf6856161" providerId="ADAL" clId="{D97D8D4D-E026-4515-A213-914F7E2FF0D8}" dt="2020-06-30T12:20:28.727" v="220" actId="207"/>
            <ac:spMkLst>
              <pc:docMk/>
              <pc:sldMasterMk cId="2603236934" sldId="2147483648"/>
              <pc:sldLayoutMk cId="2216631068" sldId="2147483672"/>
              <ac:spMk id="6" creationId="{4A1AB901-BD08-4A90-8A37-1E8881BC335C}"/>
            </ac:spMkLst>
          </pc:spChg>
          <pc:spChg chg="mod">
            <ac:chgData name="Peter EDMUNDS" userId="57fb2244-f77a-4291-bf83-84bcf6856161" providerId="ADAL" clId="{D97D8D4D-E026-4515-A213-914F7E2FF0D8}" dt="2020-06-30T12:20:31.048" v="221" actId="208"/>
            <ac:spMkLst>
              <pc:docMk/>
              <pc:sldMasterMk cId="2603236934" sldId="2147483648"/>
              <pc:sldLayoutMk cId="2216631068" sldId="2147483672"/>
              <ac:spMk id="7" creationId="{B242F356-A348-4982-92EB-0DA040DFE888}"/>
            </ac:spMkLst>
          </pc:spChg>
          <pc:spChg chg="mod">
            <ac:chgData name="Peter EDMUNDS" userId="57fb2244-f77a-4291-bf83-84bcf6856161" providerId="ADAL" clId="{D97D8D4D-E026-4515-A213-914F7E2FF0D8}" dt="2020-06-30T12:20:33.603" v="222" actId="208"/>
            <ac:spMkLst>
              <pc:docMk/>
              <pc:sldMasterMk cId="2603236934" sldId="2147483648"/>
              <pc:sldLayoutMk cId="2216631068" sldId="2147483672"/>
              <ac:spMk id="8" creationId="{69347FDD-CB4A-4987-9D00-AB960D5C4E5C}"/>
            </ac:spMkLst>
          </pc:spChg>
          <pc:spChg chg="mod">
            <ac:chgData name="Peter EDMUNDS" userId="57fb2244-f77a-4291-bf83-84bcf6856161" providerId="ADAL" clId="{D97D8D4D-E026-4515-A213-914F7E2FF0D8}" dt="2020-06-30T12:20:23.672" v="217" actId="208"/>
            <ac:spMkLst>
              <pc:docMk/>
              <pc:sldMasterMk cId="2603236934" sldId="2147483648"/>
              <pc:sldLayoutMk cId="2216631068" sldId="2147483672"/>
              <ac:spMk id="9" creationId="{B1291035-4345-49B6-8034-E83C8CAB1FAD}"/>
            </ac:spMkLst>
          </pc:spChg>
          <pc:spChg chg="mod">
            <ac:chgData name="Peter EDMUNDS" userId="57fb2244-f77a-4291-bf83-84bcf6856161" providerId="ADAL" clId="{D97D8D4D-E026-4515-A213-914F7E2FF0D8}" dt="2020-06-30T12:04:34.769" v="128" actId="207"/>
            <ac:spMkLst>
              <pc:docMk/>
              <pc:sldMasterMk cId="2603236934" sldId="2147483648"/>
              <pc:sldLayoutMk cId="2216631068" sldId="2147483672"/>
              <ac:spMk id="19" creationId="{1CA0FD5A-4443-43E2-9B7C-45CCE228680F}"/>
            </ac:spMkLst>
          </pc:spChg>
          <pc:picChg chg="add">
            <ac:chgData name="Peter EDMUNDS" userId="57fb2244-f77a-4291-bf83-84bcf6856161" providerId="ADAL" clId="{D97D8D4D-E026-4515-A213-914F7E2FF0D8}" dt="2020-06-30T12:00:44.402" v="87"/>
            <ac:picMkLst>
              <pc:docMk/>
              <pc:sldMasterMk cId="2603236934" sldId="2147483648"/>
              <pc:sldLayoutMk cId="2216631068" sldId="2147483672"/>
              <ac:picMk id="16" creationId="{AD323989-D209-4305-BBCC-760DA3CA33BE}"/>
            </ac:picMkLst>
          </pc:picChg>
          <pc:picChg chg="del">
            <ac:chgData name="Peter EDMUNDS" userId="57fb2244-f77a-4291-bf83-84bcf6856161" providerId="ADAL" clId="{D97D8D4D-E026-4515-A213-914F7E2FF0D8}" dt="2020-06-30T12:00:44.152" v="86" actId="478"/>
            <ac:picMkLst>
              <pc:docMk/>
              <pc:sldMasterMk cId="2603236934" sldId="2147483648"/>
              <pc:sldLayoutMk cId="2216631068" sldId="2147483672"/>
              <ac:picMk id="20" creationId="{DEFEA2E2-8EE6-4684-BFEE-68D970026317}"/>
            </ac:picMkLst>
          </pc:picChg>
        </pc:sldLayoutChg>
        <pc:sldLayoutChg chg="addSp delSp modSp">
          <pc:chgData name="Peter EDMUNDS" userId="57fb2244-f77a-4291-bf83-84bcf6856161" providerId="ADAL" clId="{D97D8D4D-E026-4515-A213-914F7E2FF0D8}" dt="2020-06-30T12:20:49.305" v="228" actId="208"/>
          <pc:sldLayoutMkLst>
            <pc:docMk/>
            <pc:sldMasterMk cId="2603236934" sldId="2147483648"/>
            <pc:sldLayoutMk cId="889580436" sldId="2147483673"/>
          </pc:sldLayoutMkLst>
          <pc:spChg chg="mod">
            <ac:chgData name="Peter EDMUNDS" userId="57fb2244-f77a-4291-bf83-84bcf6856161" providerId="ADAL" clId="{D97D8D4D-E026-4515-A213-914F7E2FF0D8}" dt="2020-06-30T12:20:41.684" v="224" actId="208"/>
            <ac:spMkLst>
              <pc:docMk/>
              <pc:sldMasterMk cId="2603236934" sldId="2147483648"/>
              <pc:sldLayoutMk cId="889580436" sldId="2147483673"/>
              <ac:spMk id="5" creationId="{7986B3DB-F66E-4649-8DAE-977FA0BFD062}"/>
            </ac:spMkLst>
          </pc:spChg>
          <pc:spChg chg="mod">
            <ac:chgData name="Peter EDMUNDS" userId="57fb2244-f77a-4291-bf83-84bcf6856161" providerId="ADAL" clId="{D97D8D4D-E026-4515-A213-914F7E2FF0D8}" dt="2020-06-30T12:20:44.237" v="225" actId="208"/>
            <ac:spMkLst>
              <pc:docMk/>
              <pc:sldMasterMk cId="2603236934" sldId="2147483648"/>
              <pc:sldLayoutMk cId="889580436" sldId="2147483673"/>
              <ac:spMk id="6" creationId="{197C638C-F41D-4B04-ABD7-6F8D71098089}"/>
            </ac:spMkLst>
          </pc:spChg>
          <pc:spChg chg="mod">
            <ac:chgData name="Peter EDMUNDS" userId="57fb2244-f77a-4291-bf83-84bcf6856161" providerId="ADAL" clId="{D97D8D4D-E026-4515-A213-914F7E2FF0D8}" dt="2020-06-30T12:20:46.745" v="227" actId="207"/>
            <ac:spMkLst>
              <pc:docMk/>
              <pc:sldMasterMk cId="2603236934" sldId="2147483648"/>
              <pc:sldLayoutMk cId="889580436" sldId="2147483673"/>
              <ac:spMk id="7" creationId="{3D74E23C-1AAF-4626-84B9-BC8FC82DEFD3}"/>
            </ac:spMkLst>
          </pc:spChg>
          <pc:spChg chg="mod">
            <ac:chgData name="Peter EDMUNDS" userId="57fb2244-f77a-4291-bf83-84bcf6856161" providerId="ADAL" clId="{D97D8D4D-E026-4515-A213-914F7E2FF0D8}" dt="2020-06-30T12:20:49.305" v="228" actId="208"/>
            <ac:spMkLst>
              <pc:docMk/>
              <pc:sldMasterMk cId="2603236934" sldId="2147483648"/>
              <pc:sldLayoutMk cId="889580436" sldId="2147483673"/>
              <ac:spMk id="8" creationId="{198A41D4-0A62-462C-B057-F92C270B8BE1}"/>
            </ac:spMkLst>
          </pc:spChg>
          <pc:spChg chg="mod">
            <ac:chgData name="Peter EDMUNDS" userId="57fb2244-f77a-4291-bf83-84bcf6856161" providerId="ADAL" clId="{D97D8D4D-E026-4515-A213-914F7E2FF0D8}" dt="2020-06-30T12:20:38.779" v="223" actId="208"/>
            <ac:spMkLst>
              <pc:docMk/>
              <pc:sldMasterMk cId="2603236934" sldId="2147483648"/>
              <pc:sldLayoutMk cId="889580436" sldId="2147483673"/>
              <ac:spMk id="9" creationId="{6DB8BA89-5D51-4159-A869-2DDA01BFD983}"/>
            </ac:spMkLst>
          </pc:spChg>
          <pc:spChg chg="mod">
            <ac:chgData name="Peter EDMUNDS" userId="57fb2244-f77a-4291-bf83-84bcf6856161" providerId="ADAL" clId="{D97D8D4D-E026-4515-A213-914F7E2FF0D8}" dt="2020-06-30T12:04:38.414" v="129" actId="207"/>
            <ac:spMkLst>
              <pc:docMk/>
              <pc:sldMasterMk cId="2603236934" sldId="2147483648"/>
              <pc:sldLayoutMk cId="889580436" sldId="2147483673"/>
              <ac:spMk id="16" creationId="{8F8078FF-4615-44D5-93C6-39FDC0FBB0D5}"/>
            </ac:spMkLst>
          </pc:spChg>
          <pc:picChg chg="del">
            <ac:chgData name="Peter EDMUNDS" userId="57fb2244-f77a-4291-bf83-84bcf6856161" providerId="ADAL" clId="{D97D8D4D-E026-4515-A213-914F7E2FF0D8}" dt="2020-06-30T12:00:47.685" v="88" actId="478"/>
            <ac:picMkLst>
              <pc:docMk/>
              <pc:sldMasterMk cId="2603236934" sldId="2147483648"/>
              <pc:sldLayoutMk cId="889580436" sldId="2147483673"/>
              <ac:picMk id="17" creationId="{9180E619-D61E-4E80-B78F-D3F3B106BEBE}"/>
            </ac:picMkLst>
          </pc:picChg>
          <pc:picChg chg="add">
            <ac:chgData name="Peter EDMUNDS" userId="57fb2244-f77a-4291-bf83-84bcf6856161" providerId="ADAL" clId="{D97D8D4D-E026-4515-A213-914F7E2FF0D8}" dt="2020-06-30T12:00:47.904" v="89"/>
            <ac:picMkLst>
              <pc:docMk/>
              <pc:sldMasterMk cId="2603236934" sldId="2147483648"/>
              <pc:sldLayoutMk cId="889580436" sldId="2147483673"/>
              <ac:picMk id="19" creationId="{7639456D-EDAE-4348-9EB7-6FEA15C0BDDB}"/>
            </ac:picMkLst>
          </pc:picChg>
        </pc:sldLayoutChg>
        <pc:sldLayoutChg chg="addSp delSp modSp">
          <pc:chgData name="Peter EDMUNDS" userId="57fb2244-f77a-4291-bf83-84bcf6856161" providerId="ADAL" clId="{D97D8D4D-E026-4515-A213-914F7E2FF0D8}" dt="2020-06-30T12:21:06.762" v="234" actId="207"/>
          <pc:sldLayoutMkLst>
            <pc:docMk/>
            <pc:sldMasterMk cId="2603236934" sldId="2147483648"/>
            <pc:sldLayoutMk cId="3699823584" sldId="2147483674"/>
          </pc:sldLayoutMkLst>
          <pc:spChg chg="mod">
            <ac:chgData name="Peter EDMUNDS" userId="57fb2244-f77a-4291-bf83-84bcf6856161" providerId="ADAL" clId="{D97D8D4D-E026-4515-A213-914F7E2FF0D8}" dt="2020-06-30T12:20:58.144" v="230" actId="208"/>
            <ac:spMkLst>
              <pc:docMk/>
              <pc:sldMasterMk cId="2603236934" sldId="2147483648"/>
              <pc:sldLayoutMk cId="3699823584" sldId="2147483674"/>
              <ac:spMk id="5" creationId="{FFFD9FC6-D0BB-45CB-AB94-44CB54B02CE5}"/>
            </ac:spMkLst>
          </pc:spChg>
          <pc:spChg chg="mod">
            <ac:chgData name="Peter EDMUNDS" userId="57fb2244-f77a-4291-bf83-84bcf6856161" providerId="ADAL" clId="{D97D8D4D-E026-4515-A213-914F7E2FF0D8}" dt="2020-06-30T12:21:00.839" v="231" actId="208"/>
            <ac:spMkLst>
              <pc:docMk/>
              <pc:sldMasterMk cId="2603236934" sldId="2147483648"/>
              <pc:sldLayoutMk cId="3699823584" sldId="2147483674"/>
              <ac:spMk id="6" creationId="{2A6B7DFB-3493-4763-86D6-FC1EABF8E201}"/>
            </ac:spMkLst>
          </pc:spChg>
          <pc:spChg chg="mod">
            <ac:chgData name="Peter EDMUNDS" userId="57fb2244-f77a-4291-bf83-84bcf6856161" providerId="ADAL" clId="{D97D8D4D-E026-4515-A213-914F7E2FF0D8}" dt="2020-06-30T12:21:04.192" v="232" actId="208"/>
            <ac:spMkLst>
              <pc:docMk/>
              <pc:sldMasterMk cId="2603236934" sldId="2147483648"/>
              <pc:sldLayoutMk cId="3699823584" sldId="2147483674"/>
              <ac:spMk id="7" creationId="{BC64F25B-2E13-4DC0-B429-4F235CC18101}"/>
            </ac:spMkLst>
          </pc:spChg>
          <pc:spChg chg="mod">
            <ac:chgData name="Peter EDMUNDS" userId="57fb2244-f77a-4291-bf83-84bcf6856161" providerId="ADAL" clId="{D97D8D4D-E026-4515-A213-914F7E2FF0D8}" dt="2020-06-30T12:21:06.762" v="234" actId="207"/>
            <ac:spMkLst>
              <pc:docMk/>
              <pc:sldMasterMk cId="2603236934" sldId="2147483648"/>
              <pc:sldLayoutMk cId="3699823584" sldId="2147483674"/>
              <ac:spMk id="8" creationId="{6F6A4F4E-3C6C-4F8F-9C65-EE89A368D0A4}"/>
            </ac:spMkLst>
          </pc:spChg>
          <pc:spChg chg="mod">
            <ac:chgData name="Peter EDMUNDS" userId="57fb2244-f77a-4291-bf83-84bcf6856161" providerId="ADAL" clId="{D97D8D4D-E026-4515-A213-914F7E2FF0D8}" dt="2020-06-30T12:20:55.874" v="229" actId="208"/>
            <ac:spMkLst>
              <pc:docMk/>
              <pc:sldMasterMk cId="2603236934" sldId="2147483648"/>
              <pc:sldLayoutMk cId="3699823584" sldId="2147483674"/>
              <ac:spMk id="9" creationId="{BF9993D6-540A-4A42-BA0A-804F85E72448}"/>
            </ac:spMkLst>
          </pc:spChg>
          <pc:spChg chg="mod">
            <ac:chgData name="Peter EDMUNDS" userId="57fb2244-f77a-4291-bf83-84bcf6856161" providerId="ADAL" clId="{D97D8D4D-E026-4515-A213-914F7E2FF0D8}" dt="2020-06-30T12:04:41.646" v="130" actId="207"/>
            <ac:spMkLst>
              <pc:docMk/>
              <pc:sldMasterMk cId="2603236934" sldId="2147483648"/>
              <pc:sldLayoutMk cId="3699823584" sldId="2147483674"/>
              <ac:spMk id="16" creationId="{C9F17B9A-AB6C-4FFA-BE88-C89D0451D18A}"/>
            </ac:spMkLst>
          </pc:spChg>
          <pc:picChg chg="del">
            <ac:chgData name="Peter EDMUNDS" userId="57fb2244-f77a-4291-bf83-84bcf6856161" providerId="ADAL" clId="{D97D8D4D-E026-4515-A213-914F7E2FF0D8}" dt="2020-06-30T12:00:51.290" v="90" actId="478"/>
            <ac:picMkLst>
              <pc:docMk/>
              <pc:sldMasterMk cId="2603236934" sldId="2147483648"/>
              <pc:sldLayoutMk cId="3699823584" sldId="2147483674"/>
              <ac:picMk id="17" creationId="{4ECF0AB2-C58D-4812-B3BD-C67312E6F550}"/>
            </ac:picMkLst>
          </pc:picChg>
          <pc:picChg chg="add">
            <ac:chgData name="Peter EDMUNDS" userId="57fb2244-f77a-4291-bf83-84bcf6856161" providerId="ADAL" clId="{D97D8D4D-E026-4515-A213-914F7E2FF0D8}" dt="2020-06-30T12:00:51.512" v="91"/>
            <ac:picMkLst>
              <pc:docMk/>
              <pc:sldMasterMk cId="2603236934" sldId="2147483648"/>
              <pc:sldLayoutMk cId="3699823584" sldId="2147483674"/>
              <ac:picMk id="19" creationId="{7B9359A3-B99F-4DDC-BB5E-8261A3862BC2}"/>
            </ac:picMkLst>
          </pc:picChg>
        </pc:sldLayoutChg>
        <pc:sldLayoutChg chg="addSp delSp modSp delAnim">
          <pc:chgData name="Peter EDMUNDS" userId="57fb2244-f77a-4291-bf83-84bcf6856161" providerId="ADAL" clId="{D97D8D4D-E026-4515-A213-914F7E2FF0D8}" dt="2020-06-30T12:21:43.935" v="240" actId="1076"/>
          <pc:sldLayoutMkLst>
            <pc:docMk/>
            <pc:sldMasterMk cId="2603236934" sldId="2147483648"/>
            <pc:sldLayoutMk cId="1382493626" sldId="2147483675"/>
          </pc:sldLayoutMkLst>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5" creationId="{753E6534-3074-4905-804D-B4C79367EED2}"/>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6" creationId="{F5D52918-9308-4B53-9A68-93D5A7D6638E}"/>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7" creationId="{67272191-372C-4A8E-9255-9A9D4B8B8774}"/>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8" creationId="{E8916B18-71F9-457D-A320-ABD75F26B5B5}"/>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9" creationId="{0B8ABD72-1160-4214-8734-C05D02D4BC8C}"/>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10" creationId="{426FE47C-5C79-4F2C-8688-CF56B191AAB5}"/>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18" creationId="{240E8016-F92A-48AB-A65A-AD06BB3807E7}"/>
            </ac:spMkLst>
          </pc:spChg>
          <pc:spChg chg="mod">
            <ac:chgData name="Peter EDMUNDS" userId="57fb2244-f77a-4291-bf83-84bcf6856161" providerId="ADAL" clId="{D97D8D4D-E026-4515-A213-914F7E2FF0D8}" dt="2020-06-30T12:04:44.883" v="131" actId="207"/>
            <ac:spMkLst>
              <pc:docMk/>
              <pc:sldMasterMk cId="2603236934" sldId="2147483648"/>
              <pc:sldLayoutMk cId="1382493626" sldId="2147483675"/>
              <ac:spMk id="38" creationId="{1169BC7F-895F-4FC3-B70A-ED3E3042EA0A}"/>
            </ac:spMkLst>
          </pc:spChg>
          <pc:graphicFrameChg chg="modGraphic">
            <ac:chgData name="Peter EDMUNDS" userId="57fb2244-f77a-4291-bf83-84bcf6856161" providerId="ADAL" clId="{D97D8D4D-E026-4515-A213-914F7E2FF0D8}" dt="2020-06-30T12:21:23.483" v="236" actId="14100"/>
            <ac:graphicFrameMkLst>
              <pc:docMk/>
              <pc:sldMasterMk cId="2603236934" sldId="2147483648"/>
              <pc:sldLayoutMk cId="1382493626" sldId="2147483675"/>
              <ac:graphicFrameMk id="33" creationId="{FB91CD4A-0BDA-4FB9-A6BE-3D83192EEC59}"/>
            </ac:graphicFrameMkLst>
          </pc:graphicFrame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3" creationId="{E5E0F8BD-C19C-452B-AF99-1507B17B63DF}"/>
            </ac:picMkLst>
          </pc:pic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22" creationId="{38547CA7-2348-48E8-862B-0FC495B6010E}"/>
            </ac:picMkLst>
          </pc:picChg>
          <pc:picChg chg="mod">
            <ac:chgData name="Peter EDMUNDS" userId="57fb2244-f77a-4291-bf83-84bcf6856161" providerId="ADAL" clId="{D97D8D4D-E026-4515-A213-914F7E2FF0D8}" dt="2020-06-30T12:21:19.612" v="235" actId="208"/>
            <ac:picMkLst>
              <pc:docMk/>
              <pc:sldMasterMk cId="2603236934" sldId="2147483648"/>
              <pc:sldLayoutMk cId="1382493626" sldId="2147483675"/>
              <ac:picMk id="25" creationId="{FEEDEA5A-084A-45C4-86BC-562006C3939E}"/>
            </ac:picMkLst>
          </pc:pic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26" creationId="{8F4C72F4-D9E7-4974-AFE2-B575579DFB3C}"/>
            </ac:picMkLst>
          </pc:picChg>
          <pc:picChg chg="del">
            <ac:chgData name="Peter EDMUNDS" userId="57fb2244-f77a-4291-bf83-84bcf6856161" providerId="ADAL" clId="{D97D8D4D-E026-4515-A213-914F7E2FF0D8}" dt="2020-06-30T12:00:54.705" v="92" actId="478"/>
            <ac:picMkLst>
              <pc:docMk/>
              <pc:sldMasterMk cId="2603236934" sldId="2147483648"/>
              <pc:sldLayoutMk cId="1382493626" sldId="2147483675"/>
              <ac:picMk id="39" creationId="{ED4FF715-0428-471E-8064-EE01BFD48BA4}"/>
            </ac:picMkLst>
          </pc:picChg>
          <pc:picChg chg="add">
            <ac:chgData name="Peter EDMUNDS" userId="57fb2244-f77a-4291-bf83-84bcf6856161" providerId="ADAL" clId="{D97D8D4D-E026-4515-A213-914F7E2FF0D8}" dt="2020-06-30T12:00:54.929" v="93"/>
            <ac:picMkLst>
              <pc:docMk/>
              <pc:sldMasterMk cId="2603236934" sldId="2147483648"/>
              <pc:sldLayoutMk cId="1382493626" sldId="2147483675"/>
              <ac:picMk id="41" creationId="{C2469951-BD6C-45AE-A14D-AE56C3381C01}"/>
            </ac:picMkLst>
          </pc:picChg>
          <pc:picChg chg="add">
            <ac:chgData name="Peter EDMUNDS" userId="57fb2244-f77a-4291-bf83-84bcf6856161" providerId="ADAL" clId="{D97D8D4D-E026-4515-A213-914F7E2FF0D8}" dt="2020-06-30T12:21:33.863" v="238"/>
            <ac:picMkLst>
              <pc:docMk/>
              <pc:sldMasterMk cId="2603236934" sldId="2147483648"/>
              <pc:sldLayoutMk cId="1382493626" sldId="2147483675"/>
              <ac:picMk id="42" creationId="{729D67D7-05F0-4715-98F5-04C9F64FEB46}"/>
            </ac:picMkLst>
          </pc:picChg>
          <pc:picChg chg="add">
            <ac:chgData name="Peter EDMUNDS" userId="57fb2244-f77a-4291-bf83-84bcf6856161" providerId="ADAL" clId="{D97D8D4D-E026-4515-A213-914F7E2FF0D8}" dt="2020-06-30T12:21:33.863" v="238"/>
            <ac:picMkLst>
              <pc:docMk/>
              <pc:sldMasterMk cId="2603236934" sldId="2147483648"/>
              <pc:sldLayoutMk cId="1382493626" sldId="2147483675"/>
              <ac:picMk id="43" creationId="{340D93ED-BE67-43C1-A56B-7413FAE3B00F}"/>
            </ac:picMkLst>
          </pc:picChg>
          <pc:picChg chg="add mod">
            <ac:chgData name="Peter EDMUNDS" userId="57fb2244-f77a-4291-bf83-84bcf6856161" providerId="ADAL" clId="{D97D8D4D-E026-4515-A213-914F7E2FF0D8}" dt="2020-06-30T12:21:43.935" v="240" actId="1076"/>
            <ac:picMkLst>
              <pc:docMk/>
              <pc:sldMasterMk cId="2603236934" sldId="2147483648"/>
              <pc:sldLayoutMk cId="1382493626" sldId="2147483675"/>
              <ac:picMk id="44" creationId="{0BEE4635-B9ED-492F-A678-7CFC13EF50FB}"/>
            </ac:picMkLst>
          </pc:picChg>
        </pc:sldLayoutChg>
        <pc:sldLayoutChg chg="addSp delSp modSp">
          <pc:chgData name="Peter EDMUNDS" userId="57fb2244-f77a-4291-bf83-84bcf6856161" providerId="ADAL" clId="{D97D8D4D-E026-4515-A213-914F7E2FF0D8}" dt="2020-06-30T12:21:57.667" v="243" actId="208"/>
          <pc:sldLayoutMkLst>
            <pc:docMk/>
            <pc:sldMasterMk cId="2603236934" sldId="2147483648"/>
            <pc:sldLayoutMk cId="1253677990" sldId="2147483676"/>
          </pc:sldLayoutMkLst>
          <pc:spChg chg="mod">
            <ac:chgData name="Peter EDMUNDS" userId="57fb2244-f77a-4291-bf83-84bcf6856161" providerId="ADAL" clId="{D97D8D4D-E026-4515-A213-914F7E2FF0D8}" dt="2020-06-30T12:21:57.667" v="243" actId="208"/>
            <ac:spMkLst>
              <pc:docMk/>
              <pc:sldMasterMk cId="2603236934" sldId="2147483648"/>
              <pc:sldLayoutMk cId="1253677990" sldId="2147483676"/>
              <ac:spMk id="12" creationId="{70FF4AA0-F793-4FB9-9701-53912D138831}"/>
            </ac:spMkLst>
          </pc:spChg>
          <pc:spChg chg="mod">
            <ac:chgData name="Peter EDMUNDS" userId="57fb2244-f77a-4291-bf83-84bcf6856161" providerId="ADAL" clId="{D97D8D4D-E026-4515-A213-914F7E2FF0D8}" dt="2020-06-30T12:21:52.650" v="241" actId="208"/>
            <ac:spMkLst>
              <pc:docMk/>
              <pc:sldMasterMk cId="2603236934" sldId="2147483648"/>
              <pc:sldLayoutMk cId="1253677990" sldId="2147483676"/>
              <ac:spMk id="16" creationId="{E0548F70-1EE8-46CC-B7A0-211BE15C020D}"/>
            </ac:spMkLst>
          </pc:spChg>
          <pc:spChg chg="mod">
            <ac:chgData name="Peter EDMUNDS" userId="57fb2244-f77a-4291-bf83-84bcf6856161" providerId="ADAL" clId="{D97D8D4D-E026-4515-A213-914F7E2FF0D8}" dt="2020-06-30T12:21:52.650" v="241" actId="208"/>
            <ac:spMkLst>
              <pc:docMk/>
              <pc:sldMasterMk cId="2603236934" sldId="2147483648"/>
              <pc:sldLayoutMk cId="1253677990" sldId="2147483676"/>
              <ac:spMk id="20" creationId="{066F9A17-AA18-404B-A173-F060CF48E0B1}"/>
            </ac:spMkLst>
          </pc:spChg>
          <pc:spChg chg="mod">
            <ac:chgData name="Peter EDMUNDS" userId="57fb2244-f77a-4291-bf83-84bcf6856161" providerId="ADAL" clId="{D97D8D4D-E026-4515-A213-914F7E2FF0D8}" dt="2020-06-30T12:21:55.774" v="242" actId="1076"/>
            <ac:spMkLst>
              <pc:docMk/>
              <pc:sldMasterMk cId="2603236934" sldId="2147483648"/>
              <pc:sldLayoutMk cId="1253677990" sldId="2147483676"/>
              <ac:spMk id="21" creationId="{E02B69A6-F451-464F-B319-69B4EC890225}"/>
            </ac:spMkLst>
          </pc:spChg>
          <pc:spChg chg="mod">
            <ac:chgData name="Peter EDMUNDS" userId="57fb2244-f77a-4291-bf83-84bcf6856161" providerId="ADAL" clId="{D97D8D4D-E026-4515-A213-914F7E2FF0D8}" dt="2020-06-30T12:04:48.423" v="132" actId="207"/>
            <ac:spMkLst>
              <pc:docMk/>
              <pc:sldMasterMk cId="2603236934" sldId="2147483648"/>
              <pc:sldLayoutMk cId="1253677990" sldId="2147483676"/>
              <ac:spMk id="22" creationId="{AB7D2E1E-71AD-4BD9-9BDA-6263D8E26588}"/>
            </ac:spMkLst>
          </pc:spChg>
          <pc:picChg chg="add">
            <ac:chgData name="Peter EDMUNDS" userId="57fb2244-f77a-4291-bf83-84bcf6856161" providerId="ADAL" clId="{D97D8D4D-E026-4515-A213-914F7E2FF0D8}" dt="2020-06-30T12:00:57.945" v="95"/>
            <ac:picMkLst>
              <pc:docMk/>
              <pc:sldMasterMk cId="2603236934" sldId="2147483648"/>
              <pc:sldLayoutMk cId="1253677990" sldId="2147483676"/>
              <ac:picMk id="11" creationId="{902E4991-525E-4F0C-823F-DEF148FB6DD1}"/>
            </ac:picMkLst>
          </pc:picChg>
          <pc:picChg chg="del">
            <ac:chgData name="Peter EDMUNDS" userId="57fb2244-f77a-4291-bf83-84bcf6856161" providerId="ADAL" clId="{D97D8D4D-E026-4515-A213-914F7E2FF0D8}" dt="2020-06-30T12:00:57.665" v="94" actId="478"/>
            <ac:picMkLst>
              <pc:docMk/>
              <pc:sldMasterMk cId="2603236934" sldId="2147483648"/>
              <pc:sldLayoutMk cId="1253677990" sldId="2147483676"/>
              <ac:picMk id="23" creationId="{613CEB95-C533-468E-AB26-7DFE3F741A1D}"/>
            </ac:picMkLst>
          </pc:picChg>
        </pc:sldLayoutChg>
        <pc:sldLayoutChg chg="modSp">
          <pc:chgData name="Peter EDMUNDS" userId="57fb2244-f77a-4291-bf83-84bcf6856161" providerId="ADAL" clId="{D97D8D4D-E026-4515-A213-914F7E2FF0D8}" dt="2020-06-30T12:02:38.068" v="109" actId="208"/>
          <pc:sldLayoutMkLst>
            <pc:docMk/>
            <pc:sldMasterMk cId="2603236934" sldId="2147483648"/>
            <pc:sldLayoutMk cId="1880700849" sldId="2147483677"/>
          </pc:sldLayoutMkLst>
          <pc:spChg chg="mod">
            <ac:chgData name="Peter EDMUNDS" userId="57fb2244-f77a-4291-bf83-84bcf6856161" providerId="ADAL" clId="{D97D8D4D-E026-4515-A213-914F7E2FF0D8}" dt="2020-06-30T12:02:10.289" v="97" actId="208"/>
            <ac:spMkLst>
              <pc:docMk/>
              <pc:sldMasterMk cId="2603236934" sldId="2147483648"/>
              <pc:sldLayoutMk cId="1880700849" sldId="2147483677"/>
              <ac:spMk id="16" creationId="{37A89079-236F-4A22-8FFF-9663B4EB1375}"/>
            </ac:spMkLst>
          </pc:spChg>
          <pc:spChg chg="mod">
            <ac:chgData name="Peter EDMUNDS" userId="57fb2244-f77a-4291-bf83-84bcf6856161" providerId="ADAL" clId="{D97D8D4D-E026-4515-A213-914F7E2FF0D8}" dt="2020-06-30T12:02:17.197" v="99" actId="208"/>
            <ac:spMkLst>
              <pc:docMk/>
              <pc:sldMasterMk cId="2603236934" sldId="2147483648"/>
              <pc:sldLayoutMk cId="1880700849" sldId="2147483677"/>
              <ac:spMk id="18" creationId="{8C55545C-5EF8-4BD6-947D-5B5F3AA27D7C}"/>
            </ac:spMkLst>
          </pc:spChg>
          <pc:spChg chg="mod">
            <ac:chgData name="Peter EDMUNDS" userId="57fb2244-f77a-4291-bf83-84bcf6856161" providerId="ADAL" clId="{D97D8D4D-E026-4515-A213-914F7E2FF0D8}" dt="2020-06-30T12:02:23.654" v="102" actId="207"/>
            <ac:spMkLst>
              <pc:docMk/>
              <pc:sldMasterMk cId="2603236934" sldId="2147483648"/>
              <pc:sldLayoutMk cId="1880700849" sldId="2147483677"/>
              <ac:spMk id="19" creationId="{5E8CD4EB-B962-44CB-8A10-BB7CDE6FBEE9}"/>
            </ac:spMkLst>
          </pc:spChg>
          <pc:spChg chg="mod">
            <ac:chgData name="Peter EDMUNDS" userId="57fb2244-f77a-4291-bf83-84bcf6856161" providerId="ADAL" clId="{D97D8D4D-E026-4515-A213-914F7E2FF0D8}" dt="2020-06-30T12:02:20.650" v="101" actId="208"/>
            <ac:spMkLst>
              <pc:docMk/>
              <pc:sldMasterMk cId="2603236934" sldId="2147483648"/>
              <pc:sldLayoutMk cId="1880700849" sldId="2147483677"/>
              <ac:spMk id="20" creationId="{1181F853-BF94-40DA-954D-58989AB8DE74}"/>
            </ac:spMkLst>
          </pc:spChg>
          <pc:spChg chg="mod">
            <ac:chgData name="Peter EDMUNDS" userId="57fb2244-f77a-4291-bf83-84bcf6856161" providerId="ADAL" clId="{D97D8D4D-E026-4515-A213-914F7E2FF0D8}" dt="2020-06-30T12:02:30.553" v="106" actId="207"/>
            <ac:spMkLst>
              <pc:docMk/>
              <pc:sldMasterMk cId="2603236934" sldId="2147483648"/>
              <pc:sldLayoutMk cId="1880700849" sldId="2147483677"/>
              <ac:spMk id="21" creationId="{6E63E400-D736-4FE2-A70F-1A4C9C1F87DD}"/>
            </ac:spMkLst>
          </pc:spChg>
          <pc:spChg chg="mod">
            <ac:chgData name="Peter EDMUNDS" userId="57fb2244-f77a-4291-bf83-84bcf6856161" providerId="ADAL" clId="{D97D8D4D-E026-4515-A213-914F7E2FF0D8}" dt="2020-06-30T12:02:38.068" v="109" actId="208"/>
            <ac:spMkLst>
              <pc:docMk/>
              <pc:sldMasterMk cId="2603236934" sldId="2147483648"/>
              <pc:sldLayoutMk cId="1880700849" sldId="2147483677"/>
              <ac:spMk id="22" creationId="{145ACC6F-56AA-4F4E-8FB5-FA694639643B}"/>
            </ac:spMkLst>
          </pc:spChg>
          <pc:spChg chg="mod">
            <ac:chgData name="Peter EDMUNDS" userId="57fb2244-f77a-4291-bf83-84bcf6856161" providerId="ADAL" clId="{D97D8D4D-E026-4515-A213-914F7E2FF0D8}" dt="2020-06-30T12:02:27.029" v="104" actId="207"/>
            <ac:spMkLst>
              <pc:docMk/>
              <pc:sldMasterMk cId="2603236934" sldId="2147483648"/>
              <pc:sldLayoutMk cId="1880700849" sldId="2147483677"/>
              <ac:spMk id="23" creationId="{2D5FE6A0-2FE4-4777-AEE8-EC2BEB3FC62C}"/>
            </ac:spMkLst>
          </pc:spChg>
          <pc:spChg chg="mod">
            <ac:chgData name="Peter EDMUNDS" userId="57fb2244-f77a-4291-bf83-84bcf6856161" providerId="ADAL" clId="{D97D8D4D-E026-4515-A213-914F7E2FF0D8}" dt="2020-06-30T12:02:35.021" v="108" actId="207"/>
            <ac:spMkLst>
              <pc:docMk/>
              <pc:sldMasterMk cId="2603236934" sldId="2147483648"/>
              <pc:sldLayoutMk cId="1880700849" sldId="2147483677"/>
              <ac:spMk id="24" creationId="{4736AEB8-69B7-45F4-B5DB-2D3F277911A2}"/>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slide" Target="../slides/slide6.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slide" Target="../slides/slide6.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slide" Target="../slides/slide6.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4.jpg"/><Relationship Id="rId4" Type="http://schemas.openxmlformats.org/officeDocument/2006/relationships/slide" Target="../slides/slide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O1 I DO">
    <p:spTree>
      <p:nvGrpSpPr>
        <p:cNvPr id="1" name=""/>
        <p:cNvGrpSpPr/>
        <p:nvPr/>
      </p:nvGrpSpPr>
      <p:grpSpPr>
        <a:xfrm>
          <a:off x="0" y="0"/>
          <a:ext cx="0" cy="0"/>
          <a:chOff x="0" y="0"/>
          <a:chExt cx="0" cy="0"/>
        </a:xfrm>
      </p:grpSpPr>
      <p:sp>
        <p:nvSpPr>
          <p:cNvPr id="16" name="Rounded Rectangle 20">
            <a:extLst>
              <a:ext uri="{FF2B5EF4-FFF2-40B4-BE49-F238E27FC236}">
                <a16:creationId xmlns:a16="http://schemas.microsoft.com/office/drawing/2014/main" id="{37A89079-236F-4A22-8FFF-9663B4EB1375}"/>
              </a:ext>
            </a:extLst>
          </p:cNvPr>
          <p:cNvSpPr/>
          <p:nvPr userDrawn="1"/>
        </p:nvSpPr>
        <p:spPr>
          <a:xfrm>
            <a:off x="119336" y="116632"/>
            <a:ext cx="5079066" cy="658896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8" name="Rounded Rectangle 20">
            <a:extLst>
              <a:ext uri="{FF2B5EF4-FFF2-40B4-BE49-F238E27FC236}">
                <a16:creationId xmlns:a16="http://schemas.microsoft.com/office/drawing/2014/main" id="{8C55545C-5EF8-4BD6-947D-5B5F3AA27D7C}"/>
              </a:ext>
            </a:extLst>
          </p:cNvPr>
          <p:cNvSpPr/>
          <p:nvPr userDrawn="1"/>
        </p:nvSpPr>
        <p:spPr>
          <a:xfrm>
            <a:off x="5384140" y="116632"/>
            <a:ext cx="6688524" cy="3883868"/>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9" name="Rectangle: Rounded Corners 18">
            <a:extLst>
              <a:ext uri="{FF2B5EF4-FFF2-40B4-BE49-F238E27FC236}">
                <a16:creationId xmlns:a16="http://schemas.microsoft.com/office/drawing/2014/main" id="{5E8CD4EB-B962-44CB-8A10-BB7CDE6FBEE9}"/>
              </a:ext>
            </a:extLst>
          </p:cNvPr>
          <p:cNvSpPr/>
          <p:nvPr userDrawn="1"/>
        </p:nvSpPr>
        <p:spPr>
          <a:xfrm>
            <a:off x="3093508"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Specification</a:t>
            </a:r>
          </a:p>
        </p:txBody>
      </p:sp>
      <p:sp>
        <p:nvSpPr>
          <p:cNvPr id="20" name="Rectangle: Rounded Corners 19">
            <a:extLst>
              <a:ext uri="{FF2B5EF4-FFF2-40B4-BE49-F238E27FC236}">
                <a16:creationId xmlns:a16="http://schemas.microsoft.com/office/drawing/2014/main" id="{1181F853-BF94-40DA-954D-58989AB8DE74}"/>
              </a:ext>
            </a:extLst>
          </p:cNvPr>
          <p:cNvSpPr/>
          <p:nvPr userDrawn="1"/>
        </p:nvSpPr>
        <p:spPr>
          <a:xfrm>
            <a:off x="9915526" y="3874296"/>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Lesson Sequence</a:t>
            </a:r>
          </a:p>
        </p:txBody>
      </p:sp>
      <p:sp>
        <p:nvSpPr>
          <p:cNvPr id="21" name="Rounded Rectangle 20">
            <a:extLst>
              <a:ext uri="{FF2B5EF4-FFF2-40B4-BE49-F238E27FC236}">
                <a16:creationId xmlns:a16="http://schemas.microsoft.com/office/drawing/2014/main" id="{6E63E400-D736-4FE2-A70F-1A4C9C1F87DD}"/>
              </a:ext>
            </a:extLst>
          </p:cNvPr>
          <p:cNvSpPr/>
          <p:nvPr userDrawn="1"/>
        </p:nvSpPr>
        <p:spPr>
          <a:xfrm>
            <a:off x="5384140" y="4264819"/>
            <a:ext cx="3181216"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2" name="Rounded Rectangle 20">
            <a:extLst>
              <a:ext uri="{FF2B5EF4-FFF2-40B4-BE49-F238E27FC236}">
                <a16:creationId xmlns:a16="http://schemas.microsoft.com/office/drawing/2014/main" id="{145ACC6F-56AA-4F4E-8FB5-FA694639643B}"/>
              </a:ext>
            </a:extLst>
          </p:cNvPr>
          <p:cNvSpPr/>
          <p:nvPr userDrawn="1"/>
        </p:nvSpPr>
        <p:spPr>
          <a:xfrm>
            <a:off x="8815380" y="4264819"/>
            <a:ext cx="3181215"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3" name="Rectangle: Rounded Corners 22">
            <a:extLst>
              <a:ext uri="{FF2B5EF4-FFF2-40B4-BE49-F238E27FC236}">
                <a16:creationId xmlns:a16="http://schemas.microsoft.com/office/drawing/2014/main" id="{2D5FE6A0-2FE4-4777-AEE8-EC2BEB3FC62C}"/>
              </a:ext>
            </a:extLst>
          </p:cNvPr>
          <p:cNvSpPr/>
          <p:nvPr userDrawn="1"/>
        </p:nvSpPr>
        <p:spPr>
          <a:xfrm>
            <a:off x="6460596"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Prior Learning</a:t>
            </a:r>
          </a:p>
        </p:txBody>
      </p:sp>
      <p:sp>
        <p:nvSpPr>
          <p:cNvPr id="24" name="Rectangle: Rounded Corners 23">
            <a:extLst>
              <a:ext uri="{FF2B5EF4-FFF2-40B4-BE49-F238E27FC236}">
                <a16:creationId xmlns:a16="http://schemas.microsoft.com/office/drawing/2014/main" id="{4736AEB8-69B7-45F4-B5DB-2D3F277911A2}"/>
              </a:ext>
            </a:extLst>
          </p:cNvPr>
          <p:cNvSpPr/>
          <p:nvPr userDrawn="1"/>
        </p:nvSpPr>
        <p:spPr>
          <a:xfrm>
            <a:off x="9877493" y="6510334"/>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Learning</a:t>
            </a:r>
          </a:p>
        </p:txBody>
      </p:sp>
      <p:sp>
        <p:nvSpPr>
          <p:cNvPr id="25" name="Rectangle 24">
            <a:extLst>
              <a:ext uri="{FF2B5EF4-FFF2-40B4-BE49-F238E27FC236}">
                <a16:creationId xmlns:a16="http://schemas.microsoft.com/office/drawing/2014/main" id="{7DDECA75-D8E4-433A-92D9-5230F4274147}"/>
              </a:ext>
            </a:extLst>
          </p:cNvPr>
          <p:cNvSpPr/>
          <p:nvPr userDrawn="1"/>
        </p:nvSpPr>
        <p:spPr>
          <a:xfrm>
            <a:off x="5384140" y="4264819"/>
            <a:ext cx="3105281" cy="276999"/>
          </a:xfrm>
          <a:prstGeom prst="rect">
            <a:avLst/>
          </a:prstGeom>
          <a:ln>
            <a:noFill/>
          </a:ln>
        </p:spPr>
        <p:txBody>
          <a:bodyPr wrap="square">
            <a:spAutoFit/>
          </a:bodyPr>
          <a:lstStyle/>
          <a:p>
            <a:r>
              <a:rPr lang="en-GB" sz="1200" dirty="0"/>
              <a:t>Pupils should have been taught to: </a:t>
            </a:r>
          </a:p>
        </p:txBody>
      </p:sp>
      <p:sp>
        <p:nvSpPr>
          <p:cNvPr id="26" name="Rectangle 25">
            <a:extLst>
              <a:ext uri="{FF2B5EF4-FFF2-40B4-BE49-F238E27FC236}">
                <a16:creationId xmlns:a16="http://schemas.microsoft.com/office/drawing/2014/main" id="{44F107E4-1F73-4E19-85F4-2B80B83FD5C8}"/>
              </a:ext>
            </a:extLst>
          </p:cNvPr>
          <p:cNvSpPr/>
          <p:nvPr userDrawn="1"/>
        </p:nvSpPr>
        <p:spPr>
          <a:xfrm>
            <a:off x="8815380" y="4289071"/>
            <a:ext cx="3181215" cy="276999"/>
          </a:xfrm>
          <a:prstGeom prst="rect">
            <a:avLst/>
          </a:prstGeom>
          <a:ln>
            <a:noFill/>
          </a:ln>
        </p:spPr>
        <p:txBody>
          <a:bodyPr wrap="square">
            <a:spAutoFit/>
          </a:bodyPr>
          <a:lstStyle/>
          <a:p>
            <a:r>
              <a:rPr lang="en-GB" sz="1200" dirty="0"/>
              <a:t>Pupils will be taught:</a:t>
            </a:r>
          </a:p>
        </p:txBody>
      </p:sp>
      <p:sp>
        <p:nvSpPr>
          <p:cNvPr id="10" name="Text Placeholder 9">
            <a:extLst>
              <a:ext uri="{FF2B5EF4-FFF2-40B4-BE49-F238E27FC236}">
                <a16:creationId xmlns:a16="http://schemas.microsoft.com/office/drawing/2014/main" id="{AE1E4E19-E6A6-45F5-937E-27BB2AACE376}"/>
              </a:ext>
            </a:extLst>
          </p:cNvPr>
          <p:cNvSpPr>
            <a:spLocks noGrp="1"/>
          </p:cNvSpPr>
          <p:nvPr>
            <p:ph type="body" sz="quarter" idx="10" hasCustomPrompt="1"/>
          </p:nvPr>
        </p:nvSpPr>
        <p:spPr>
          <a:xfrm>
            <a:off x="5384140" y="152401"/>
            <a:ext cx="6688798" cy="3722687"/>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Outline a list of lessons from this topic here so teachers can quickly see where this lesson fits in the sequence, e.g.:</a:t>
            </a:r>
          </a:p>
          <a:p>
            <a:pPr lvl="0"/>
            <a:endParaRPr lang="en-US" dirty="0"/>
          </a:p>
          <a:p>
            <a:pPr lvl="0"/>
            <a:r>
              <a:rPr lang="en-GB" dirty="0"/>
              <a:t>Lesson 1: The Particle Model of Solids, Liquids and Gases</a:t>
            </a:r>
          </a:p>
          <a:p>
            <a:pPr lvl="0"/>
            <a:r>
              <a:rPr lang="en-GB" dirty="0"/>
              <a:t>Lesson 2: Changes of State (RP – heating curves)</a:t>
            </a:r>
          </a:p>
          <a:p>
            <a:pPr lvl="0"/>
            <a:r>
              <a:rPr lang="en-GB" dirty="0"/>
              <a:t>Lesson 3: Density (RP – Density)</a:t>
            </a:r>
          </a:p>
        </p:txBody>
      </p:sp>
      <p:sp>
        <p:nvSpPr>
          <p:cNvPr id="28" name="Text Placeholder 27">
            <a:extLst>
              <a:ext uri="{FF2B5EF4-FFF2-40B4-BE49-F238E27FC236}">
                <a16:creationId xmlns:a16="http://schemas.microsoft.com/office/drawing/2014/main" id="{10E82157-FEA8-4FB1-9E00-5AA05D6A00D0}"/>
              </a:ext>
            </a:extLst>
          </p:cNvPr>
          <p:cNvSpPr>
            <a:spLocks noGrp="1"/>
          </p:cNvSpPr>
          <p:nvPr>
            <p:ph type="body" sz="quarter" idx="11" hasCustomPrompt="1"/>
          </p:nvPr>
        </p:nvSpPr>
        <p:spPr>
          <a:xfrm>
            <a:off x="119063" y="115888"/>
            <a:ext cx="5080000" cy="65897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details from the specification here</a:t>
            </a:r>
          </a:p>
        </p:txBody>
      </p:sp>
      <p:sp>
        <p:nvSpPr>
          <p:cNvPr id="30" name="Text Placeholder 29">
            <a:extLst>
              <a:ext uri="{FF2B5EF4-FFF2-40B4-BE49-F238E27FC236}">
                <a16:creationId xmlns:a16="http://schemas.microsoft.com/office/drawing/2014/main" id="{5992DB3F-DEFD-4FC0-9110-B3B2A90032D8}"/>
              </a:ext>
            </a:extLst>
          </p:cNvPr>
          <p:cNvSpPr>
            <a:spLocks noGrp="1"/>
          </p:cNvSpPr>
          <p:nvPr>
            <p:ph type="body" sz="quarter" idx="12" hasCustomPrompt="1"/>
          </p:nvPr>
        </p:nvSpPr>
        <p:spPr>
          <a:xfrm>
            <a:off x="5384800" y="4565650"/>
            <a:ext cx="3179763" cy="1944688"/>
          </a:xfrm>
        </p:spPr>
        <p:txBody>
          <a:bodyPr/>
          <a:lstStyle>
            <a:lvl1pPr>
              <a:defRPr sz="1200"/>
            </a:lvl1pPr>
          </a:lstStyle>
          <a:p>
            <a:pPr lvl="0"/>
            <a:r>
              <a:rPr lang="en-US" dirty="0"/>
              <a:t>List relevant key outcomes from prior key stage or lesson titles from previous topics / lessons here</a:t>
            </a:r>
          </a:p>
        </p:txBody>
      </p:sp>
      <p:sp>
        <p:nvSpPr>
          <p:cNvPr id="31" name="Text Placeholder 29">
            <a:extLst>
              <a:ext uri="{FF2B5EF4-FFF2-40B4-BE49-F238E27FC236}">
                <a16:creationId xmlns:a16="http://schemas.microsoft.com/office/drawing/2014/main" id="{6AC0F5EB-2AE4-4E15-908F-2CBC81209330}"/>
              </a:ext>
            </a:extLst>
          </p:cNvPr>
          <p:cNvSpPr>
            <a:spLocks noGrp="1"/>
          </p:cNvSpPr>
          <p:nvPr>
            <p:ph type="body" sz="quarter" idx="13" hasCustomPrompt="1"/>
          </p:nvPr>
        </p:nvSpPr>
        <p:spPr>
          <a:xfrm>
            <a:off x="8813134" y="4565650"/>
            <a:ext cx="3179763" cy="1944688"/>
          </a:xfrm>
        </p:spPr>
        <p:txBody>
          <a:bodyPr/>
          <a:lstStyle>
            <a:lvl1pPr>
              <a:defRPr sz="1200"/>
            </a:lvl1pPr>
          </a:lstStyle>
          <a:p>
            <a:pPr lvl="0"/>
            <a:r>
              <a:rPr lang="en-US" dirty="0"/>
              <a:t>List relevant key outcomes from future key stage or lesson titles from future topics / lessons here</a:t>
            </a:r>
          </a:p>
        </p:txBody>
      </p:sp>
    </p:spTree>
    <p:extLst>
      <p:ext uri="{BB962C8B-B14F-4D97-AF65-F5344CB8AC3E}">
        <p14:creationId xmlns:p14="http://schemas.microsoft.com/office/powerpoint/2010/main" val="188070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Qs">
    <p:spTree>
      <p:nvGrpSpPr>
        <p:cNvPr id="1" name=""/>
        <p:cNvGrpSpPr/>
        <p:nvPr/>
      </p:nvGrpSpPr>
      <p:grpSpPr>
        <a:xfrm>
          <a:off x="0" y="0"/>
          <a:ext cx="0" cy="0"/>
          <a:chOff x="0" y="0"/>
          <a:chExt cx="0" cy="0"/>
        </a:xfrm>
      </p:grpSpPr>
      <p:sp>
        <p:nvSpPr>
          <p:cNvPr id="7" name="Rounded Rectangle 28">
            <a:hlinkClick r:id="" action="ppaction://noaction"/>
            <a:extLst>
              <a:ext uri="{FF2B5EF4-FFF2-40B4-BE49-F238E27FC236}">
                <a16:creationId xmlns:a16="http://schemas.microsoft.com/office/drawing/2014/main" id="{EF800E0C-4520-4D61-B97B-846CC00F2807}"/>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8" name="Rounded Rectangle 29">
            <a:hlinkClick r:id="rId2" action="ppaction://hlinksldjump"/>
            <a:extLst>
              <a:ext uri="{FF2B5EF4-FFF2-40B4-BE49-F238E27FC236}">
                <a16:creationId xmlns:a16="http://schemas.microsoft.com/office/drawing/2014/main" id="{5E268503-A08E-496A-806D-CE441E76005A}"/>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9" name="Rounded Rectangle 16">
            <a:hlinkClick r:id="rId3" action="ppaction://hlinksldjump"/>
            <a:extLst>
              <a:ext uri="{FF2B5EF4-FFF2-40B4-BE49-F238E27FC236}">
                <a16:creationId xmlns:a16="http://schemas.microsoft.com/office/drawing/2014/main" id="{64AB73D5-F6B9-4884-808F-1723F1FED97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10" name="Rounded Rectangle 17">
            <a:hlinkClick r:id="" action="ppaction://noaction"/>
            <a:extLst>
              <a:ext uri="{FF2B5EF4-FFF2-40B4-BE49-F238E27FC236}">
                <a16:creationId xmlns:a16="http://schemas.microsoft.com/office/drawing/2014/main" id="{739ED3E5-0569-444B-AC98-669827C4E83B}"/>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11" name="Rounded Rectangle 18">
            <a:hlinkClick r:id="" action="ppaction://noaction"/>
            <a:extLst>
              <a:ext uri="{FF2B5EF4-FFF2-40B4-BE49-F238E27FC236}">
                <a16:creationId xmlns:a16="http://schemas.microsoft.com/office/drawing/2014/main" id="{E78C01C3-7EEC-445A-877E-FCDC2905DBB8}"/>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14">
            <a:extLst>
              <a:ext uri="{FF2B5EF4-FFF2-40B4-BE49-F238E27FC236}">
                <a16:creationId xmlns:a16="http://schemas.microsoft.com/office/drawing/2014/main" id="{09D869FA-2FDE-4C68-B53B-2AC11324B919}"/>
              </a:ext>
            </a:extLst>
          </p:cNvPr>
          <p:cNvSpPr/>
          <p:nvPr userDrawn="1"/>
        </p:nvSpPr>
        <p:spPr>
          <a:xfrm rot="5400000">
            <a:off x="1885200" y="-583675"/>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3" name="Rounded Rectangle 14">
            <a:extLst>
              <a:ext uri="{FF2B5EF4-FFF2-40B4-BE49-F238E27FC236}">
                <a16:creationId xmlns:a16="http://schemas.microsoft.com/office/drawing/2014/main" id="{7143DE02-551B-4DA1-9200-73B24E55C5AA}"/>
              </a:ext>
            </a:extLst>
          </p:cNvPr>
          <p:cNvSpPr/>
          <p:nvPr userDrawn="1"/>
        </p:nvSpPr>
        <p:spPr>
          <a:xfrm rot="5400000">
            <a:off x="1885201" y="1906709"/>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marL="514326" indent="-514326">
              <a:spcBef>
                <a:spcPts val="600"/>
              </a:spcBef>
              <a:buFont typeface="+mj-lt"/>
              <a:buAutoNum type="arabicPeriod"/>
              <a:defRPr sz="2800" b="1">
                <a:solidFill>
                  <a:srgbClr val="000000"/>
                </a:solidFill>
              </a:defRPr>
            </a:pPr>
            <a:endParaRPr lang="en-US" sz="2800" dirty="0"/>
          </a:p>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4" name="Rounded Rectangle 14">
            <a:extLst>
              <a:ext uri="{FF2B5EF4-FFF2-40B4-BE49-F238E27FC236}">
                <a16:creationId xmlns:a16="http://schemas.microsoft.com/office/drawing/2014/main" id="{B0BBCB77-B208-4CC0-9D7F-53759B546330}"/>
              </a:ext>
            </a:extLst>
          </p:cNvPr>
          <p:cNvSpPr/>
          <p:nvPr userDrawn="1"/>
        </p:nvSpPr>
        <p:spPr>
          <a:xfrm rot="5400000">
            <a:off x="7828736" y="-576047"/>
            <a:ext cx="2386623" cy="585819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5" name="Rounded Rectangle 14">
            <a:extLst>
              <a:ext uri="{FF2B5EF4-FFF2-40B4-BE49-F238E27FC236}">
                <a16:creationId xmlns:a16="http://schemas.microsoft.com/office/drawing/2014/main" id="{B3709AB3-6F39-4FF0-93E0-19641FD17616}"/>
              </a:ext>
            </a:extLst>
          </p:cNvPr>
          <p:cNvSpPr/>
          <p:nvPr userDrawn="1"/>
        </p:nvSpPr>
        <p:spPr>
          <a:xfrm rot="5400000">
            <a:off x="7828737" y="1914337"/>
            <a:ext cx="2386623" cy="5858190"/>
          </a:xfrm>
          <a:prstGeom prst="roundRect">
            <a:avLst>
              <a:gd name="adj" fmla="val 2865"/>
            </a:avLst>
          </a:prstGeom>
          <a:solidFill>
            <a:schemeClr val="bg1"/>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6" name="Rectangle: Rounded Corners 15">
            <a:extLst>
              <a:ext uri="{FF2B5EF4-FFF2-40B4-BE49-F238E27FC236}">
                <a16:creationId xmlns:a16="http://schemas.microsoft.com/office/drawing/2014/main" id="{84B53DBC-4EC7-479F-A633-06117D97EFF6}"/>
              </a:ext>
            </a:extLst>
          </p:cNvPr>
          <p:cNvSpPr/>
          <p:nvPr userDrawn="1"/>
        </p:nvSpPr>
        <p:spPr>
          <a:xfrm>
            <a:off x="3157794"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Lesson</a:t>
            </a:r>
          </a:p>
        </p:txBody>
      </p:sp>
      <p:sp>
        <p:nvSpPr>
          <p:cNvPr id="17" name="Rectangle: Rounded Corners 16">
            <a:extLst>
              <a:ext uri="{FF2B5EF4-FFF2-40B4-BE49-F238E27FC236}">
                <a16:creationId xmlns:a16="http://schemas.microsoft.com/office/drawing/2014/main" id="{A8F9586E-43FD-4B64-BD11-E7BD862520DF}"/>
              </a:ext>
            </a:extLst>
          </p:cNvPr>
          <p:cNvSpPr/>
          <p:nvPr userDrawn="1"/>
        </p:nvSpPr>
        <p:spPr>
          <a:xfrm>
            <a:off x="9092188"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Term</a:t>
            </a:r>
          </a:p>
        </p:txBody>
      </p:sp>
      <p:sp>
        <p:nvSpPr>
          <p:cNvPr id="18" name="Rectangle: Rounded Corners 17">
            <a:extLst>
              <a:ext uri="{FF2B5EF4-FFF2-40B4-BE49-F238E27FC236}">
                <a16:creationId xmlns:a16="http://schemas.microsoft.com/office/drawing/2014/main" id="{8F91774B-7713-46F5-95F3-7CD763E07F74}"/>
              </a:ext>
            </a:extLst>
          </p:cNvPr>
          <p:cNvSpPr/>
          <p:nvPr userDrawn="1"/>
        </p:nvSpPr>
        <p:spPr>
          <a:xfrm>
            <a:off x="3157794" y="5840596"/>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Year</a:t>
            </a:r>
          </a:p>
        </p:txBody>
      </p:sp>
      <p:sp>
        <p:nvSpPr>
          <p:cNvPr id="19" name="Rectangle: Rounded Corners 18">
            <a:extLst>
              <a:ext uri="{FF2B5EF4-FFF2-40B4-BE49-F238E27FC236}">
                <a16:creationId xmlns:a16="http://schemas.microsoft.com/office/drawing/2014/main" id="{88C99A90-C036-440A-A7BF-AEE73AB407A2}"/>
              </a:ext>
            </a:extLst>
          </p:cNvPr>
          <p:cNvSpPr/>
          <p:nvPr userDrawn="1"/>
        </p:nvSpPr>
        <p:spPr>
          <a:xfrm>
            <a:off x="9092188" y="5850035"/>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Stretch &amp; Challenge</a:t>
            </a:r>
          </a:p>
        </p:txBody>
      </p:sp>
      <p:sp>
        <p:nvSpPr>
          <p:cNvPr id="20" name="Content Placeholder 2">
            <a:extLst>
              <a:ext uri="{FF2B5EF4-FFF2-40B4-BE49-F238E27FC236}">
                <a16:creationId xmlns:a16="http://schemas.microsoft.com/office/drawing/2014/main" id="{8092FB7C-D3DB-4C72-A164-F8E3A4B25625}"/>
              </a:ext>
            </a:extLst>
          </p:cNvPr>
          <p:cNvSpPr>
            <a:spLocks noGrp="1"/>
          </p:cNvSpPr>
          <p:nvPr>
            <p:ph idx="1" hasCustomPrompt="1"/>
          </p:nvPr>
        </p:nvSpPr>
        <p:spPr>
          <a:xfrm>
            <a:off x="135692" y="1253330"/>
            <a:ext cx="5828316" cy="2236389"/>
          </a:xfrm>
        </p:spPr>
        <p:txBody>
          <a:bodyPr/>
          <a:lstStyle>
            <a:lvl1pPr>
              <a:defRPr/>
            </a:lvl1pPr>
          </a:lstStyle>
          <a:p>
            <a:pPr lvl="0"/>
            <a:r>
              <a:rPr lang="en-US" dirty="0"/>
              <a:t>Add questions from last lesson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004836C7-8FBD-4766-B525-19A359800FA0}"/>
              </a:ext>
            </a:extLst>
          </p:cNvPr>
          <p:cNvSpPr>
            <a:spLocks noGrp="1"/>
          </p:cNvSpPr>
          <p:nvPr>
            <p:ph idx="10" hasCustomPrompt="1"/>
          </p:nvPr>
        </p:nvSpPr>
        <p:spPr>
          <a:xfrm>
            <a:off x="6169154" y="1253330"/>
            <a:ext cx="5828316" cy="2236389"/>
          </a:xfrm>
        </p:spPr>
        <p:txBody>
          <a:bodyPr/>
          <a:lstStyle>
            <a:lvl1pPr>
              <a:defRPr/>
            </a:lvl1pPr>
          </a:lstStyle>
          <a:p>
            <a:pPr lvl="0"/>
            <a:r>
              <a:rPr lang="en-US" dirty="0"/>
              <a:t>Add questions from last term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2">
            <a:extLst>
              <a:ext uri="{FF2B5EF4-FFF2-40B4-BE49-F238E27FC236}">
                <a16:creationId xmlns:a16="http://schemas.microsoft.com/office/drawing/2014/main" id="{C8429BB1-6CF6-422C-9E4E-FC2E9A983BAB}"/>
              </a:ext>
            </a:extLst>
          </p:cNvPr>
          <p:cNvSpPr>
            <a:spLocks noGrp="1"/>
          </p:cNvSpPr>
          <p:nvPr>
            <p:ph idx="11" hasCustomPrompt="1"/>
          </p:nvPr>
        </p:nvSpPr>
        <p:spPr>
          <a:xfrm>
            <a:off x="135692" y="3718879"/>
            <a:ext cx="5828316" cy="2236389"/>
          </a:xfrm>
        </p:spPr>
        <p:txBody>
          <a:bodyPr/>
          <a:lstStyle>
            <a:lvl1pPr>
              <a:defRPr/>
            </a:lvl1pPr>
          </a:lstStyle>
          <a:p>
            <a:pPr lvl="0"/>
            <a:r>
              <a:rPr lang="en-US" dirty="0"/>
              <a:t>Add questions from last year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2">
            <a:extLst>
              <a:ext uri="{FF2B5EF4-FFF2-40B4-BE49-F238E27FC236}">
                <a16:creationId xmlns:a16="http://schemas.microsoft.com/office/drawing/2014/main" id="{F0678E13-C8B2-4519-8BA6-84C75F1AA226}"/>
              </a:ext>
            </a:extLst>
          </p:cNvPr>
          <p:cNvSpPr>
            <a:spLocks noGrp="1"/>
          </p:cNvSpPr>
          <p:nvPr>
            <p:ph idx="12" hasCustomPrompt="1"/>
          </p:nvPr>
        </p:nvSpPr>
        <p:spPr>
          <a:xfrm>
            <a:off x="6169154" y="3718879"/>
            <a:ext cx="5828316" cy="2236389"/>
          </a:xfrm>
        </p:spPr>
        <p:txBody>
          <a:bodyPr/>
          <a:lstStyle>
            <a:lvl1pPr>
              <a:defRPr/>
            </a:lvl1pPr>
          </a:lstStyle>
          <a:p>
            <a:pPr lvl="0"/>
            <a:r>
              <a:rPr lang="en-US" dirty="0"/>
              <a:t>Add a stretch &amp; challenge task here (got to be more demanding, not just more of the same!)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Rounded Rectangle 2">
            <a:extLst>
              <a:ext uri="{FF2B5EF4-FFF2-40B4-BE49-F238E27FC236}">
                <a16:creationId xmlns:a16="http://schemas.microsoft.com/office/drawing/2014/main" id="{1F7DB36C-3EF4-47D7-9744-469E74E812F4}"/>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Title Placeholder 1">
            <a:extLst>
              <a:ext uri="{FF2B5EF4-FFF2-40B4-BE49-F238E27FC236}">
                <a16:creationId xmlns:a16="http://schemas.microsoft.com/office/drawing/2014/main" id="{64C882FD-0841-4AA9-BCCD-F089864A259B}"/>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 name="TextBox 1">
            <a:extLst>
              <a:ext uri="{FF2B5EF4-FFF2-40B4-BE49-F238E27FC236}">
                <a16:creationId xmlns:a16="http://schemas.microsoft.com/office/drawing/2014/main" id="{DA3DB44F-87D3-4E8A-81E3-E474681A16C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18195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s All">
    <p:spTree>
      <p:nvGrpSpPr>
        <p:cNvPr id="1" name=""/>
        <p:cNvGrpSpPr/>
        <p:nvPr/>
      </p:nvGrpSpPr>
      <p:grpSpPr>
        <a:xfrm>
          <a:off x="0" y="0"/>
          <a:ext cx="0" cy="0"/>
          <a:chOff x="0" y="0"/>
          <a:chExt cx="0" cy="0"/>
        </a:xfrm>
      </p:grpSpPr>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2"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graphicFrame>
        <p:nvGraphicFramePr>
          <p:cNvPr id="17" name="Table 17">
            <a:extLst>
              <a:ext uri="{FF2B5EF4-FFF2-40B4-BE49-F238E27FC236}">
                <a16:creationId xmlns:a16="http://schemas.microsoft.com/office/drawing/2014/main" id="{D16A4D10-E9E3-4CC8-886A-C1DEBEE0FB93}"/>
              </a:ext>
            </a:extLst>
          </p:cNvPr>
          <p:cNvGraphicFramePr>
            <a:graphicFrameLocks noGrp="1"/>
          </p:cNvGraphicFramePr>
          <p:nvPr userDrawn="1">
            <p:extLst>
              <p:ext uri="{D42A27DB-BD31-4B8C-83A1-F6EECF244321}">
                <p14:modId xmlns:p14="http://schemas.microsoft.com/office/powerpoint/2010/main" val="1498518199"/>
              </p:ext>
            </p:extLst>
          </p:nvPr>
        </p:nvGraphicFramePr>
        <p:xfrm>
          <a:off x="1638829" y="14391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6" name="Text Placeholder 25">
            <a:extLst>
              <a:ext uri="{FF2B5EF4-FFF2-40B4-BE49-F238E27FC236}">
                <a16:creationId xmlns:a16="http://schemas.microsoft.com/office/drawing/2014/main" id="{3C7BDBA8-52BB-434F-B1D0-BBA9DBF4CE36}"/>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0" name="Text Placeholder 29">
            <a:extLst>
              <a:ext uri="{FF2B5EF4-FFF2-40B4-BE49-F238E27FC236}">
                <a16:creationId xmlns:a16="http://schemas.microsoft.com/office/drawing/2014/main" id="{ECE8DC1E-2CDE-412D-A0A4-9F76299FE8A4}"/>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5994EE48-6ABC-4A23-8B4A-2F3DAB0C9BFA}"/>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95112E18-525A-41CE-8212-3868BC79DDA4}"/>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6" name="Rounded Rectangle 2">
            <a:extLst>
              <a:ext uri="{FF2B5EF4-FFF2-40B4-BE49-F238E27FC236}">
                <a16:creationId xmlns:a16="http://schemas.microsoft.com/office/drawing/2014/main" id="{373983B0-A700-4961-B5D7-DDB8B6A9E52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Title Placeholder 1">
            <a:extLst>
              <a:ext uri="{FF2B5EF4-FFF2-40B4-BE49-F238E27FC236}">
                <a16:creationId xmlns:a16="http://schemas.microsoft.com/office/drawing/2014/main" id="{789A3F93-4B0A-4B5C-8605-E5CB25D85145}"/>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4" name="Rounded Rectangle 28">
            <a:hlinkClick r:id="" action="ppaction://noaction"/>
            <a:extLst>
              <a:ext uri="{FF2B5EF4-FFF2-40B4-BE49-F238E27FC236}">
                <a16:creationId xmlns:a16="http://schemas.microsoft.com/office/drawing/2014/main" id="{A9DCDE54-C459-4039-8CC6-0397C11B5FBA}"/>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25" name="Rounded Rectangle 29">
            <a:hlinkClick r:id="rId2" action="ppaction://hlinksldjump"/>
            <a:extLst>
              <a:ext uri="{FF2B5EF4-FFF2-40B4-BE49-F238E27FC236}">
                <a16:creationId xmlns:a16="http://schemas.microsoft.com/office/drawing/2014/main" id="{F2419EEE-76C6-4B76-B7D0-462D1D6CAB7B}"/>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27" name="Rounded Rectangle 16">
            <a:hlinkClick r:id="rId3" action="ppaction://hlinksldjump"/>
            <a:extLst>
              <a:ext uri="{FF2B5EF4-FFF2-40B4-BE49-F238E27FC236}">
                <a16:creationId xmlns:a16="http://schemas.microsoft.com/office/drawing/2014/main" id="{D09C4F33-6B2F-4E14-9FDF-7620CE6DD1E3}"/>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28" name="Rounded Rectangle 17">
            <a:hlinkClick r:id="" action="ppaction://noaction"/>
            <a:extLst>
              <a:ext uri="{FF2B5EF4-FFF2-40B4-BE49-F238E27FC236}">
                <a16:creationId xmlns:a16="http://schemas.microsoft.com/office/drawing/2014/main" id="{1400294B-7594-4CDA-878F-0D7F778980C6}"/>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29" name="Rounded Rectangle 18">
            <a:hlinkClick r:id="" action="ppaction://noaction"/>
            <a:extLst>
              <a:ext uri="{FF2B5EF4-FFF2-40B4-BE49-F238E27FC236}">
                <a16:creationId xmlns:a16="http://schemas.microsoft.com/office/drawing/2014/main" id="{FC64473F-D55D-41FC-AD60-7674044AA620}"/>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33" name="TextBox 32">
            <a:extLst>
              <a:ext uri="{FF2B5EF4-FFF2-40B4-BE49-F238E27FC236}">
                <a16:creationId xmlns:a16="http://schemas.microsoft.com/office/drawing/2014/main" id="{6E635B4C-B5EF-4028-8B5E-A8CDA29D55F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858C4B53-0E8C-4030-89C8-D66D17115DD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7FB3D662-7B60-4F7C-B4FD-BE723C60066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E6D0F5DD-B759-4D7E-A785-A1442AC9505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42606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1 I D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7B8C738-CD6B-4C4D-959D-3EB977B888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35682" r="58101" b="29256"/>
          <a:stretch/>
        </p:blipFill>
        <p:spPr>
          <a:xfrm>
            <a:off x="812235" y="6165304"/>
            <a:ext cx="422205" cy="587936"/>
          </a:xfrm>
          <a:prstGeom prst="rect">
            <a:avLst/>
          </a:prstGeom>
        </p:spPr>
      </p:pic>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06269"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02635"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07925"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16179"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4780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1 WE DO">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107FE8-8574-4693-AA38-C2B6E114F7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 action="ppaction://noaction"/>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7E69E080-DD90-4F74-AA5C-36D62D05EFC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72729058-3F22-4703-8EA4-239507FB537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DAE4DBA4-DAC5-4039-9021-9DB3ADF2E45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8647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1 YOU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A4B8120-9FFB-42DD-A31C-F11BEF6C27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B2957C3-DF0D-46A4-A102-AD92A8BBAD7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52359134-5297-4B89-8D5B-27B438B0A24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6B82BD7-90A4-4A43-8E7F-FD1177DB91F9}"/>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65313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1 TES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F8777A-2092-4169-A50C-E690ABE95A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613" b="29256"/>
          <a:stretch/>
        </p:blipFill>
        <p:spPr>
          <a:xfrm>
            <a:off x="812235" y="5977467"/>
            <a:ext cx="41077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EEB6042-05A0-4BB3-A021-5EEE730AD6F3}"/>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41DAF340-A950-4492-B529-19310D2EEF8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F504C20-B434-44AA-A8A8-42D78AD07C5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7189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1 REVIEW">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E5AAE81-7A15-49FD-A46B-B49E6C0D86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9024" b="29256"/>
          <a:stretch/>
        </p:blipFill>
        <p:spPr>
          <a:xfrm>
            <a:off x="812235" y="5977467"/>
            <a:ext cx="401587"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6" name="Table 17">
            <a:extLst>
              <a:ext uri="{FF2B5EF4-FFF2-40B4-BE49-F238E27FC236}">
                <a16:creationId xmlns:a16="http://schemas.microsoft.com/office/drawing/2014/main" id="{80194498-A804-4908-A0CB-047B235E53ED}"/>
              </a:ext>
            </a:extLst>
          </p:cNvPr>
          <p:cNvGraphicFramePr>
            <a:graphicFrameLocks noGrp="1"/>
          </p:cNvGraphicFramePr>
          <p:nvPr userDrawn="1">
            <p:extLst>
              <p:ext uri="{D42A27DB-BD31-4B8C-83A1-F6EECF244321}">
                <p14:modId xmlns:p14="http://schemas.microsoft.com/office/powerpoint/2010/main" val="1348511257"/>
              </p:ext>
            </p:extLst>
          </p:nvPr>
        </p:nvGraphicFramePr>
        <p:xfrm>
          <a:off x="1832200" y="18582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7" name="Text Placeholder 29">
            <a:extLst>
              <a:ext uri="{FF2B5EF4-FFF2-40B4-BE49-F238E27FC236}">
                <a16:creationId xmlns:a16="http://schemas.microsoft.com/office/drawing/2014/main" id="{4741E0ED-B4EF-48B5-9805-2585A643FDFF}"/>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28" name="Text Placeholder 29">
            <a:extLst>
              <a:ext uri="{FF2B5EF4-FFF2-40B4-BE49-F238E27FC236}">
                <a16:creationId xmlns:a16="http://schemas.microsoft.com/office/drawing/2014/main" id="{A1AF4453-6975-4B19-B397-1FCB0B48AAA6}"/>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29" name="Text Placeholder 29">
            <a:extLst>
              <a:ext uri="{FF2B5EF4-FFF2-40B4-BE49-F238E27FC236}">
                <a16:creationId xmlns:a16="http://schemas.microsoft.com/office/drawing/2014/main" id="{1CBDEAEE-49D4-414C-91C9-30C27CDB28A1}"/>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0" name="Text Placeholder 25">
            <a:extLst>
              <a:ext uri="{FF2B5EF4-FFF2-40B4-BE49-F238E27FC236}">
                <a16:creationId xmlns:a16="http://schemas.microsoft.com/office/drawing/2014/main" id="{7D89A693-EA48-4BC8-8033-7E9FF3BADADD}"/>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DC27C9C8-682F-4BC0-B144-1201069291F1}"/>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64DDE045-36E8-42F8-8F6C-8DE44F122C2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 name="Picture 3" descr="A picture containing drawing&#10;&#10;Description automatically generated">
            <a:extLst>
              <a:ext uri="{FF2B5EF4-FFF2-40B4-BE49-F238E27FC236}">
                <a16:creationId xmlns:a16="http://schemas.microsoft.com/office/drawing/2014/main" id="{78C2A1C1-7E1D-4621-916F-B85F8E7A9F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0678" y="2223002"/>
            <a:ext cx="688014" cy="688014"/>
          </a:xfrm>
          <a:prstGeom prst="rect">
            <a:avLst/>
          </a:prstGeom>
        </p:spPr>
      </p:pic>
      <p:sp>
        <p:nvSpPr>
          <p:cNvPr id="32" name="TextBox 31">
            <a:extLst>
              <a:ext uri="{FF2B5EF4-FFF2-40B4-BE49-F238E27FC236}">
                <a16:creationId xmlns:a16="http://schemas.microsoft.com/office/drawing/2014/main" id="{F3CFF897-9093-4488-94B0-6C469AF34E5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37" name="Picture 36">
            <a:extLst>
              <a:ext uri="{FF2B5EF4-FFF2-40B4-BE49-F238E27FC236}">
                <a16:creationId xmlns:a16="http://schemas.microsoft.com/office/drawing/2014/main" id="{9C8BA970-5327-40D7-9CA4-DFD2FF400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38" name="Picture 37">
            <a:extLst>
              <a:ext uri="{FF2B5EF4-FFF2-40B4-BE49-F238E27FC236}">
                <a16:creationId xmlns:a16="http://schemas.microsoft.com/office/drawing/2014/main" id="{C5FFD830-1081-484A-931C-963ADAC136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39" name="Picture 38">
            <a:extLst>
              <a:ext uri="{FF2B5EF4-FFF2-40B4-BE49-F238E27FC236}">
                <a16:creationId xmlns:a16="http://schemas.microsoft.com/office/drawing/2014/main" id="{6978BCBD-336B-469A-8D81-2FD12F3917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33778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2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8106F5-E54C-47ED-9D46-EA4DD4D57A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98" b="29256"/>
          <a:stretch/>
        </p:blipFill>
        <p:spPr>
          <a:xfrm>
            <a:off x="812235" y="5977467"/>
            <a:ext cx="83368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4" name="Rounded Rectangle 2">
            <a:extLst>
              <a:ext uri="{FF2B5EF4-FFF2-40B4-BE49-F238E27FC236}">
                <a16:creationId xmlns:a16="http://schemas.microsoft.com/office/drawing/2014/main" id="{DB1AB753-76D1-4B80-8D10-77AF61A191B0}"/>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91622BF2-F09F-4998-B282-818EFCD3239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5" name="TextBox 14">
            <a:extLst>
              <a:ext uri="{FF2B5EF4-FFF2-40B4-BE49-F238E27FC236}">
                <a16:creationId xmlns:a16="http://schemas.microsoft.com/office/drawing/2014/main" id="{5499F77C-FC6D-4507-A622-26E758511EF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576618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2 WE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8E768DB-07C2-4447-A1C6-D20B6662F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 action="ppaction://noaction"/>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9" name="Rounded Rectangle 2">
            <a:extLst>
              <a:ext uri="{FF2B5EF4-FFF2-40B4-BE49-F238E27FC236}">
                <a16:creationId xmlns:a16="http://schemas.microsoft.com/office/drawing/2014/main" id="{E72D1C6C-5EB2-45A7-A174-C441ABC34F5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1846220D-B296-48FD-BD6F-532E5D1B5A0C}"/>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EF4355FE-AC48-4F20-9FBA-65504E21530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40964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2 YOU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8C8A584-A855-49DB-B7E1-56623AE833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78D057FF-9E1F-4CAA-9F23-C6C57AA38A56}"/>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2D9E3E75-A82F-433C-A689-AE803D23C506}"/>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AE72BC2A-2F0A-470A-95EF-AD9E305A71E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0937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2 TES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440F31-A1B2-49C5-B9AD-8BC3C56335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3" name="Rounded Rectangle 2">
            <a:extLst>
              <a:ext uri="{FF2B5EF4-FFF2-40B4-BE49-F238E27FC236}">
                <a16:creationId xmlns:a16="http://schemas.microsoft.com/office/drawing/2014/main" id="{38B57F84-8421-4E9C-8C4A-B3B7727A2D5E}"/>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3740C7BE-A6C0-4C57-8765-5AE1F1338E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307872AB-A70F-4C5B-A340-C29573003B2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789086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2 REVIEW">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3B1E0AEE-538B-47D4-8277-C5671EF5AD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6" t="24481" r="40209" b="27090"/>
          <a:stretch/>
        </p:blipFill>
        <p:spPr>
          <a:xfrm>
            <a:off x="812234" y="5977467"/>
            <a:ext cx="822256" cy="812089"/>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9" name="Table 17">
            <a:extLst>
              <a:ext uri="{FF2B5EF4-FFF2-40B4-BE49-F238E27FC236}">
                <a16:creationId xmlns:a16="http://schemas.microsoft.com/office/drawing/2014/main" id="{ADD0508A-39E5-48ED-8CA8-2653D72971C0}"/>
              </a:ext>
            </a:extLst>
          </p:cNvPr>
          <p:cNvGraphicFramePr>
            <a:graphicFrameLocks noGrp="1"/>
          </p:cNvGraphicFramePr>
          <p:nvPr userDrawn="1">
            <p:extLst>
              <p:ext uri="{D42A27DB-BD31-4B8C-83A1-F6EECF244321}">
                <p14:modId xmlns:p14="http://schemas.microsoft.com/office/powerpoint/2010/main" val="1141641350"/>
              </p:ext>
            </p:extLst>
          </p:nvPr>
        </p:nvGraphicFramePr>
        <p:xfrm>
          <a:off x="1807346" y="1938428"/>
          <a:ext cx="6735889" cy="3979773"/>
        </p:xfrm>
        <a:graphic>
          <a:graphicData uri="http://schemas.openxmlformats.org/drawingml/2006/table">
            <a:tbl>
              <a:tblPr firstRow="1" bandRow="1">
                <a:tableStyleId>{2D5ABB26-0587-4C30-8999-92F81FD0307C}</a:tableStyleId>
              </a:tblPr>
              <a:tblGrid>
                <a:gridCol w="1234811">
                  <a:extLst>
                    <a:ext uri="{9D8B030D-6E8A-4147-A177-3AD203B41FA5}">
                      <a16:colId xmlns:a16="http://schemas.microsoft.com/office/drawing/2014/main" val="2853116596"/>
                    </a:ext>
                  </a:extLst>
                </a:gridCol>
                <a:gridCol w="5501078">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0" name="Text Placeholder 29">
            <a:extLst>
              <a:ext uri="{FF2B5EF4-FFF2-40B4-BE49-F238E27FC236}">
                <a16:creationId xmlns:a16="http://schemas.microsoft.com/office/drawing/2014/main" id="{80CCD51F-EF9C-4A87-8C0E-EAF3F202C3AE}"/>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DAAAFC96-28FA-4032-9563-CEB0B9464C1B}"/>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6CC8D608-DF03-4A50-8688-A6FF2E85E3AF}"/>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3" name="Text Placeholder 25">
            <a:extLst>
              <a:ext uri="{FF2B5EF4-FFF2-40B4-BE49-F238E27FC236}">
                <a16:creationId xmlns:a16="http://schemas.microsoft.com/office/drawing/2014/main" id="{5C6F4E4B-E4F9-4143-AFE4-6011EB3A7F91}"/>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F4B1BEB5-7C6D-426D-AAD8-46728AA61C1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290C28CB-0DFD-4DF7-91DF-58B7AA9292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38" name="Picture 37" descr="A picture containing drawing&#10;&#10;Description automatically generated">
            <a:extLst>
              <a:ext uri="{FF2B5EF4-FFF2-40B4-BE49-F238E27FC236}">
                <a16:creationId xmlns:a16="http://schemas.microsoft.com/office/drawing/2014/main" id="{CC100E89-9FE1-40D6-8AB6-98CEF19C943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B1684B44-EE12-4EDA-8994-B977D9FF1F5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sp>
        <p:nvSpPr>
          <p:cNvPr id="35" name="TextBox 34">
            <a:extLst>
              <a:ext uri="{FF2B5EF4-FFF2-40B4-BE49-F238E27FC236}">
                <a16:creationId xmlns:a16="http://schemas.microsoft.com/office/drawing/2014/main" id="{E8FDB55E-0603-4985-B6B5-69D2FA8B5AD3}"/>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931539EE-F529-4C3E-BAC0-644F72C8CC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C6A5D169-02FF-441B-B616-9CC15A9C12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977F3A1C-4235-494D-BAA9-4D28617090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1205881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3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53203E-9644-44DA-BFB7-300F9F84D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2">
            <a:extLst>
              <a:ext uri="{FF2B5EF4-FFF2-40B4-BE49-F238E27FC236}">
                <a16:creationId xmlns:a16="http://schemas.microsoft.com/office/drawing/2014/main" id="{3C6F3AE3-6072-44F3-A9F7-725E17F702DB}"/>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itle Placeholder 1">
            <a:extLst>
              <a:ext uri="{FF2B5EF4-FFF2-40B4-BE49-F238E27FC236}">
                <a16:creationId xmlns:a16="http://schemas.microsoft.com/office/drawing/2014/main" id="{EEFE83F9-C4E2-4500-BF40-1A0589001627}"/>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6" name="TextBox 15">
            <a:extLst>
              <a:ext uri="{FF2B5EF4-FFF2-40B4-BE49-F238E27FC236}">
                <a16:creationId xmlns:a16="http://schemas.microsoft.com/office/drawing/2014/main" id="{4A038DD0-E8C2-4F21-94BC-0C0F54A3FA9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74842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3 WE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9D324B-BE7F-4773-8180-87FFE267BF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 action="ppaction://noaction"/>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17" name="Picture 2" descr="Harris Academy Bermondsey">
            <a:extLst>
              <a:ext uri="{FF2B5EF4-FFF2-40B4-BE49-F238E27FC236}">
                <a16:creationId xmlns:a16="http://schemas.microsoft.com/office/drawing/2014/main" id="{2FF91958-E63B-4B98-859F-0B36680684BB}"/>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17509"/>
          <a:stretch/>
        </p:blipFill>
        <p:spPr bwMode="auto">
          <a:xfrm>
            <a:off x="8946617" y="61703"/>
            <a:ext cx="3025021" cy="10287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ounded Rectangle 2">
            <a:extLst>
              <a:ext uri="{FF2B5EF4-FFF2-40B4-BE49-F238E27FC236}">
                <a16:creationId xmlns:a16="http://schemas.microsoft.com/office/drawing/2014/main" id="{1CA0FD5A-4443-43E2-9B7C-45CCE228680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CF946FF0-0915-4D03-B071-541C68178E5F}"/>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8" name="TextBox 17">
            <a:extLst>
              <a:ext uri="{FF2B5EF4-FFF2-40B4-BE49-F238E27FC236}">
                <a16:creationId xmlns:a16="http://schemas.microsoft.com/office/drawing/2014/main" id="{5C3D0E15-F51D-42AC-8E8C-312A8BB0A705}"/>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216631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3 YOU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7A32BAF-34CF-4B1C-B13E-9C2D899CEB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8F8078FF-4615-44D5-93C6-39FDC0FBB0D5}"/>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0497571D-6A84-4018-BB29-7C852D686F0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7C3B9143-74D6-404B-A447-6C4BBF03359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889580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3 TES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5920625-E05B-45A3-985F-75007FCFBF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C9F17B9A-AB6C-4FFA-BE88-C89D0451D18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CA91A60E-AE33-4010-8C6F-0FB0D14B85E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50618780-BAFF-49D1-B988-7168D906D70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9982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3 REVIEW">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CB338A5C-A7A3-4423-B152-B3A1A1E2B4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27" name="Picture 26">
            <a:extLst>
              <a:ext uri="{FF2B5EF4-FFF2-40B4-BE49-F238E27FC236}">
                <a16:creationId xmlns:a16="http://schemas.microsoft.com/office/drawing/2014/main" id="{DD383C99-FF83-4A7D-95B6-C080E57DB565}"/>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2254487"/>
            <a:ext cx="618378" cy="625045"/>
          </a:xfrm>
          <a:prstGeom prst="rect">
            <a:avLst/>
          </a:prstGeom>
        </p:spPr>
      </p:pic>
      <p:pic>
        <p:nvPicPr>
          <p:cNvPr id="28" name="Picture 27">
            <a:extLst>
              <a:ext uri="{FF2B5EF4-FFF2-40B4-BE49-F238E27FC236}">
                <a16:creationId xmlns:a16="http://schemas.microsoft.com/office/drawing/2014/main" id="{81157AE7-908E-4912-B537-26865776B390}"/>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707" y="3553673"/>
            <a:ext cx="618378" cy="625045"/>
          </a:xfrm>
          <a:prstGeom prst="rect">
            <a:avLst/>
          </a:prstGeom>
        </p:spPr>
      </p:pic>
      <p:pic>
        <p:nvPicPr>
          <p:cNvPr id="29" name="Picture 28">
            <a:extLst>
              <a:ext uri="{FF2B5EF4-FFF2-40B4-BE49-F238E27FC236}">
                <a16:creationId xmlns:a16="http://schemas.microsoft.com/office/drawing/2014/main" id="{02F01F79-FB3F-4B75-B42F-63CF3EE8A572}"/>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3822" y="4892550"/>
            <a:ext cx="618378" cy="625045"/>
          </a:xfrm>
          <a:prstGeom prst="rect">
            <a:avLst/>
          </a:prstGeom>
        </p:spPr>
      </p:pic>
      <p:pic>
        <p:nvPicPr>
          <p:cNvPr id="30" name="Picture 29">
            <a:extLst>
              <a:ext uri="{FF2B5EF4-FFF2-40B4-BE49-F238E27FC236}">
                <a16:creationId xmlns:a16="http://schemas.microsoft.com/office/drawing/2014/main" id="{EF98750A-3BE8-4B46-8154-B700F3D9BE1F}"/>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711" y="3550538"/>
            <a:ext cx="618378" cy="625045"/>
          </a:xfrm>
          <a:prstGeom prst="rect">
            <a:avLst/>
          </a:prstGeom>
        </p:spPr>
      </p:pic>
      <p:pic>
        <p:nvPicPr>
          <p:cNvPr id="31" name="Picture 30">
            <a:extLst>
              <a:ext uri="{FF2B5EF4-FFF2-40B4-BE49-F238E27FC236}">
                <a16:creationId xmlns:a16="http://schemas.microsoft.com/office/drawing/2014/main" id="{324C2571-DC88-4868-81DE-E4489BC016C3}"/>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4892550"/>
            <a:ext cx="618378" cy="625045"/>
          </a:xfrm>
          <a:prstGeom prst="rect">
            <a:avLst/>
          </a:prstGeom>
        </p:spPr>
      </p:pic>
      <p:pic>
        <p:nvPicPr>
          <p:cNvPr id="32" name="Picture 31">
            <a:extLst>
              <a:ext uri="{FF2B5EF4-FFF2-40B4-BE49-F238E27FC236}">
                <a16:creationId xmlns:a16="http://schemas.microsoft.com/office/drawing/2014/main" id="{8FFD7567-BB7D-44F3-A3F7-B5C958619767}"/>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848" y="4889415"/>
            <a:ext cx="618378" cy="625045"/>
          </a:xfrm>
          <a:prstGeom prst="rect">
            <a:avLst/>
          </a:prstGeom>
        </p:spPr>
      </p:pic>
      <p:graphicFrame>
        <p:nvGraphicFramePr>
          <p:cNvPr id="33" name="Table 17">
            <a:extLst>
              <a:ext uri="{FF2B5EF4-FFF2-40B4-BE49-F238E27FC236}">
                <a16:creationId xmlns:a16="http://schemas.microsoft.com/office/drawing/2014/main" id="{FB91CD4A-0BDA-4FB9-A6BE-3D83192EEC59}"/>
              </a:ext>
            </a:extLst>
          </p:cNvPr>
          <p:cNvGraphicFramePr>
            <a:graphicFrameLocks noGrp="1"/>
          </p:cNvGraphicFramePr>
          <p:nvPr userDrawn="1">
            <p:extLst>
              <p:ext uri="{D42A27DB-BD31-4B8C-83A1-F6EECF244321}">
                <p14:modId xmlns:p14="http://schemas.microsoft.com/office/powerpoint/2010/main" val="93394240"/>
              </p:ext>
            </p:extLst>
          </p:nvPr>
        </p:nvGraphicFramePr>
        <p:xfrm>
          <a:off x="262466" y="1938428"/>
          <a:ext cx="8069501" cy="3979773"/>
        </p:xfrm>
        <a:graphic>
          <a:graphicData uri="http://schemas.openxmlformats.org/drawingml/2006/table">
            <a:tbl>
              <a:tblPr firstRow="1" bandRow="1">
                <a:tableStyleId>{2D5ABB26-0587-4C30-8999-92F81FD0307C}</a:tableStyleId>
              </a:tblPr>
              <a:tblGrid>
                <a:gridCol w="1479286">
                  <a:extLst>
                    <a:ext uri="{9D8B030D-6E8A-4147-A177-3AD203B41FA5}">
                      <a16:colId xmlns:a16="http://schemas.microsoft.com/office/drawing/2014/main" val="2853116596"/>
                    </a:ext>
                  </a:extLst>
                </a:gridCol>
                <a:gridCol w="6590215">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4" name="Text Placeholder 29">
            <a:extLst>
              <a:ext uri="{FF2B5EF4-FFF2-40B4-BE49-F238E27FC236}">
                <a16:creationId xmlns:a16="http://schemas.microsoft.com/office/drawing/2014/main" id="{7B9EAF57-66E9-4D12-B78A-5DF6D3FF9F6C}"/>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5" name="Text Placeholder 29">
            <a:extLst>
              <a:ext uri="{FF2B5EF4-FFF2-40B4-BE49-F238E27FC236}">
                <a16:creationId xmlns:a16="http://schemas.microsoft.com/office/drawing/2014/main" id="{D919BCD5-A2BF-4177-B8CA-206D42F97915}"/>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6" name="Text Placeholder 29">
            <a:extLst>
              <a:ext uri="{FF2B5EF4-FFF2-40B4-BE49-F238E27FC236}">
                <a16:creationId xmlns:a16="http://schemas.microsoft.com/office/drawing/2014/main" id="{2D80C73C-AE76-4803-BF37-FBF0F6806C0A}"/>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7" name="Text Placeholder 25">
            <a:extLst>
              <a:ext uri="{FF2B5EF4-FFF2-40B4-BE49-F238E27FC236}">
                <a16:creationId xmlns:a16="http://schemas.microsoft.com/office/drawing/2014/main" id="{52A837DC-BECB-492A-B3A5-A128C6F66A04}"/>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8" name="Rounded Rectangle 2">
            <a:extLst>
              <a:ext uri="{FF2B5EF4-FFF2-40B4-BE49-F238E27FC236}">
                <a16:creationId xmlns:a16="http://schemas.microsoft.com/office/drawing/2014/main" id="{1169BC7F-895F-4FC3-B70A-ED3E3042EA0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itle Placeholder 1">
            <a:extLst>
              <a:ext uri="{FF2B5EF4-FFF2-40B4-BE49-F238E27FC236}">
                <a16:creationId xmlns:a16="http://schemas.microsoft.com/office/drawing/2014/main" id="{BBD3498C-A0B8-4B5B-8D33-4D9224CF2E1A}"/>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2" name="Picture 41" descr="A picture containing drawing&#10;&#10;Description automatically generated">
            <a:extLst>
              <a:ext uri="{FF2B5EF4-FFF2-40B4-BE49-F238E27FC236}">
                <a16:creationId xmlns:a16="http://schemas.microsoft.com/office/drawing/2014/main" id="{729D67D7-05F0-4715-98F5-04C9F64FEB4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340D93ED-BE67-43C1-A56B-7413FAE3B00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0BEE4635-B9ED-492F-A678-7CFC13EF50F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4881814"/>
            <a:ext cx="688014" cy="688014"/>
          </a:xfrm>
          <a:prstGeom prst="rect">
            <a:avLst/>
          </a:prstGeom>
        </p:spPr>
      </p:pic>
      <p:sp>
        <p:nvSpPr>
          <p:cNvPr id="39" name="TextBox 38">
            <a:extLst>
              <a:ext uri="{FF2B5EF4-FFF2-40B4-BE49-F238E27FC236}">
                <a16:creationId xmlns:a16="http://schemas.microsoft.com/office/drawing/2014/main" id="{70DAC767-4E43-4683-9F31-FD063B79254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382493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70FF4AA0-F793-4FB9-9701-53912D138831}"/>
              </a:ext>
            </a:extLst>
          </p:cNvPr>
          <p:cNvSpPr/>
          <p:nvPr userDrawn="1"/>
        </p:nvSpPr>
        <p:spPr>
          <a:xfrm>
            <a:off x="119336" y="1120472"/>
            <a:ext cx="11936972" cy="4968552"/>
          </a:xfrm>
          <a:prstGeom prst="roundRect">
            <a:avLst>
              <a:gd name="adj" fmla="val 2761"/>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endParaRPr lang="en-US" sz="2400" dirty="0"/>
          </a:p>
          <a:p>
            <a:endParaRPr lang="en-US" sz="5400" dirty="0"/>
          </a:p>
          <a:p>
            <a:endParaRPr lang="en-US" sz="1600" dirty="0"/>
          </a:p>
        </p:txBody>
      </p:sp>
      <p:sp>
        <p:nvSpPr>
          <p:cNvPr id="16" name="Rounded Rectangle 21">
            <a:hlinkClick r:id="" action="ppaction://noaction"/>
            <a:extLst>
              <a:ext uri="{FF2B5EF4-FFF2-40B4-BE49-F238E27FC236}">
                <a16:creationId xmlns:a16="http://schemas.microsoft.com/office/drawing/2014/main" id="{E0548F70-1EE8-46CC-B7A0-211BE15C020D}"/>
              </a:ext>
            </a:extLst>
          </p:cNvPr>
          <p:cNvSpPr/>
          <p:nvPr userDrawn="1"/>
        </p:nvSpPr>
        <p:spPr>
          <a:xfrm>
            <a:off x="119336" y="6185136"/>
            <a:ext cx="1193697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3200" dirty="0"/>
          </a:p>
        </p:txBody>
      </p:sp>
      <p:sp>
        <p:nvSpPr>
          <p:cNvPr id="10" name="Text Placeholder 9">
            <a:extLst>
              <a:ext uri="{FF2B5EF4-FFF2-40B4-BE49-F238E27FC236}">
                <a16:creationId xmlns:a16="http://schemas.microsoft.com/office/drawing/2014/main" id="{07689061-6E7B-4041-85C4-CD5DE35B4BDD}"/>
              </a:ext>
            </a:extLst>
          </p:cNvPr>
          <p:cNvSpPr>
            <a:spLocks noGrp="1"/>
          </p:cNvSpPr>
          <p:nvPr>
            <p:ph type="body" sz="quarter" idx="10" hasCustomPrompt="1"/>
          </p:nvPr>
        </p:nvSpPr>
        <p:spPr>
          <a:xfrm>
            <a:off x="134938" y="6223200"/>
            <a:ext cx="11922126" cy="576064"/>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Put a reminder of any homework and when it is due here</a:t>
            </a:r>
          </a:p>
        </p:txBody>
      </p:sp>
      <p:sp>
        <p:nvSpPr>
          <p:cNvPr id="20" name="Text Placeholder 19">
            <a:extLst>
              <a:ext uri="{FF2B5EF4-FFF2-40B4-BE49-F238E27FC236}">
                <a16:creationId xmlns:a16="http://schemas.microsoft.com/office/drawing/2014/main" id="{066F9A17-AA18-404B-A173-F060CF48E0B1}"/>
              </a:ext>
            </a:extLst>
          </p:cNvPr>
          <p:cNvSpPr>
            <a:spLocks noGrp="1"/>
          </p:cNvSpPr>
          <p:nvPr>
            <p:ph type="body" sz="quarter" idx="11" hasCustomPrompt="1"/>
          </p:nvPr>
        </p:nvSpPr>
        <p:spPr>
          <a:xfrm>
            <a:off x="119063" y="1120775"/>
            <a:ext cx="5946775" cy="4968875"/>
          </a:xfrm>
          <a:ln>
            <a:solidFill>
              <a:srgbClr val="722D3C"/>
            </a:solidFill>
          </a:ln>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in the key information students need to know here – like a revision guide</a:t>
            </a:r>
          </a:p>
        </p:txBody>
      </p:sp>
      <p:sp>
        <p:nvSpPr>
          <p:cNvPr id="21" name="Text Placeholder 19">
            <a:extLst>
              <a:ext uri="{FF2B5EF4-FFF2-40B4-BE49-F238E27FC236}">
                <a16:creationId xmlns:a16="http://schemas.microsoft.com/office/drawing/2014/main" id="{E02B69A6-F451-464F-B319-69B4EC890225}"/>
              </a:ext>
            </a:extLst>
          </p:cNvPr>
          <p:cNvSpPr>
            <a:spLocks noGrp="1"/>
          </p:cNvSpPr>
          <p:nvPr>
            <p:ph type="body" sz="quarter" idx="12" hasCustomPrompt="1"/>
          </p:nvPr>
        </p:nvSpPr>
        <p:spPr>
          <a:xfrm>
            <a:off x="5961515" y="1120472"/>
            <a:ext cx="5946775" cy="49688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Continue over here, emphasize keywords in bold and add any key diagrams</a:t>
            </a:r>
          </a:p>
        </p:txBody>
      </p:sp>
      <p:sp>
        <p:nvSpPr>
          <p:cNvPr id="22" name="Rounded Rectangle 2">
            <a:extLst>
              <a:ext uri="{FF2B5EF4-FFF2-40B4-BE49-F238E27FC236}">
                <a16:creationId xmlns:a16="http://schemas.microsoft.com/office/drawing/2014/main" id="{AB7D2E1E-71AD-4BD9-9BDA-6263D8E2658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4" name="Title Placeholder 1">
            <a:extLst>
              <a:ext uri="{FF2B5EF4-FFF2-40B4-BE49-F238E27FC236}">
                <a16:creationId xmlns:a16="http://schemas.microsoft.com/office/drawing/2014/main" id="{8EF71849-892C-4A2E-8E2D-D57D5F1109B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Summary: Lesson Title</a:t>
            </a:r>
            <a:endParaRPr lang="en-GB" dirty="0"/>
          </a:p>
        </p:txBody>
      </p:sp>
      <p:sp>
        <p:nvSpPr>
          <p:cNvPr id="13" name="TextBox 12">
            <a:extLst>
              <a:ext uri="{FF2B5EF4-FFF2-40B4-BE49-F238E27FC236}">
                <a16:creationId xmlns:a16="http://schemas.microsoft.com/office/drawing/2014/main" id="{6E2FB686-3CD3-4AC8-B2E9-FD6EBFE0CAD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53677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191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5281-E025-4A77-92C3-9DACF9D3DE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DE3F3F-CD14-44E7-94F8-150659713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C58837-C865-4625-AA53-25FD3CFB5029}"/>
              </a:ext>
            </a:extLst>
          </p:cNvPr>
          <p:cNvSpPr>
            <a:spLocks noGrp="1"/>
          </p:cNvSpPr>
          <p:nvPr>
            <p:ph type="dt" sz="half" idx="10"/>
          </p:nvPr>
        </p:nvSpPr>
        <p:spPr>
          <a:xfrm>
            <a:off x="838200" y="6356350"/>
            <a:ext cx="2743200" cy="365125"/>
          </a:xfrm>
          <a:prstGeom prst="rect">
            <a:avLst/>
          </a:prstGeom>
        </p:spPr>
        <p:txBody>
          <a:bodyPr/>
          <a:lstStyle/>
          <a:p>
            <a:fld id="{0212DEB8-3873-499F-8A7D-264322DAF5EB}" type="datetimeFigureOut">
              <a:rPr lang="en-GB" smtClean="0"/>
              <a:t>30/10/2020</a:t>
            </a:fld>
            <a:endParaRPr lang="en-GB"/>
          </a:p>
        </p:txBody>
      </p:sp>
      <p:sp>
        <p:nvSpPr>
          <p:cNvPr id="5" name="Footer Placeholder 4">
            <a:extLst>
              <a:ext uri="{FF2B5EF4-FFF2-40B4-BE49-F238E27FC236}">
                <a16:creationId xmlns:a16="http://schemas.microsoft.com/office/drawing/2014/main" id="{371CE18B-E506-4D41-9D76-3DD9BCF66B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040CC82-4C2E-4654-8B65-C3EC85C68B9D}"/>
              </a:ext>
            </a:extLst>
          </p:cNvPr>
          <p:cNvSpPr>
            <a:spLocks noGrp="1"/>
          </p:cNvSpPr>
          <p:nvPr>
            <p:ph type="sldNum" sz="quarter" idx="12"/>
          </p:nvPr>
        </p:nvSpPr>
        <p:spPr>
          <a:xfrm>
            <a:off x="8610600" y="6356350"/>
            <a:ext cx="2743200" cy="365125"/>
          </a:xfrm>
          <a:prstGeom prst="rect">
            <a:avLst/>
          </a:prstGeom>
        </p:spPr>
        <p:txBody>
          <a:bodyPr/>
          <a:lstStyle/>
          <a:p>
            <a:fld id="{FD96BFE3-7D86-41B7-95F2-78808910B960}" type="slidenum">
              <a:rPr lang="en-GB" smtClean="0"/>
              <a:t>‹#›</a:t>
            </a:fld>
            <a:endParaRPr lang="en-GB"/>
          </a:p>
        </p:txBody>
      </p:sp>
    </p:spTree>
    <p:extLst>
      <p:ext uri="{BB962C8B-B14F-4D97-AF65-F5344CB8AC3E}">
        <p14:creationId xmlns:p14="http://schemas.microsoft.com/office/powerpoint/2010/main" val="2716570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90315-924C-4F83-AB32-7ECBC5E82343}"/>
              </a:ext>
            </a:extLst>
          </p:cNvPr>
          <p:cNvSpPr>
            <a:spLocks noGrp="1"/>
          </p:cNvSpPr>
          <p:nvPr>
            <p:ph/>
          </p:nvPr>
        </p:nvSpPr>
        <p:spPr>
          <a:xfrm>
            <a:off x="0" y="1"/>
            <a:ext cx="11353800" cy="6176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185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C77D04-E04F-4850-9BF9-C4EF2BB1BF32}"/>
              </a:ext>
            </a:extLst>
          </p:cNvPr>
          <p:cNvSpPr>
            <a:spLocks noGrp="1"/>
          </p:cNvSpPr>
          <p:nvPr>
            <p:ph type="body" idx="1"/>
          </p:nvPr>
        </p:nvSpPr>
        <p:spPr>
          <a:xfrm>
            <a:off x="135692" y="1253330"/>
            <a:ext cx="11835946" cy="47241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3236934"/>
      </p:ext>
    </p:extLst>
  </p:cSld>
  <p:clrMap bg1="lt1" tx1="dk1" bg2="lt2" tx2="dk2" accent1="accent1" accent2="accent2" accent3="accent3" accent4="accent4" accent5="accent5" accent6="accent6" hlink="hlink" folHlink="folHlink"/>
  <p:sldLayoutIdLst>
    <p:sldLayoutId id="2147483677" r:id="rId1"/>
    <p:sldLayoutId id="2147483650" r:id="rId2"/>
    <p:sldLayoutId id="2147483664" r:id="rId3"/>
    <p:sldLayoutId id="2147483660" r:id="rId4"/>
    <p:sldLayoutId id="2147483661" r:id="rId5"/>
    <p:sldLayoutId id="2147483662" r:id="rId6"/>
    <p:sldLayoutId id="2147483663"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8" r:id="rId20"/>
    <p:sldLayoutId id="2147483649" r:id="rId21"/>
    <p:sldLayoutId id="2147483679" r:id="rId22"/>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D6AF04-4C79-4E8E-BF92-8C7E782B8925}"/>
              </a:ext>
            </a:extLst>
          </p:cNvPr>
          <p:cNvSpPr>
            <a:spLocks noGrp="1"/>
          </p:cNvSpPr>
          <p:nvPr>
            <p:ph idx="1"/>
          </p:nvPr>
        </p:nvSpPr>
        <p:spPr/>
        <p:txBody>
          <a:bodyPr/>
          <a:lstStyle/>
          <a:p>
            <a:pPr marL="514350" indent="-514350">
              <a:buAutoNum type="arabicPeriod"/>
            </a:pPr>
            <a:r>
              <a:rPr lang="en-GB" dirty="0"/>
              <a:t>What type of objects store kinetic energy?</a:t>
            </a:r>
          </a:p>
          <a:p>
            <a:pPr marL="514350" indent="-514350">
              <a:buAutoNum type="arabicPeriod"/>
            </a:pPr>
            <a:r>
              <a:rPr lang="en-GB" dirty="0"/>
              <a:t>A moving van has a kinetic energy of 800,000 and a velocity of 20 m/s. What is the mass of the van?</a:t>
            </a:r>
          </a:p>
        </p:txBody>
      </p:sp>
      <p:sp>
        <p:nvSpPr>
          <p:cNvPr id="6" name="Title 5">
            <a:extLst>
              <a:ext uri="{FF2B5EF4-FFF2-40B4-BE49-F238E27FC236}">
                <a16:creationId xmlns:a16="http://schemas.microsoft.com/office/drawing/2014/main" id="{1B7FFBF0-E3B7-426F-B134-418B56CECA95}"/>
              </a:ext>
            </a:extLst>
          </p:cNvPr>
          <p:cNvSpPr>
            <a:spLocks noGrp="1"/>
          </p:cNvSpPr>
          <p:nvPr>
            <p:ph type="title"/>
          </p:nvPr>
        </p:nvSpPr>
        <p:spPr/>
        <p:txBody>
          <a:bodyPr/>
          <a:lstStyle/>
          <a:p>
            <a:r>
              <a:rPr lang="en-GB" dirty="0"/>
              <a:t>Gravitational potential energy</a:t>
            </a:r>
          </a:p>
        </p:txBody>
      </p:sp>
      <p:sp>
        <p:nvSpPr>
          <p:cNvPr id="8" name="Content Placeholder 7">
            <a:extLst>
              <a:ext uri="{FF2B5EF4-FFF2-40B4-BE49-F238E27FC236}">
                <a16:creationId xmlns:a16="http://schemas.microsoft.com/office/drawing/2014/main" id="{2EC0EF27-908C-427D-B97A-9C0345B3305D}"/>
              </a:ext>
            </a:extLst>
          </p:cNvPr>
          <p:cNvSpPr>
            <a:spLocks noGrp="1"/>
          </p:cNvSpPr>
          <p:nvPr>
            <p:ph idx="10"/>
          </p:nvPr>
        </p:nvSpPr>
        <p:spPr/>
        <p:txBody>
          <a:bodyPr/>
          <a:lstStyle/>
          <a:p>
            <a:endParaRPr lang="en-GB"/>
          </a:p>
        </p:txBody>
      </p:sp>
      <p:sp>
        <p:nvSpPr>
          <p:cNvPr id="10" name="Content Placeholder 9">
            <a:extLst>
              <a:ext uri="{FF2B5EF4-FFF2-40B4-BE49-F238E27FC236}">
                <a16:creationId xmlns:a16="http://schemas.microsoft.com/office/drawing/2014/main" id="{06161DE6-5210-4E5D-A023-E4E8B9A2A975}"/>
              </a:ext>
            </a:extLst>
          </p:cNvPr>
          <p:cNvSpPr>
            <a:spLocks noGrp="1"/>
          </p:cNvSpPr>
          <p:nvPr>
            <p:ph idx="11"/>
          </p:nvPr>
        </p:nvSpPr>
        <p:spPr/>
        <p:txBody>
          <a:bodyPr/>
          <a:lstStyle/>
          <a:p>
            <a:endParaRPr lang="en-GB"/>
          </a:p>
        </p:txBody>
      </p:sp>
      <p:sp>
        <p:nvSpPr>
          <p:cNvPr id="12" name="Content Placeholder 11">
            <a:extLst>
              <a:ext uri="{FF2B5EF4-FFF2-40B4-BE49-F238E27FC236}">
                <a16:creationId xmlns:a16="http://schemas.microsoft.com/office/drawing/2014/main" id="{C8D0CF77-56E0-4A26-8D1E-67178879F9CE}"/>
              </a:ext>
            </a:extLst>
          </p:cNvPr>
          <p:cNvSpPr>
            <a:spLocks noGrp="1"/>
          </p:cNvSpPr>
          <p:nvPr>
            <p:ph idx="12"/>
          </p:nvPr>
        </p:nvSpPr>
        <p:spPr/>
        <p:txBody>
          <a:bodyPr/>
          <a:lstStyle/>
          <a:p>
            <a:endParaRPr lang="en-GB"/>
          </a:p>
        </p:txBody>
      </p:sp>
    </p:spTree>
    <p:extLst>
      <p:ext uri="{BB962C8B-B14F-4D97-AF65-F5344CB8AC3E}">
        <p14:creationId xmlns:p14="http://schemas.microsoft.com/office/powerpoint/2010/main" val="258633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707FF2-4F32-4EED-B216-8EDBE6A69A0D}"/>
              </a:ext>
            </a:extLst>
          </p:cNvPr>
          <p:cNvSpPr>
            <a:spLocks noGrp="1"/>
          </p:cNvSpPr>
          <p:nvPr>
            <p:ph type="body" sz="quarter" idx="10"/>
          </p:nvPr>
        </p:nvSpPr>
        <p:spPr/>
        <p:txBody>
          <a:bodyPr/>
          <a:lstStyle/>
          <a:p>
            <a:r>
              <a:rPr lang="en-GB" dirty="0"/>
              <a:t>Gravitational</a:t>
            </a:r>
          </a:p>
          <a:p>
            <a:r>
              <a:rPr lang="en-GB" dirty="0"/>
              <a:t>Potential </a:t>
            </a:r>
          </a:p>
          <a:p>
            <a:r>
              <a:rPr lang="en-GB" dirty="0"/>
              <a:t>Energy</a:t>
            </a:r>
          </a:p>
          <a:p>
            <a:r>
              <a:rPr lang="en-GB" dirty="0"/>
              <a:t>Height</a:t>
            </a:r>
          </a:p>
          <a:p>
            <a:r>
              <a:rPr lang="en-GB" dirty="0"/>
              <a:t>Metres</a:t>
            </a:r>
          </a:p>
          <a:p>
            <a:r>
              <a:rPr lang="en-GB" dirty="0"/>
              <a:t>Joules</a:t>
            </a:r>
          </a:p>
          <a:p>
            <a:r>
              <a:rPr lang="en-GB" dirty="0"/>
              <a:t>Mass</a:t>
            </a:r>
          </a:p>
          <a:p>
            <a:endParaRPr lang="en-GB" dirty="0"/>
          </a:p>
        </p:txBody>
      </p:sp>
      <p:sp>
        <p:nvSpPr>
          <p:cNvPr id="3" name="Text Placeholder 2">
            <a:extLst>
              <a:ext uri="{FF2B5EF4-FFF2-40B4-BE49-F238E27FC236}">
                <a16:creationId xmlns:a16="http://schemas.microsoft.com/office/drawing/2014/main" id="{2CD96CE6-3B8C-445E-953E-80870CEA9CC9}"/>
              </a:ext>
            </a:extLst>
          </p:cNvPr>
          <p:cNvSpPr>
            <a:spLocks noGrp="1"/>
          </p:cNvSpPr>
          <p:nvPr>
            <p:ph type="body" sz="quarter" idx="11"/>
          </p:nvPr>
        </p:nvSpPr>
        <p:spPr/>
        <p:txBody>
          <a:bodyPr/>
          <a:lstStyle/>
          <a:p>
            <a:r>
              <a:rPr lang="en-GB" dirty="0"/>
              <a:t>State</a:t>
            </a:r>
            <a:r>
              <a:rPr lang="en-GB" b="0" dirty="0"/>
              <a:t> the types of object that have gravitational potential energy. </a:t>
            </a:r>
            <a:endParaRPr lang="en-GB" dirty="0"/>
          </a:p>
        </p:txBody>
      </p:sp>
      <p:sp>
        <p:nvSpPr>
          <p:cNvPr id="4" name="Text Placeholder 3">
            <a:extLst>
              <a:ext uri="{FF2B5EF4-FFF2-40B4-BE49-F238E27FC236}">
                <a16:creationId xmlns:a16="http://schemas.microsoft.com/office/drawing/2014/main" id="{3040800F-1354-4201-8B9A-73E4015D993D}"/>
              </a:ext>
            </a:extLst>
          </p:cNvPr>
          <p:cNvSpPr>
            <a:spLocks noGrp="1"/>
          </p:cNvSpPr>
          <p:nvPr>
            <p:ph type="body" sz="quarter" idx="12"/>
          </p:nvPr>
        </p:nvSpPr>
        <p:spPr/>
        <p:txBody>
          <a:bodyPr/>
          <a:lstStyle/>
          <a:p>
            <a:r>
              <a:rPr lang="en-GB" dirty="0"/>
              <a:t>Recall</a:t>
            </a:r>
            <a:r>
              <a:rPr lang="en-GB" b="0" dirty="0"/>
              <a:t> the equation for GPE.</a:t>
            </a:r>
            <a:endParaRPr lang="en-GB" dirty="0"/>
          </a:p>
        </p:txBody>
      </p:sp>
      <p:sp>
        <p:nvSpPr>
          <p:cNvPr id="5" name="Text Placeholder 4">
            <a:extLst>
              <a:ext uri="{FF2B5EF4-FFF2-40B4-BE49-F238E27FC236}">
                <a16:creationId xmlns:a16="http://schemas.microsoft.com/office/drawing/2014/main" id="{2A889FD0-6A12-4934-92E2-363CC0AB2D3E}"/>
              </a:ext>
            </a:extLst>
          </p:cNvPr>
          <p:cNvSpPr>
            <a:spLocks noGrp="1"/>
          </p:cNvSpPr>
          <p:nvPr>
            <p:ph type="body" sz="quarter" idx="13"/>
          </p:nvPr>
        </p:nvSpPr>
        <p:spPr/>
        <p:txBody>
          <a:bodyPr/>
          <a:lstStyle/>
          <a:p>
            <a:r>
              <a:rPr lang="en-GB" dirty="0"/>
              <a:t>Calculate </a:t>
            </a:r>
            <a:r>
              <a:rPr lang="en-GB" b="0" dirty="0"/>
              <a:t>gravitational potential energies using the equation. </a:t>
            </a:r>
            <a:endParaRPr lang="en-GB" dirty="0"/>
          </a:p>
        </p:txBody>
      </p:sp>
      <p:sp>
        <p:nvSpPr>
          <p:cNvPr id="8" name="Title 7">
            <a:extLst>
              <a:ext uri="{FF2B5EF4-FFF2-40B4-BE49-F238E27FC236}">
                <a16:creationId xmlns:a16="http://schemas.microsoft.com/office/drawing/2014/main" id="{ABF1979E-03AC-4E67-83D5-21A6E3C9BECD}"/>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val="212923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421031-568F-411E-858B-0768B06EBA89}"/>
              </a:ext>
            </a:extLst>
          </p:cNvPr>
          <p:cNvSpPr>
            <a:spLocks noGrp="1"/>
          </p:cNvSpPr>
          <p:nvPr>
            <p:ph type="title"/>
          </p:nvPr>
        </p:nvSpPr>
        <p:spPr>
          <a:xfrm>
            <a:off x="135692" y="136526"/>
            <a:ext cx="8799211" cy="912586"/>
          </a:xfrm>
        </p:spPr>
        <p:txBody>
          <a:bodyPr/>
          <a:lstStyle/>
          <a:p>
            <a:r>
              <a:rPr lang="en-GB" dirty="0"/>
              <a:t>Gravitational field strength</a:t>
            </a:r>
          </a:p>
        </p:txBody>
      </p:sp>
      <p:sp>
        <p:nvSpPr>
          <p:cNvPr id="13" name="Rectangle 12">
            <a:extLst>
              <a:ext uri="{FF2B5EF4-FFF2-40B4-BE49-F238E27FC236}">
                <a16:creationId xmlns:a16="http://schemas.microsoft.com/office/drawing/2014/main" id="{7C9E0365-D31C-4786-9E49-2D78DB091DCF}"/>
              </a:ext>
            </a:extLst>
          </p:cNvPr>
          <p:cNvSpPr/>
          <p:nvPr/>
        </p:nvSpPr>
        <p:spPr>
          <a:xfrm>
            <a:off x="357842" y="1217339"/>
            <a:ext cx="6177869" cy="294558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C9270F92-C8D9-481A-88E2-CF081DF1A3EE}"/>
              </a:ext>
            </a:extLst>
          </p:cNvPr>
          <p:cNvSpPr txBox="1"/>
          <p:nvPr/>
        </p:nvSpPr>
        <p:spPr>
          <a:xfrm>
            <a:off x="7685282" y="1278782"/>
            <a:ext cx="4117904" cy="1569660"/>
          </a:xfrm>
          <a:prstGeom prst="rect">
            <a:avLst/>
          </a:prstGeom>
          <a:noFill/>
        </p:spPr>
        <p:txBody>
          <a:bodyPr wrap="square" rtlCol="0">
            <a:spAutoFit/>
          </a:bodyPr>
          <a:lstStyle/>
          <a:p>
            <a:r>
              <a:rPr lang="en-GB" sz="2400" b="1" dirty="0"/>
              <a:t>Stretch: </a:t>
            </a:r>
            <a:r>
              <a:rPr lang="en-GB" sz="2400" dirty="0"/>
              <a:t>What would happen to the gravitational field strength the further away we went from Earth?</a:t>
            </a:r>
          </a:p>
        </p:txBody>
      </p:sp>
      <p:sp>
        <p:nvSpPr>
          <p:cNvPr id="15" name="TextBox 14">
            <a:extLst>
              <a:ext uri="{FF2B5EF4-FFF2-40B4-BE49-F238E27FC236}">
                <a16:creationId xmlns:a16="http://schemas.microsoft.com/office/drawing/2014/main" id="{C98ED2D1-9027-44B1-9032-CE922F905B10}"/>
              </a:ext>
            </a:extLst>
          </p:cNvPr>
          <p:cNvSpPr txBox="1"/>
          <p:nvPr/>
        </p:nvSpPr>
        <p:spPr>
          <a:xfrm>
            <a:off x="388814" y="1217339"/>
            <a:ext cx="6146897" cy="2677656"/>
          </a:xfrm>
          <a:prstGeom prst="rect">
            <a:avLst/>
          </a:prstGeom>
          <a:noFill/>
        </p:spPr>
        <p:txBody>
          <a:bodyPr wrap="square">
            <a:spAutoFit/>
          </a:bodyPr>
          <a:lstStyle/>
          <a:p>
            <a:r>
              <a:rPr lang="en-GB" sz="2800" dirty="0">
                <a:effectLst/>
                <a:latin typeface="Calibri" panose="020F0502020204030204" pitchFamily="34" charset="0"/>
                <a:ea typeface="Calibri" panose="020F0502020204030204" pitchFamily="34" charset="0"/>
              </a:rPr>
              <a:t>The greater the height on an object above the ground, the greater the GPE it will have. The stronger the gravitational field strength, again the greater the GPE. On Earth, the gravitational field strength is </a:t>
            </a:r>
            <a:r>
              <a:rPr lang="en-GB" sz="2800" b="1" dirty="0">
                <a:effectLst/>
                <a:latin typeface="Calibri" panose="020F0502020204030204" pitchFamily="34" charset="0"/>
                <a:ea typeface="Calibri" panose="020F0502020204030204" pitchFamily="34" charset="0"/>
              </a:rPr>
              <a:t>9.8 N/kg</a:t>
            </a:r>
            <a:r>
              <a:rPr lang="en-GB" sz="2800" dirty="0">
                <a:effectLst/>
                <a:latin typeface="Calibri" panose="020F0502020204030204" pitchFamily="34" charset="0"/>
                <a:ea typeface="Calibri" panose="020F0502020204030204" pitchFamily="34" charset="0"/>
              </a:rPr>
              <a:t>.</a:t>
            </a:r>
            <a:endParaRPr lang="en-GB" sz="4000" dirty="0"/>
          </a:p>
        </p:txBody>
      </p:sp>
    </p:spTree>
    <p:extLst>
      <p:ext uri="{BB962C8B-B14F-4D97-AF65-F5344CB8AC3E}">
        <p14:creationId xmlns:p14="http://schemas.microsoft.com/office/powerpoint/2010/main" val="3522478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52693210-13C5-4EAA-800F-CFD036603E73}"/>
              </a:ext>
            </a:extLst>
          </p:cNvPr>
          <p:cNvSpPr>
            <a:spLocks noGrp="1"/>
          </p:cNvSpPr>
          <p:nvPr>
            <p:ph type="title"/>
          </p:nvPr>
        </p:nvSpPr>
        <p:spPr>
          <a:xfrm>
            <a:off x="135692" y="136526"/>
            <a:ext cx="8799211" cy="912586"/>
          </a:xfrm>
        </p:spPr>
        <p:txBody>
          <a:bodyPr>
            <a:normAutofit fontScale="90000"/>
          </a:bodyPr>
          <a:lstStyle/>
          <a:p>
            <a:r>
              <a:rPr lang="en-GB" dirty="0"/>
              <a:t>Equation for gravitational potential energy</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86A525F-60EF-4B23-9F8F-EFA75977D57D}"/>
                  </a:ext>
                </a:extLst>
              </p:cNvPr>
              <p:cNvSpPr txBox="1"/>
              <p:nvPr/>
            </p:nvSpPr>
            <p:spPr>
              <a:xfrm>
                <a:off x="135692" y="1221504"/>
                <a:ext cx="6890750" cy="3324243"/>
              </a:xfrm>
              <a:prstGeom prst="rect">
                <a:avLst/>
              </a:prstGeom>
              <a:noFill/>
              <a:ln w="57150">
                <a:solidFill>
                  <a:schemeClr val="accent1"/>
                </a:solidFill>
              </a:ln>
            </p:spPr>
            <p:txBody>
              <a:bodyPr wrap="square">
                <a:spAutoFit/>
              </a:bodyPr>
              <a:lstStyle/>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n-GB" sz="2800" b="1" i="1" smtClean="0">
                              <a:effectLst/>
                              <a:latin typeface="Cambria Math" panose="02040503050406030204" pitchFamily="18" charset="0"/>
                              <a:ea typeface="Calibri" panose="020F0502020204030204" pitchFamily="34" charset="0"/>
                              <a:cs typeface="Calibri" panose="020F0502020204030204" pitchFamily="34" charset="0"/>
                            </a:rPr>
                          </m:ctrlPr>
                        </m:sSubPr>
                        <m:e>
                          <m:r>
                            <a:rPr lang="en-GB" sz="2800" b="1" i="1">
                              <a:effectLst/>
                              <a:latin typeface="Cambria Math" panose="02040503050406030204" pitchFamily="18" charset="0"/>
                              <a:ea typeface="Calibri" panose="020F0502020204030204" pitchFamily="34" charset="0"/>
                              <a:cs typeface="Calibri" panose="020F0502020204030204" pitchFamily="34" charset="0"/>
                            </a:rPr>
                            <m:t>𝑬</m:t>
                          </m:r>
                        </m:e>
                        <m:sub>
                          <m:r>
                            <a:rPr lang="en-GB" sz="2800" b="1" i="1">
                              <a:effectLst/>
                              <a:latin typeface="Cambria Math" panose="02040503050406030204" pitchFamily="18" charset="0"/>
                              <a:ea typeface="Calibri" panose="020F0502020204030204" pitchFamily="34" charset="0"/>
                              <a:cs typeface="Calibri" panose="020F0502020204030204" pitchFamily="34" charset="0"/>
                            </a:rPr>
                            <m:t>𝒑</m:t>
                          </m:r>
                        </m:sub>
                      </m:sSub>
                      <m:r>
                        <a:rPr lang="en-GB" sz="2800" b="1" i="1">
                          <a:effectLst/>
                          <a:latin typeface="Cambria Math" panose="02040503050406030204" pitchFamily="18" charset="0"/>
                          <a:ea typeface="Calibri" panose="020F0502020204030204" pitchFamily="34" charset="0"/>
                          <a:cs typeface="Calibri" panose="020F0502020204030204" pitchFamily="34" charset="0"/>
                        </a:rPr>
                        <m:t>=</m:t>
                      </m:r>
                      <m:r>
                        <a:rPr lang="en-GB" sz="2800" b="1" i="1">
                          <a:effectLst/>
                          <a:latin typeface="Cambria Math" panose="02040503050406030204" pitchFamily="18" charset="0"/>
                          <a:ea typeface="Calibri" panose="020F0502020204030204" pitchFamily="34" charset="0"/>
                          <a:cs typeface="Calibri" panose="020F0502020204030204" pitchFamily="34" charset="0"/>
                        </a:rPr>
                        <m:t>𝒎</m:t>
                      </m:r>
                      <m:r>
                        <a:rPr lang="en-GB" sz="2800" b="1" i="1">
                          <a:effectLst/>
                          <a:latin typeface="Cambria Math" panose="02040503050406030204" pitchFamily="18" charset="0"/>
                          <a:ea typeface="Calibri" panose="020F0502020204030204" pitchFamily="34" charset="0"/>
                          <a:cs typeface="Calibri" panose="020F0502020204030204" pitchFamily="34" charset="0"/>
                        </a:rPr>
                        <m:t>×</m:t>
                      </m:r>
                      <m:r>
                        <a:rPr lang="en-GB" sz="2800" b="1" i="1">
                          <a:effectLst/>
                          <a:latin typeface="Cambria Math" panose="02040503050406030204" pitchFamily="18" charset="0"/>
                          <a:ea typeface="Calibri" panose="020F0502020204030204" pitchFamily="34" charset="0"/>
                          <a:cs typeface="Calibri" panose="020F0502020204030204" pitchFamily="34" charset="0"/>
                        </a:rPr>
                        <m:t>𝒈</m:t>
                      </m:r>
                      <m:r>
                        <a:rPr lang="en-GB" sz="2800" b="1" i="1">
                          <a:effectLst/>
                          <a:latin typeface="Cambria Math" panose="02040503050406030204" pitchFamily="18" charset="0"/>
                          <a:ea typeface="Calibri" panose="020F0502020204030204" pitchFamily="34" charset="0"/>
                          <a:cs typeface="Calibri" panose="020F0502020204030204" pitchFamily="34" charset="0"/>
                        </a:rPr>
                        <m:t>×</m:t>
                      </m:r>
                      <m:r>
                        <a:rPr lang="en-GB" sz="2800" b="1" i="1">
                          <a:effectLst/>
                          <a:latin typeface="Cambria Math" panose="02040503050406030204" pitchFamily="18" charset="0"/>
                          <a:ea typeface="Calibri" panose="020F0502020204030204" pitchFamily="34" charset="0"/>
                          <a:cs typeface="Calibri" panose="020F0502020204030204" pitchFamily="34" charset="0"/>
                        </a:rPr>
                        <m:t>𝒉</m:t>
                      </m:r>
                    </m:oMath>
                  </m:oMathPara>
                </a14:m>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effectLst/>
                    <a:latin typeface="Calibri" panose="020F0502020204030204" pitchFamily="34" charset="0"/>
                    <a:ea typeface="Calibri" panose="020F0502020204030204" pitchFamily="34" charset="0"/>
                    <a:cs typeface="Calibri" panose="020F0502020204030204" pitchFamily="34" charset="0"/>
                  </a:rPr>
                  <a:t>Gravitational potential energy, </a:t>
                </a:r>
                <a14:m>
                  <m:oMath xmlns:m="http://schemas.openxmlformats.org/officeDocument/2006/math">
                    <m:sSub>
                      <m:sSubPr>
                        <m:ctrlPr>
                          <a:rPr lang="en-GB" sz="2800" i="1">
                            <a:effectLst/>
                            <a:latin typeface="Cambria Math" panose="02040503050406030204" pitchFamily="18" charset="0"/>
                            <a:ea typeface="Calibri" panose="020F0502020204030204" pitchFamily="34" charset="0"/>
                            <a:cs typeface="Calibri" panose="020F0502020204030204" pitchFamily="34" charset="0"/>
                          </a:rPr>
                        </m:ctrlPr>
                      </m:sSubPr>
                      <m:e>
                        <m:r>
                          <a:rPr lang="en-GB" sz="2800" i="1">
                            <a:effectLst/>
                            <a:latin typeface="Cambria Math" panose="02040503050406030204" pitchFamily="18" charset="0"/>
                            <a:ea typeface="Calibri" panose="020F0502020204030204" pitchFamily="34" charset="0"/>
                            <a:cs typeface="Calibri" panose="020F0502020204030204" pitchFamily="34" charset="0"/>
                          </a:rPr>
                          <m:t>𝐸</m:t>
                        </m:r>
                      </m:e>
                      <m:sub>
                        <m:r>
                          <a:rPr lang="en-GB" sz="2800" i="1">
                            <a:effectLst/>
                            <a:latin typeface="Cambria Math" panose="02040503050406030204" pitchFamily="18" charset="0"/>
                            <a:ea typeface="Calibri" panose="020F0502020204030204" pitchFamily="34" charset="0"/>
                            <a:cs typeface="Calibri" panose="020F0502020204030204" pitchFamily="34" charset="0"/>
                          </a:rPr>
                          <m:t>𝑝</m:t>
                        </m:r>
                      </m:sub>
                    </m:sSub>
                  </m:oMath>
                </a14:m>
                <a:r>
                  <a:rPr lang="en-GB" sz="2800" dirty="0">
                    <a:effectLst/>
                    <a:latin typeface="Calibri" panose="020F0502020204030204" pitchFamily="34" charset="0"/>
                    <a:ea typeface="Calibri" panose="020F0502020204030204" pitchFamily="34" charset="0"/>
                    <a:cs typeface="Calibri" panose="020F0502020204030204" pitchFamily="34" charset="0"/>
                  </a:rPr>
                  <a:t> in joules (J)</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effectLst/>
                    <a:latin typeface="Calibri" panose="020F0502020204030204" pitchFamily="34" charset="0"/>
                    <a:ea typeface="Calibri" panose="020F0502020204030204" pitchFamily="34" charset="0"/>
                    <a:cs typeface="Calibri" panose="020F0502020204030204" pitchFamily="34" charset="0"/>
                  </a:rPr>
                  <a:t>Mass, </a:t>
                </a:r>
                <a14:m>
                  <m:oMath xmlns:m="http://schemas.openxmlformats.org/officeDocument/2006/math">
                    <m:r>
                      <a:rPr lang="en-GB" sz="2800" i="1">
                        <a:effectLst/>
                        <a:latin typeface="Cambria Math" panose="02040503050406030204" pitchFamily="18" charset="0"/>
                        <a:ea typeface="Calibri" panose="020F0502020204030204" pitchFamily="34" charset="0"/>
                        <a:cs typeface="Calibri" panose="020F0502020204030204" pitchFamily="34" charset="0"/>
                      </a:rPr>
                      <m:t>𝑚</m:t>
                    </m:r>
                  </m:oMath>
                </a14:m>
                <a:r>
                  <a:rPr lang="en-GB" sz="2800" dirty="0">
                    <a:effectLst/>
                    <a:latin typeface="Calibri" panose="020F0502020204030204" pitchFamily="34" charset="0"/>
                    <a:ea typeface="Calibri" panose="020F0502020204030204" pitchFamily="34" charset="0"/>
                    <a:cs typeface="Calibri" panose="020F0502020204030204" pitchFamily="34" charset="0"/>
                  </a:rPr>
                  <a:t> in kilograms (kg)</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effectLst/>
                    <a:latin typeface="Calibri" panose="020F0502020204030204" pitchFamily="34" charset="0"/>
                    <a:ea typeface="Calibri" panose="020F0502020204030204" pitchFamily="34" charset="0"/>
                    <a:cs typeface="Calibri" panose="020F0502020204030204" pitchFamily="34" charset="0"/>
                  </a:rPr>
                  <a:t>Gravitational field strength, </a:t>
                </a:r>
                <a14:m>
                  <m:oMath xmlns:m="http://schemas.openxmlformats.org/officeDocument/2006/math">
                    <m:r>
                      <a:rPr lang="en-GB" sz="2800" i="1">
                        <a:effectLst/>
                        <a:latin typeface="Cambria Math" panose="02040503050406030204" pitchFamily="18" charset="0"/>
                        <a:ea typeface="Calibri" panose="020F0502020204030204" pitchFamily="34" charset="0"/>
                        <a:cs typeface="Calibri" panose="020F0502020204030204" pitchFamily="34" charset="0"/>
                      </a:rPr>
                      <m:t>𝑔</m:t>
                    </m:r>
                  </m:oMath>
                </a14:m>
                <a:r>
                  <a:rPr lang="en-GB" sz="2800" dirty="0">
                    <a:effectLst/>
                    <a:latin typeface="Calibri" panose="020F0502020204030204" pitchFamily="34" charset="0"/>
                    <a:ea typeface="Calibri" panose="020F0502020204030204" pitchFamily="34" charset="0"/>
                    <a:cs typeface="Calibri" panose="020F0502020204030204" pitchFamily="34" charset="0"/>
                  </a:rPr>
                  <a:t> in newtons per kilogram (N/kg)</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effectLst/>
                    <a:latin typeface="Calibri" panose="020F0502020204030204" pitchFamily="34" charset="0"/>
                    <a:ea typeface="Calibri" panose="020F0502020204030204" pitchFamily="34" charset="0"/>
                    <a:cs typeface="Calibri" panose="020F0502020204030204" pitchFamily="34" charset="0"/>
                  </a:rPr>
                  <a:t>Height above the ground, </a:t>
                </a:r>
                <a14:m>
                  <m:oMath xmlns:m="http://schemas.openxmlformats.org/officeDocument/2006/math">
                    <m:r>
                      <a:rPr lang="en-GB" sz="2800" i="1">
                        <a:effectLst/>
                        <a:latin typeface="Cambria Math" panose="02040503050406030204" pitchFamily="18" charset="0"/>
                        <a:ea typeface="Calibri" panose="020F0502020204030204" pitchFamily="34" charset="0"/>
                        <a:cs typeface="Calibri" panose="020F0502020204030204" pitchFamily="34" charset="0"/>
                      </a:rPr>
                      <m:t>h</m:t>
                    </m:r>
                    <m:r>
                      <a:rPr lang="en-GB" sz="2800" i="1">
                        <a:effectLst/>
                        <a:latin typeface="Cambria Math" panose="02040503050406030204" pitchFamily="18" charset="0"/>
                        <a:ea typeface="Calibri" panose="020F0502020204030204" pitchFamily="34" charset="0"/>
                        <a:cs typeface="Calibri" panose="020F0502020204030204" pitchFamily="34" charset="0"/>
                      </a:rPr>
                      <m:t> </m:t>
                    </m:r>
                  </m:oMath>
                </a14:m>
                <a:r>
                  <a:rPr lang="en-GB" sz="2800" dirty="0">
                    <a:effectLst/>
                    <a:latin typeface="Calibri" panose="020F0502020204030204" pitchFamily="34" charset="0"/>
                    <a:ea typeface="Calibri" panose="020F0502020204030204" pitchFamily="34" charset="0"/>
                    <a:cs typeface="Calibri" panose="020F0502020204030204" pitchFamily="34" charset="0"/>
                  </a:rPr>
                  <a:t>in metres (m)</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 name="TextBox 16">
                <a:extLst>
                  <a:ext uri="{FF2B5EF4-FFF2-40B4-BE49-F238E27FC236}">
                    <a16:creationId xmlns:a16="http://schemas.microsoft.com/office/drawing/2014/main" id="{F86A525F-60EF-4B23-9F8F-EFA75977D57D}"/>
                  </a:ext>
                </a:extLst>
              </p:cNvPr>
              <p:cNvSpPr txBox="1">
                <a:spLocks noRot="1" noChangeAspect="1" noMove="1" noResize="1" noEditPoints="1" noAdjustHandles="1" noChangeArrowheads="1" noChangeShapeType="1" noTextEdit="1"/>
              </p:cNvSpPr>
              <p:nvPr/>
            </p:nvSpPr>
            <p:spPr>
              <a:xfrm>
                <a:off x="135692" y="1221504"/>
                <a:ext cx="6890750" cy="3324243"/>
              </a:xfrm>
              <a:prstGeom prst="rect">
                <a:avLst/>
              </a:prstGeom>
              <a:blipFill>
                <a:blip r:embed="rId2"/>
                <a:stretch>
                  <a:fillRect l="-1404" b="-3243"/>
                </a:stretch>
              </a:blipFill>
              <a:ln w="57150">
                <a:solidFill>
                  <a:schemeClr val="accent1"/>
                </a:solidFill>
              </a:ln>
            </p:spPr>
            <p:txBody>
              <a:bodyPr/>
              <a:lstStyle/>
              <a:p>
                <a:r>
                  <a:rPr lang="en-GB">
                    <a:noFill/>
                  </a:rPr>
                  <a:t> </a:t>
                </a:r>
              </a:p>
            </p:txBody>
          </p:sp>
        </mc:Fallback>
      </mc:AlternateContent>
      <p:sp>
        <p:nvSpPr>
          <p:cNvPr id="3" name="TextBox 2">
            <a:extLst>
              <a:ext uri="{FF2B5EF4-FFF2-40B4-BE49-F238E27FC236}">
                <a16:creationId xmlns:a16="http://schemas.microsoft.com/office/drawing/2014/main" id="{C235B1CC-ACD5-487F-A8C7-DF27D591B83A}"/>
              </a:ext>
            </a:extLst>
          </p:cNvPr>
          <p:cNvSpPr txBox="1"/>
          <p:nvPr/>
        </p:nvSpPr>
        <p:spPr>
          <a:xfrm>
            <a:off x="7928810" y="1469036"/>
            <a:ext cx="3465761" cy="2246769"/>
          </a:xfrm>
          <a:prstGeom prst="rect">
            <a:avLst/>
          </a:prstGeom>
          <a:noFill/>
        </p:spPr>
        <p:txBody>
          <a:bodyPr wrap="square" rtlCol="0">
            <a:spAutoFit/>
          </a:bodyPr>
          <a:lstStyle/>
          <a:p>
            <a:r>
              <a:rPr lang="en-GB" sz="2800" b="1" dirty="0"/>
              <a:t>Stretch:</a:t>
            </a:r>
            <a:r>
              <a:rPr lang="en-GB" sz="2800" dirty="0"/>
              <a:t> Rearrange the equation to give equations for mass, gravitational field strength and height. </a:t>
            </a:r>
            <a:endParaRPr lang="en-GB" sz="2800" b="1" dirty="0"/>
          </a:p>
        </p:txBody>
      </p:sp>
    </p:spTree>
    <p:extLst>
      <p:ext uri="{BB962C8B-B14F-4D97-AF65-F5344CB8AC3E}">
        <p14:creationId xmlns:p14="http://schemas.microsoft.com/office/powerpoint/2010/main" val="164631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52693210-13C5-4EAA-800F-CFD036603E73}"/>
              </a:ext>
            </a:extLst>
          </p:cNvPr>
          <p:cNvSpPr>
            <a:spLocks noGrp="1"/>
          </p:cNvSpPr>
          <p:nvPr>
            <p:ph type="title"/>
          </p:nvPr>
        </p:nvSpPr>
        <p:spPr>
          <a:xfrm>
            <a:off x="135692" y="136526"/>
            <a:ext cx="8799211" cy="912586"/>
          </a:xfrm>
        </p:spPr>
        <p:txBody>
          <a:bodyPr/>
          <a:lstStyle/>
          <a:p>
            <a:r>
              <a:rPr lang="en-GB" dirty="0"/>
              <a:t>Rearranged equations</a:t>
            </a:r>
          </a:p>
        </p:txBody>
      </p:sp>
      <p:sp>
        <p:nvSpPr>
          <p:cNvPr id="12" name="TextBox 11">
            <a:extLst>
              <a:ext uri="{FF2B5EF4-FFF2-40B4-BE49-F238E27FC236}">
                <a16:creationId xmlns:a16="http://schemas.microsoft.com/office/drawing/2014/main" id="{B4BF7FF0-0B2E-433C-8B6F-A2ED3C936698}"/>
              </a:ext>
            </a:extLst>
          </p:cNvPr>
          <p:cNvSpPr txBox="1"/>
          <p:nvPr/>
        </p:nvSpPr>
        <p:spPr>
          <a:xfrm>
            <a:off x="6035109" y="1049112"/>
            <a:ext cx="5628410" cy="1384995"/>
          </a:xfrm>
          <a:prstGeom prst="rect">
            <a:avLst/>
          </a:prstGeom>
          <a:noFill/>
        </p:spPr>
        <p:txBody>
          <a:bodyPr wrap="square" rtlCol="0">
            <a:spAutoFit/>
          </a:bodyPr>
          <a:lstStyle/>
          <a:p>
            <a:r>
              <a:rPr lang="en-GB" sz="2800" b="1" dirty="0"/>
              <a:t>Stretch: </a:t>
            </a:r>
            <a:r>
              <a:rPr lang="en-GB" sz="2800" dirty="0"/>
              <a:t>Dr. Edmunds drops his iPad from a height of 2m. If the initial GPE is 3.92 J, what is mass of the iPad?</a:t>
            </a:r>
            <a:endParaRPr lang="en-GB" sz="2800" b="1" dirty="0"/>
          </a:p>
        </p:txBody>
      </p:sp>
      <p:pic>
        <p:nvPicPr>
          <p:cNvPr id="13" name="Picture 12">
            <a:extLst>
              <a:ext uri="{FF2B5EF4-FFF2-40B4-BE49-F238E27FC236}">
                <a16:creationId xmlns:a16="http://schemas.microsoft.com/office/drawing/2014/main" id="{6914B2E9-7340-4CB3-A90C-C8D00DE9D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7508" y="2434107"/>
            <a:ext cx="2826717" cy="3673297"/>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E46C7B9-49C4-4BB4-8C41-244F48F2AB47}"/>
                  </a:ext>
                </a:extLst>
              </p:cNvPr>
              <p:cNvSpPr txBox="1"/>
              <p:nvPr/>
            </p:nvSpPr>
            <p:spPr>
              <a:xfrm>
                <a:off x="-547473" y="1309196"/>
                <a:ext cx="6494657" cy="201452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6000" b="1" i="1">
                          <a:solidFill>
                            <a:srgbClr val="FF0000"/>
                          </a:solidFill>
                          <a:latin typeface="Cambria Math" panose="02040503050406030204" pitchFamily="18" charset="0"/>
                        </a:rPr>
                        <m:t>𝒎</m:t>
                      </m:r>
                      <m:r>
                        <a:rPr lang="en-GB" sz="6000" b="1" i="1">
                          <a:solidFill>
                            <a:srgbClr val="FF0000"/>
                          </a:solidFill>
                          <a:latin typeface="Cambria Math" panose="02040503050406030204" pitchFamily="18" charset="0"/>
                        </a:rPr>
                        <m:t>=</m:t>
                      </m:r>
                      <m:f>
                        <m:fPr>
                          <m:ctrlPr>
                            <a:rPr lang="en-GB" sz="6000" b="1" i="1">
                              <a:solidFill>
                                <a:srgbClr val="FF0000"/>
                              </a:solidFill>
                              <a:latin typeface="Cambria Math" panose="02040503050406030204" pitchFamily="18" charset="0"/>
                            </a:rPr>
                          </m:ctrlPr>
                        </m:fPr>
                        <m:num>
                          <m:sSub>
                            <m:sSubPr>
                              <m:ctrlPr>
                                <a:rPr lang="en-GB" sz="6000" b="1" i="1">
                                  <a:solidFill>
                                    <a:srgbClr val="FF0000"/>
                                  </a:solidFill>
                                  <a:latin typeface="Cambria Math" panose="02040503050406030204" pitchFamily="18" charset="0"/>
                                </a:rPr>
                              </m:ctrlPr>
                            </m:sSubPr>
                            <m:e>
                              <m:r>
                                <a:rPr lang="en-GB" sz="6000" b="1" i="1">
                                  <a:solidFill>
                                    <a:srgbClr val="FF0000"/>
                                  </a:solidFill>
                                  <a:latin typeface="Cambria Math" panose="02040503050406030204" pitchFamily="18" charset="0"/>
                                </a:rPr>
                                <m:t>𝑬</m:t>
                              </m:r>
                            </m:e>
                            <m:sub>
                              <m:r>
                                <a:rPr lang="en-GB" sz="6000" b="1" i="1">
                                  <a:solidFill>
                                    <a:srgbClr val="FF0000"/>
                                  </a:solidFill>
                                  <a:latin typeface="Cambria Math" panose="02040503050406030204" pitchFamily="18" charset="0"/>
                                </a:rPr>
                                <m:t>𝒑</m:t>
                              </m:r>
                            </m:sub>
                          </m:sSub>
                        </m:num>
                        <m:den>
                          <m:r>
                            <m:rPr>
                              <m:nor/>
                            </m:rPr>
                            <a:rPr lang="en-GB" sz="6000" b="1">
                              <a:solidFill>
                                <a:srgbClr val="FF0000"/>
                              </a:solidFill>
                              <a:latin typeface="Cambria Math" panose="02040503050406030204" pitchFamily="18" charset="0"/>
                            </a:rPr>
                            <m:t>g</m:t>
                          </m:r>
                          <m:r>
                            <m:rPr>
                              <m:nor/>
                            </m:rPr>
                            <a:rPr lang="en-GB" sz="6000" b="1" dirty="0">
                              <a:solidFill>
                                <a:srgbClr val="FF0000"/>
                              </a:solidFill>
                            </a:rPr>
                            <m:t> </m:t>
                          </m:r>
                          <m:r>
                            <m:rPr>
                              <m:nor/>
                            </m:rPr>
                            <a:rPr lang="en-GB" sz="6000" b="1" dirty="0">
                              <a:solidFill>
                                <a:srgbClr val="FF0000"/>
                              </a:solidFill>
                            </a:rPr>
                            <m:t>x</m:t>
                          </m:r>
                          <m:r>
                            <m:rPr>
                              <m:nor/>
                            </m:rPr>
                            <a:rPr lang="en-GB" sz="6000" b="1" dirty="0">
                              <a:solidFill>
                                <a:srgbClr val="FF0000"/>
                              </a:solidFill>
                            </a:rPr>
                            <m:t> </m:t>
                          </m:r>
                          <m:r>
                            <a:rPr lang="en-GB" sz="6000" b="1" i="1" dirty="0">
                              <a:solidFill>
                                <a:srgbClr val="FF0000"/>
                              </a:solidFill>
                              <a:latin typeface="Cambria Math" panose="02040503050406030204" pitchFamily="18" charset="0"/>
                            </a:rPr>
                            <m:t>𝒉</m:t>
                          </m:r>
                        </m:den>
                      </m:f>
                    </m:oMath>
                  </m:oMathPara>
                </a14:m>
                <a:endParaRPr lang="en-GB" sz="6000" b="1" dirty="0">
                  <a:solidFill>
                    <a:srgbClr val="FF0000"/>
                  </a:solidFill>
                </a:endParaRPr>
              </a:p>
            </p:txBody>
          </p:sp>
        </mc:Choice>
        <mc:Fallback xmlns="">
          <p:sp>
            <p:nvSpPr>
              <p:cNvPr id="14" name="TextBox 13">
                <a:extLst>
                  <a:ext uri="{FF2B5EF4-FFF2-40B4-BE49-F238E27FC236}">
                    <a16:creationId xmlns:a16="http://schemas.microsoft.com/office/drawing/2014/main" id="{EE46C7B9-49C4-4BB4-8C41-244F48F2AB47}"/>
                  </a:ext>
                </a:extLst>
              </p:cNvPr>
              <p:cNvSpPr txBox="1">
                <a:spLocks noRot="1" noChangeAspect="1" noMove="1" noResize="1" noEditPoints="1" noAdjustHandles="1" noChangeArrowheads="1" noChangeShapeType="1" noTextEdit="1"/>
              </p:cNvSpPr>
              <p:nvPr/>
            </p:nvSpPr>
            <p:spPr>
              <a:xfrm>
                <a:off x="-547473" y="1309196"/>
                <a:ext cx="6494657" cy="201452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80C545A-14D8-4DE4-B2AB-5A2D2B4556D3}"/>
                  </a:ext>
                </a:extLst>
              </p:cNvPr>
              <p:cNvSpPr txBox="1"/>
              <p:nvPr/>
            </p:nvSpPr>
            <p:spPr>
              <a:xfrm>
                <a:off x="-459548" y="3368364"/>
                <a:ext cx="6494657" cy="1595245"/>
              </a:xfrm>
              <a:prstGeom prst="rect">
                <a:avLst/>
              </a:prstGeom>
              <a:noFill/>
            </p:spPr>
            <p:txBody>
              <a:bodyPr wrap="square" rtlCol="0">
                <a:spAutoFit/>
              </a:bodyPr>
              <a:lstStyle/>
              <a:p>
                <a:pPr algn="ctr"/>
                <a:r>
                  <a:rPr lang="en-GB" sz="6000" b="1" dirty="0">
                    <a:solidFill>
                      <a:srgbClr val="FF0000"/>
                    </a:solidFill>
                  </a:rPr>
                  <a:t>h </a:t>
                </a:r>
                <a14:m>
                  <m:oMath xmlns:m="http://schemas.openxmlformats.org/officeDocument/2006/math">
                    <m:r>
                      <a:rPr lang="en-GB" sz="6000" b="1" i="1">
                        <a:solidFill>
                          <a:srgbClr val="FF0000"/>
                        </a:solidFill>
                        <a:latin typeface="Cambria Math" panose="02040503050406030204" pitchFamily="18" charset="0"/>
                      </a:rPr>
                      <m:t>=</m:t>
                    </m:r>
                    <m:f>
                      <m:fPr>
                        <m:ctrlPr>
                          <a:rPr lang="en-GB" sz="6000" b="1" i="1">
                            <a:solidFill>
                              <a:srgbClr val="FF0000"/>
                            </a:solidFill>
                            <a:latin typeface="Cambria Math" panose="02040503050406030204" pitchFamily="18" charset="0"/>
                          </a:rPr>
                        </m:ctrlPr>
                      </m:fPr>
                      <m:num>
                        <m:sSub>
                          <m:sSubPr>
                            <m:ctrlPr>
                              <a:rPr lang="en-GB" sz="6000" b="1" i="1">
                                <a:solidFill>
                                  <a:srgbClr val="FF0000"/>
                                </a:solidFill>
                                <a:latin typeface="Cambria Math" panose="02040503050406030204" pitchFamily="18" charset="0"/>
                              </a:rPr>
                            </m:ctrlPr>
                          </m:sSubPr>
                          <m:e>
                            <m:r>
                              <a:rPr lang="en-GB" sz="6000" b="1" i="1">
                                <a:solidFill>
                                  <a:srgbClr val="FF0000"/>
                                </a:solidFill>
                                <a:latin typeface="Cambria Math" panose="02040503050406030204" pitchFamily="18" charset="0"/>
                              </a:rPr>
                              <m:t>𝑬</m:t>
                            </m:r>
                          </m:e>
                          <m:sub>
                            <m:r>
                              <a:rPr lang="en-GB" sz="6000" b="1" i="1">
                                <a:solidFill>
                                  <a:srgbClr val="FF0000"/>
                                </a:solidFill>
                                <a:latin typeface="Cambria Math" panose="02040503050406030204" pitchFamily="18" charset="0"/>
                              </a:rPr>
                              <m:t>𝒑</m:t>
                            </m:r>
                          </m:sub>
                        </m:sSub>
                      </m:num>
                      <m:den>
                        <m:r>
                          <m:rPr>
                            <m:nor/>
                          </m:rPr>
                          <a:rPr lang="en-GB" sz="6000" b="1">
                            <a:solidFill>
                              <a:srgbClr val="FF0000"/>
                            </a:solidFill>
                            <a:latin typeface="Cambria Math" panose="02040503050406030204" pitchFamily="18" charset="0"/>
                          </a:rPr>
                          <m:t>m</m:t>
                        </m:r>
                        <m:r>
                          <m:rPr>
                            <m:nor/>
                          </m:rPr>
                          <a:rPr lang="en-GB" sz="6000" b="1" dirty="0">
                            <a:solidFill>
                              <a:srgbClr val="FF0000"/>
                            </a:solidFill>
                          </a:rPr>
                          <m:t> </m:t>
                        </m:r>
                        <m:r>
                          <m:rPr>
                            <m:nor/>
                          </m:rPr>
                          <a:rPr lang="en-GB" sz="6000" b="1" dirty="0">
                            <a:solidFill>
                              <a:srgbClr val="FF0000"/>
                            </a:solidFill>
                          </a:rPr>
                          <m:t>x</m:t>
                        </m:r>
                        <m:r>
                          <m:rPr>
                            <m:nor/>
                          </m:rPr>
                          <a:rPr lang="en-GB" sz="6000" b="1" dirty="0">
                            <a:solidFill>
                              <a:srgbClr val="FF0000"/>
                            </a:solidFill>
                          </a:rPr>
                          <m:t> </m:t>
                        </m:r>
                        <m:r>
                          <a:rPr lang="en-GB" sz="6000" b="1" i="1" dirty="0">
                            <a:solidFill>
                              <a:srgbClr val="FF0000"/>
                            </a:solidFill>
                            <a:latin typeface="Cambria Math" panose="02040503050406030204" pitchFamily="18" charset="0"/>
                          </a:rPr>
                          <m:t>𝒈</m:t>
                        </m:r>
                      </m:den>
                    </m:f>
                  </m:oMath>
                </a14:m>
                <a:endParaRPr lang="en-GB" sz="6000" b="1" dirty="0">
                  <a:solidFill>
                    <a:srgbClr val="FF0000"/>
                  </a:solidFill>
                </a:endParaRPr>
              </a:p>
            </p:txBody>
          </p:sp>
        </mc:Choice>
        <mc:Fallback xmlns="">
          <p:sp>
            <p:nvSpPr>
              <p:cNvPr id="15" name="TextBox 14">
                <a:extLst>
                  <a:ext uri="{FF2B5EF4-FFF2-40B4-BE49-F238E27FC236}">
                    <a16:creationId xmlns:a16="http://schemas.microsoft.com/office/drawing/2014/main" id="{880C545A-14D8-4DE4-B2AB-5A2D2B4556D3}"/>
                  </a:ext>
                </a:extLst>
              </p:cNvPr>
              <p:cNvSpPr txBox="1">
                <a:spLocks noRot="1" noChangeAspect="1" noMove="1" noResize="1" noEditPoints="1" noAdjustHandles="1" noChangeArrowheads="1" noChangeShapeType="1" noTextEdit="1"/>
              </p:cNvSpPr>
              <p:nvPr/>
            </p:nvSpPr>
            <p:spPr>
              <a:xfrm>
                <a:off x="-459548" y="3368364"/>
                <a:ext cx="6494657" cy="1595245"/>
              </a:xfrm>
              <a:prstGeom prst="rect">
                <a:avLst/>
              </a:prstGeom>
              <a:blipFill>
                <a:blip r:embed="rId4"/>
                <a:stretch>
                  <a:fillRect b="-6130"/>
                </a:stretch>
              </a:blipFill>
            </p:spPr>
            <p:txBody>
              <a:bodyPr/>
              <a:lstStyle/>
              <a:p>
                <a:r>
                  <a:rPr lang="en-GB">
                    <a:noFill/>
                  </a:rPr>
                  <a:t> </a:t>
                </a:r>
              </a:p>
            </p:txBody>
          </p:sp>
        </mc:Fallback>
      </mc:AlternateContent>
      <p:pic>
        <p:nvPicPr>
          <p:cNvPr id="17" name="Picture 16">
            <a:extLst>
              <a:ext uri="{FF2B5EF4-FFF2-40B4-BE49-F238E27FC236}">
                <a16:creationId xmlns:a16="http://schemas.microsoft.com/office/drawing/2014/main" id="{73CED171-757C-4813-BD8A-446A15BBFBE7}"/>
              </a:ext>
            </a:extLst>
          </p:cNvPr>
          <p:cNvPicPr>
            <a:picLocks noChangeAspect="1"/>
          </p:cNvPicPr>
          <p:nvPr/>
        </p:nvPicPr>
        <p:blipFill>
          <a:blip r:embed="rId5"/>
          <a:stretch>
            <a:fillRect/>
          </a:stretch>
        </p:blipFill>
        <p:spPr>
          <a:xfrm>
            <a:off x="9170069" y="136526"/>
            <a:ext cx="2819400" cy="876300"/>
          </a:xfrm>
          <a:prstGeom prst="rect">
            <a:avLst/>
          </a:prstGeom>
        </p:spPr>
      </p:pic>
    </p:spTree>
    <p:extLst>
      <p:ext uri="{BB962C8B-B14F-4D97-AF65-F5344CB8AC3E}">
        <p14:creationId xmlns:p14="http://schemas.microsoft.com/office/powerpoint/2010/main" val="46187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45E86-2AAC-4E9A-B0E1-E9B8F57F311E}"/>
              </a:ext>
            </a:extLst>
          </p:cNvPr>
          <p:cNvSpPr>
            <a:spLocks noGrp="1"/>
          </p:cNvSpPr>
          <p:nvPr>
            <p:ph type="title"/>
          </p:nvPr>
        </p:nvSpPr>
        <p:spPr/>
        <p:txBody>
          <a:bodyPr/>
          <a:lstStyle/>
          <a:p>
            <a:r>
              <a:rPr lang="en-GB" dirty="0"/>
              <a:t>Worksheet</a:t>
            </a:r>
          </a:p>
        </p:txBody>
      </p:sp>
      <p:sp>
        <p:nvSpPr>
          <p:cNvPr id="8" name="TextBox 7">
            <a:extLst>
              <a:ext uri="{FF2B5EF4-FFF2-40B4-BE49-F238E27FC236}">
                <a16:creationId xmlns:a16="http://schemas.microsoft.com/office/drawing/2014/main" id="{D12A8DB4-AB58-400E-98C6-5759B9346C8C}"/>
              </a:ext>
            </a:extLst>
          </p:cNvPr>
          <p:cNvSpPr txBox="1"/>
          <p:nvPr/>
        </p:nvSpPr>
        <p:spPr>
          <a:xfrm>
            <a:off x="135692" y="1612290"/>
            <a:ext cx="5845383" cy="646331"/>
          </a:xfrm>
          <a:prstGeom prst="rect">
            <a:avLst/>
          </a:prstGeom>
          <a:noFill/>
        </p:spPr>
        <p:txBody>
          <a:bodyPr wrap="square" rtlCol="0">
            <a:spAutoFit/>
          </a:bodyPr>
          <a:lstStyle/>
          <a:p>
            <a:r>
              <a:rPr lang="en-GB" sz="3600" dirty="0"/>
              <a:t>Complete the worksheet!</a:t>
            </a:r>
          </a:p>
        </p:txBody>
      </p:sp>
      <p:pic>
        <p:nvPicPr>
          <p:cNvPr id="4" name="Picture 3">
            <a:extLst>
              <a:ext uri="{FF2B5EF4-FFF2-40B4-BE49-F238E27FC236}">
                <a16:creationId xmlns:a16="http://schemas.microsoft.com/office/drawing/2014/main" id="{0210EEC9-914D-42AB-92F6-51466313C98A}"/>
              </a:ext>
            </a:extLst>
          </p:cNvPr>
          <p:cNvPicPr>
            <a:picLocks noChangeAspect="1"/>
          </p:cNvPicPr>
          <p:nvPr/>
        </p:nvPicPr>
        <p:blipFill>
          <a:blip r:embed="rId2"/>
          <a:stretch>
            <a:fillRect/>
          </a:stretch>
        </p:blipFill>
        <p:spPr>
          <a:xfrm>
            <a:off x="7852610" y="0"/>
            <a:ext cx="4203697" cy="5919492"/>
          </a:xfrm>
          <a:prstGeom prst="rect">
            <a:avLst/>
          </a:prstGeom>
        </p:spPr>
      </p:pic>
    </p:spTree>
    <p:extLst>
      <p:ext uri="{BB962C8B-B14F-4D97-AF65-F5344CB8AC3E}">
        <p14:creationId xmlns:p14="http://schemas.microsoft.com/office/powerpoint/2010/main" val="421608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45E86-2AAC-4E9A-B0E1-E9B8F57F311E}"/>
              </a:ext>
            </a:extLst>
          </p:cNvPr>
          <p:cNvSpPr>
            <a:spLocks noGrp="1"/>
          </p:cNvSpPr>
          <p:nvPr>
            <p:ph type="title"/>
          </p:nvPr>
        </p:nvSpPr>
        <p:spPr/>
        <p:txBody>
          <a:bodyPr/>
          <a:lstStyle/>
          <a:p>
            <a:r>
              <a:rPr lang="en-GB" dirty="0"/>
              <a:t>Basic answers</a:t>
            </a:r>
          </a:p>
        </p:txBody>
      </p:sp>
      <p:pic>
        <p:nvPicPr>
          <p:cNvPr id="2" name="Content Placeholder 5" descr="A picture containing clipart&#10;&#10;Description generated with very high confidence">
            <a:extLst>
              <a:ext uri="{FF2B5EF4-FFF2-40B4-BE49-F238E27FC236}">
                <a16:creationId xmlns:a16="http://schemas.microsoft.com/office/drawing/2014/main" id="{8B9496CC-1260-45C9-8DBC-2BC081937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pic>
        <p:nvPicPr>
          <p:cNvPr id="8" name="Picture 7">
            <a:extLst>
              <a:ext uri="{FF2B5EF4-FFF2-40B4-BE49-F238E27FC236}">
                <a16:creationId xmlns:a16="http://schemas.microsoft.com/office/drawing/2014/main" id="{E0CEDFD2-BEEF-48D6-84FC-26FBD7A355DF}"/>
              </a:ext>
            </a:extLst>
          </p:cNvPr>
          <p:cNvPicPr>
            <a:picLocks noChangeAspect="1"/>
          </p:cNvPicPr>
          <p:nvPr/>
        </p:nvPicPr>
        <p:blipFill>
          <a:blip r:embed="rId3"/>
          <a:stretch>
            <a:fillRect/>
          </a:stretch>
        </p:blipFill>
        <p:spPr>
          <a:xfrm>
            <a:off x="0" y="-1"/>
            <a:ext cx="10058399" cy="5897839"/>
          </a:xfrm>
          <a:prstGeom prst="rect">
            <a:avLst/>
          </a:prstGeom>
        </p:spPr>
      </p:pic>
    </p:spTree>
    <p:extLst>
      <p:ext uri="{BB962C8B-B14F-4D97-AF65-F5344CB8AC3E}">
        <p14:creationId xmlns:p14="http://schemas.microsoft.com/office/powerpoint/2010/main" val="2992316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45E86-2AAC-4E9A-B0E1-E9B8F57F311E}"/>
              </a:ext>
            </a:extLst>
          </p:cNvPr>
          <p:cNvSpPr>
            <a:spLocks noGrp="1"/>
          </p:cNvSpPr>
          <p:nvPr>
            <p:ph type="title"/>
          </p:nvPr>
        </p:nvSpPr>
        <p:spPr/>
        <p:txBody>
          <a:bodyPr/>
          <a:lstStyle/>
          <a:p>
            <a:r>
              <a:rPr lang="en-GB" dirty="0"/>
              <a:t>Basic answers</a:t>
            </a:r>
          </a:p>
        </p:txBody>
      </p:sp>
      <p:pic>
        <p:nvPicPr>
          <p:cNvPr id="2" name="Content Placeholder 5" descr="A picture containing clipart&#10;&#10;Description generated with very high confidence">
            <a:extLst>
              <a:ext uri="{FF2B5EF4-FFF2-40B4-BE49-F238E27FC236}">
                <a16:creationId xmlns:a16="http://schemas.microsoft.com/office/drawing/2014/main" id="{8B9496CC-1260-45C9-8DBC-2BC081937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pic>
        <p:nvPicPr>
          <p:cNvPr id="5" name="Picture 4">
            <a:extLst>
              <a:ext uri="{FF2B5EF4-FFF2-40B4-BE49-F238E27FC236}">
                <a16:creationId xmlns:a16="http://schemas.microsoft.com/office/drawing/2014/main" id="{5024ECFB-C650-4A94-8E5A-82E46282C1D2}"/>
              </a:ext>
            </a:extLst>
          </p:cNvPr>
          <p:cNvPicPr>
            <a:picLocks noChangeAspect="1"/>
          </p:cNvPicPr>
          <p:nvPr/>
        </p:nvPicPr>
        <p:blipFill>
          <a:blip r:embed="rId3"/>
          <a:stretch>
            <a:fillRect/>
          </a:stretch>
        </p:blipFill>
        <p:spPr>
          <a:xfrm>
            <a:off x="0" y="1557609"/>
            <a:ext cx="11715750" cy="3914775"/>
          </a:xfrm>
          <a:prstGeom prst="rect">
            <a:avLst/>
          </a:prstGeom>
        </p:spPr>
      </p:pic>
    </p:spTree>
    <p:extLst>
      <p:ext uri="{BB962C8B-B14F-4D97-AF65-F5344CB8AC3E}">
        <p14:creationId xmlns:p14="http://schemas.microsoft.com/office/powerpoint/2010/main" val="3374426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45E86-2AAC-4E9A-B0E1-E9B8F57F311E}"/>
              </a:ext>
            </a:extLst>
          </p:cNvPr>
          <p:cNvSpPr>
            <a:spLocks noGrp="1"/>
          </p:cNvSpPr>
          <p:nvPr>
            <p:ph type="title"/>
          </p:nvPr>
        </p:nvSpPr>
        <p:spPr/>
        <p:txBody>
          <a:bodyPr/>
          <a:lstStyle/>
          <a:p>
            <a:r>
              <a:rPr lang="en-GB" dirty="0"/>
              <a:t>Medium answers</a:t>
            </a:r>
          </a:p>
        </p:txBody>
      </p:sp>
      <p:pic>
        <p:nvPicPr>
          <p:cNvPr id="2" name="Content Placeholder 5" descr="A picture containing clipart&#10;&#10;Description generated with very high confidence">
            <a:extLst>
              <a:ext uri="{FF2B5EF4-FFF2-40B4-BE49-F238E27FC236}">
                <a16:creationId xmlns:a16="http://schemas.microsoft.com/office/drawing/2014/main" id="{8B9496CC-1260-45C9-8DBC-2BC081937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pic>
        <p:nvPicPr>
          <p:cNvPr id="6" name="Picture 5">
            <a:extLst>
              <a:ext uri="{FF2B5EF4-FFF2-40B4-BE49-F238E27FC236}">
                <a16:creationId xmlns:a16="http://schemas.microsoft.com/office/drawing/2014/main" id="{93D56C71-0DAC-4D59-A5CE-8132B213B132}"/>
              </a:ext>
            </a:extLst>
          </p:cNvPr>
          <p:cNvPicPr>
            <a:picLocks noChangeAspect="1"/>
          </p:cNvPicPr>
          <p:nvPr/>
        </p:nvPicPr>
        <p:blipFill>
          <a:blip r:embed="rId3"/>
          <a:stretch>
            <a:fillRect/>
          </a:stretch>
        </p:blipFill>
        <p:spPr>
          <a:xfrm>
            <a:off x="247650" y="1314450"/>
            <a:ext cx="11696700" cy="4229100"/>
          </a:xfrm>
          <a:prstGeom prst="rect">
            <a:avLst/>
          </a:prstGeom>
        </p:spPr>
      </p:pic>
    </p:spTree>
    <p:extLst>
      <p:ext uri="{BB962C8B-B14F-4D97-AF65-F5344CB8AC3E}">
        <p14:creationId xmlns:p14="http://schemas.microsoft.com/office/powerpoint/2010/main" val="1745290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45E86-2AAC-4E9A-B0E1-E9B8F57F311E}"/>
              </a:ext>
            </a:extLst>
          </p:cNvPr>
          <p:cNvSpPr>
            <a:spLocks noGrp="1"/>
          </p:cNvSpPr>
          <p:nvPr>
            <p:ph type="title"/>
          </p:nvPr>
        </p:nvSpPr>
        <p:spPr/>
        <p:txBody>
          <a:bodyPr/>
          <a:lstStyle/>
          <a:p>
            <a:r>
              <a:rPr lang="en-GB" dirty="0"/>
              <a:t>Medium answers</a:t>
            </a:r>
          </a:p>
        </p:txBody>
      </p:sp>
      <p:pic>
        <p:nvPicPr>
          <p:cNvPr id="2" name="Content Placeholder 5" descr="A picture containing clipart&#10;&#10;Description generated with very high confidence">
            <a:extLst>
              <a:ext uri="{FF2B5EF4-FFF2-40B4-BE49-F238E27FC236}">
                <a16:creationId xmlns:a16="http://schemas.microsoft.com/office/drawing/2014/main" id="{8B9496CC-1260-45C9-8DBC-2BC081937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pic>
        <p:nvPicPr>
          <p:cNvPr id="6" name="Picture 5">
            <a:extLst>
              <a:ext uri="{FF2B5EF4-FFF2-40B4-BE49-F238E27FC236}">
                <a16:creationId xmlns:a16="http://schemas.microsoft.com/office/drawing/2014/main" id="{1A555D5B-E54D-4023-896D-66696B7C026B}"/>
              </a:ext>
            </a:extLst>
          </p:cNvPr>
          <p:cNvPicPr>
            <a:picLocks noChangeAspect="1"/>
          </p:cNvPicPr>
          <p:nvPr/>
        </p:nvPicPr>
        <p:blipFill>
          <a:blip r:embed="rId3"/>
          <a:stretch>
            <a:fillRect/>
          </a:stretch>
        </p:blipFill>
        <p:spPr>
          <a:xfrm>
            <a:off x="371475" y="1190625"/>
            <a:ext cx="11449050" cy="4476750"/>
          </a:xfrm>
          <a:prstGeom prst="rect">
            <a:avLst/>
          </a:prstGeom>
        </p:spPr>
      </p:pic>
    </p:spTree>
    <p:extLst>
      <p:ext uri="{BB962C8B-B14F-4D97-AF65-F5344CB8AC3E}">
        <p14:creationId xmlns:p14="http://schemas.microsoft.com/office/powerpoint/2010/main" val="94888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32B62F-1B58-4303-8C85-32E408D4F4D4}"/>
              </a:ext>
            </a:extLst>
          </p:cNvPr>
          <p:cNvPicPr>
            <a:picLocks noChangeAspect="1"/>
          </p:cNvPicPr>
          <p:nvPr/>
        </p:nvPicPr>
        <p:blipFill>
          <a:blip r:embed="rId2"/>
          <a:stretch>
            <a:fillRect/>
          </a:stretch>
        </p:blipFill>
        <p:spPr>
          <a:xfrm>
            <a:off x="0" y="0"/>
            <a:ext cx="11386693" cy="6858000"/>
          </a:xfrm>
          <a:prstGeom prst="rect">
            <a:avLst/>
          </a:prstGeom>
        </p:spPr>
      </p:pic>
      <p:sp>
        <p:nvSpPr>
          <p:cNvPr id="3" name="Title 2">
            <a:extLst>
              <a:ext uri="{FF2B5EF4-FFF2-40B4-BE49-F238E27FC236}">
                <a16:creationId xmlns:a16="http://schemas.microsoft.com/office/drawing/2014/main" id="{9C145E86-2AAC-4E9A-B0E1-E9B8F57F311E}"/>
              </a:ext>
            </a:extLst>
          </p:cNvPr>
          <p:cNvSpPr>
            <a:spLocks noGrp="1"/>
          </p:cNvSpPr>
          <p:nvPr>
            <p:ph type="title"/>
          </p:nvPr>
        </p:nvSpPr>
        <p:spPr/>
        <p:txBody>
          <a:bodyPr/>
          <a:lstStyle/>
          <a:p>
            <a:r>
              <a:rPr lang="en-GB" dirty="0"/>
              <a:t>Hard answers</a:t>
            </a:r>
          </a:p>
        </p:txBody>
      </p:sp>
      <p:pic>
        <p:nvPicPr>
          <p:cNvPr id="2" name="Content Placeholder 5" descr="A picture containing clipart&#10;&#10;Description generated with very high confidence">
            <a:extLst>
              <a:ext uri="{FF2B5EF4-FFF2-40B4-BE49-F238E27FC236}">
                <a16:creationId xmlns:a16="http://schemas.microsoft.com/office/drawing/2014/main" id="{8B9496CC-1260-45C9-8DBC-2BC0819377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spTree>
    <p:extLst>
      <p:ext uri="{BB962C8B-B14F-4D97-AF65-F5344CB8AC3E}">
        <p14:creationId xmlns:p14="http://schemas.microsoft.com/office/powerpoint/2010/main" val="4019901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6E4A9B-EF8E-4A88-A354-5AA067360719}"/>
              </a:ext>
            </a:extLst>
          </p:cNvPr>
          <p:cNvSpPr>
            <a:spLocks noGrp="1"/>
          </p:cNvSpPr>
          <p:nvPr>
            <p:ph type="title"/>
          </p:nvPr>
        </p:nvSpPr>
        <p:spPr/>
        <p:txBody>
          <a:bodyPr/>
          <a:lstStyle/>
          <a:p>
            <a:r>
              <a:rPr lang="en-GB" dirty="0"/>
              <a:t>Struggle time</a:t>
            </a:r>
          </a:p>
        </p:txBody>
      </p:sp>
      <p:sp>
        <p:nvSpPr>
          <p:cNvPr id="9" name="TextBox 8">
            <a:extLst>
              <a:ext uri="{FF2B5EF4-FFF2-40B4-BE49-F238E27FC236}">
                <a16:creationId xmlns:a16="http://schemas.microsoft.com/office/drawing/2014/main" id="{B307D607-9CD6-40B4-8BB0-C11F35732799}"/>
              </a:ext>
            </a:extLst>
          </p:cNvPr>
          <p:cNvSpPr txBox="1"/>
          <p:nvPr/>
        </p:nvSpPr>
        <p:spPr>
          <a:xfrm>
            <a:off x="135692" y="1447800"/>
            <a:ext cx="6360358" cy="2308324"/>
          </a:xfrm>
          <a:prstGeom prst="rect">
            <a:avLst/>
          </a:prstGeom>
          <a:noFill/>
        </p:spPr>
        <p:txBody>
          <a:bodyPr wrap="square" rtlCol="0">
            <a:spAutoFit/>
          </a:bodyPr>
          <a:lstStyle/>
          <a:p>
            <a:r>
              <a:rPr lang="en-GB" sz="3600" dirty="0"/>
              <a:t>Exam questions so exam conditions!</a:t>
            </a:r>
            <a:br>
              <a:rPr lang="en-GB" sz="3600" dirty="0"/>
            </a:br>
            <a:br>
              <a:rPr lang="en-GB" sz="3600" dirty="0"/>
            </a:br>
            <a:r>
              <a:rPr lang="en-GB" sz="3600" dirty="0"/>
              <a:t>You have 8 minutes. </a:t>
            </a:r>
          </a:p>
        </p:txBody>
      </p:sp>
      <p:pic>
        <p:nvPicPr>
          <p:cNvPr id="4" name="Picture 3">
            <a:extLst>
              <a:ext uri="{FF2B5EF4-FFF2-40B4-BE49-F238E27FC236}">
                <a16:creationId xmlns:a16="http://schemas.microsoft.com/office/drawing/2014/main" id="{D94369A2-53A0-456C-871A-90027EC0F668}"/>
              </a:ext>
            </a:extLst>
          </p:cNvPr>
          <p:cNvPicPr>
            <a:picLocks noChangeAspect="1"/>
          </p:cNvPicPr>
          <p:nvPr/>
        </p:nvPicPr>
        <p:blipFill>
          <a:blip r:embed="rId2"/>
          <a:stretch>
            <a:fillRect/>
          </a:stretch>
        </p:blipFill>
        <p:spPr>
          <a:xfrm>
            <a:off x="8109284" y="0"/>
            <a:ext cx="3947024" cy="6128274"/>
          </a:xfrm>
          <a:prstGeom prst="rect">
            <a:avLst/>
          </a:prstGeom>
        </p:spPr>
      </p:pic>
    </p:spTree>
    <p:extLst>
      <p:ext uri="{BB962C8B-B14F-4D97-AF65-F5344CB8AC3E}">
        <p14:creationId xmlns:p14="http://schemas.microsoft.com/office/powerpoint/2010/main" val="4053491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4EA278-5194-4138-BE42-B282B8FD9E33}"/>
              </a:ext>
            </a:extLst>
          </p:cNvPr>
          <p:cNvSpPr>
            <a:spLocks noGrp="1"/>
          </p:cNvSpPr>
          <p:nvPr>
            <p:ph type="title"/>
          </p:nvPr>
        </p:nvSpPr>
        <p:spPr/>
        <p:txBody>
          <a:bodyPr/>
          <a:lstStyle/>
          <a:p>
            <a:r>
              <a:rPr lang="en-GB" dirty="0"/>
              <a:t>Struggle time review</a:t>
            </a:r>
          </a:p>
        </p:txBody>
      </p:sp>
      <p:pic>
        <p:nvPicPr>
          <p:cNvPr id="7" name="Content Placeholder 5" descr="A picture containing clipart&#10;&#10;Description generated with very high confidence">
            <a:extLst>
              <a:ext uri="{FF2B5EF4-FFF2-40B4-BE49-F238E27FC236}">
                <a16:creationId xmlns:a16="http://schemas.microsoft.com/office/drawing/2014/main" id="{4D1DFBDC-CEE8-4184-B4B1-C8EF4D13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pic>
        <p:nvPicPr>
          <p:cNvPr id="5" name="Picture 4">
            <a:extLst>
              <a:ext uri="{FF2B5EF4-FFF2-40B4-BE49-F238E27FC236}">
                <a16:creationId xmlns:a16="http://schemas.microsoft.com/office/drawing/2014/main" id="{33570B0C-6E96-4556-8907-4F042604D5D0}"/>
              </a:ext>
            </a:extLst>
          </p:cNvPr>
          <p:cNvPicPr>
            <a:picLocks noChangeAspect="1"/>
          </p:cNvPicPr>
          <p:nvPr/>
        </p:nvPicPr>
        <p:blipFill>
          <a:blip r:embed="rId3"/>
          <a:stretch>
            <a:fillRect/>
          </a:stretch>
        </p:blipFill>
        <p:spPr>
          <a:xfrm>
            <a:off x="0" y="0"/>
            <a:ext cx="10061674" cy="5823284"/>
          </a:xfrm>
          <a:prstGeom prst="rect">
            <a:avLst/>
          </a:prstGeom>
        </p:spPr>
      </p:pic>
    </p:spTree>
    <p:extLst>
      <p:ext uri="{BB962C8B-B14F-4D97-AF65-F5344CB8AC3E}">
        <p14:creationId xmlns:p14="http://schemas.microsoft.com/office/powerpoint/2010/main" val="419508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5" descr="A picture containing clipart&#10;&#10;Description generated with very high confidence">
            <a:extLst>
              <a:ext uri="{FF2B5EF4-FFF2-40B4-BE49-F238E27FC236}">
                <a16:creationId xmlns:a16="http://schemas.microsoft.com/office/drawing/2014/main" id="{4D1DFBDC-CEE8-4184-B4B1-C8EF4D13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0" y="0"/>
            <a:ext cx="2133600" cy="1557609"/>
          </a:xfrm>
          <a:prstGeom prst="rect">
            <a:avLst/>
          </a:prstGeom>
        </p:spPr>
      </p:pic>
      <p:sp>
        <p:nvSpPr>
          <p:cNvPr id="4" name="Title 2">
            <a:extLst>
              <a:ext uri="{FF2B5EF4-FFF2-40B4-BE49-F238E27FC236}">
                <a16:creationId xmlns:a16="http://schemas.microsoft.com/office/drawing/2014/main" id="{C6BB2F28-DCC6-4CBB-A408-C3D3FA183BEE}"/>
              </a:ext>
            </a:extLst>
          </p:cNvPr>
          <p:cNvSpPr>
            <a:spLocks noGrp="1"/>
          </p:cNvSpPr>
          <p:nvPr>
            <p:ph type="title"/>
          </p:nvPr>
        </p:nvSpPr>
        <p:spPr>
          <a:xfrm>
            <a:off x="135692" y="136526"/>
            <a:ext cx="8799211" cy="912586"/>
          </a:xfrm>
        </p:spPr>
        <p:txBody>
          <a:bodyPr/>
          <a:lstStyle/>
          <a:p>
            <a:r>
              <a:rPr lang="en-GB" dirty="0"/>
              <a:t>Struggle time review</a:t>
            </a:r>
          </a:p>
        </p:txBody>
      </p:sp>
      <p:pic>
        <p:nvPicPr>
          <p:cNvPr id="5" name="Picture 4">
            <a:extLst>
              <a:ext uri="{FF2B5EF4-FFF2-40B4-BE49-F238E27FC236}">
                <a16:creationId xmlns:a16="http://schemas.microsoft.com/office/drawing/2014/main" id="{1FB9045A-E005-4D52-B417-5A3435C7F98D}"/>
              </a:ext>
            </a:extLst>
          </p:cNvPr>
          <p:cNvPicPr>
            <a:picLocks noChangeAspect="1"/>
          </p:cNvPicPr>
          <p:nvPr/>
        </p:nvPicPr>
        <p:blipFill>
          <a:blip r:embed="rId3"/>
          <a:stretch>
            <a:fillRect/>
          </a:stretch>
        </p:blipFill>
        <p:spPr>
          <a:xfrm>
            <a:off x="0" y="0"/>
            <a:ext cx="10082142" cy="5173579"/>
          </a:xfrm>
          <a:prstGeom prst="rect">
            <a:avLst/>
          </a:prstGeom>
        </p:spPr>
      </p:pic>
    </p:spTree>
    <p:extLst>
      <p:ext uri="{BB962C8B-B14F-4D97-AF65-F5344CB8AC3E}">
        <p14:creationId xmlns:p14="http://schemas.microsoft.com/office/powerpoint/2010/main" val="646015231"/>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2C5DE418CF1F48BB2ABEE3EB39F4BF" ma:contentTypeVersion="13" ma:contentTypeDescription="Create a new document." ma:contentTypeScope="" ma:versionID="da59973aed6408d1ffda8b438433be58">
  <xsd:schema xmlns:xsd="http://www.w3.org/2001/XMLSchema" xmlns:xs="http://www.w3.org/2001/XMLSchema" xmlns:p="http://schemas.microsoft.com/office/2006/metadata/properties" xmlns:ns3="d32fea1d-433a-4f6b-ae9e-963e4f75046e" xmlns:ns4="1826307f-9204-4318-84ec-843db0d8fa00" targetNamespace="http://schemas.microsoft.com/office/2006/metadata/properties" ma:root="true" ma:fieldsID="52a1cccfb8a8c35c623bcd9d0ec50834" ns3:_="" ns4:_="">
    <xsd:import namespace="d32fea1d-433a-4f6b-ae9e-963e4f75046e"/>
    <xsd:import namespace="1826307f-9204-4318-84ec-843db0d8fa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fea1d-433a-4f6b-ae9e-963e4f7504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26307f-9204-4318-84ec-843db0d8fa0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255FC3-C2C6-4560-A0A1-E0B09C433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2fea1d-433a-4f6b-ae9e-963e4f75046e"/>
    <ds:schemaRef ds:uri="1826307f-9204-4318-84ec-843db0d8f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6554A2-3160-41FA-A550-63E01A4E85B1}">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www.w3.org/XML/1998/namespace"/>
    <ds:schemaRef ds:uri="d32fea1d-433a-4f6b-ae9e-963e4f75046e"/>
    <ds:schemaRef ds:uri="http://schemas.openxmlformats.org/package/2006/metadata/core-properties"/>
    <ds:schemaRef ds:uri="1826307f-9204-4318-84ec-843db0d8fa00"/>
    <ds:schemaRef ds:uri="http://purl.org/dc/dcmitype/"/>
  </ds:schemaRefs>
</ds:datastoreItem>
</file>

<file path=customXml/itemProps3.xml><?xml version="1.0" encoding="utf-8"?>
<ds:datastoreItem xmlns:ds="http://schemas.openxmlformats.org/officeDocument/2006/customXml" ds:itemID="{2F317425-29CF-4B2E-9164-B8FC76A9E5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477</TotalTime>
  <Words>280</Words>
  <Application>Microsoft Office PowerPoint</Application>
  <PresentationFormat>Widescreen</PresentationFormat>
  <Paragraphs>38</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Bauhaus 93</vt:lpstr>
      <vt:lpstr>Calibri</vt:lpstr>
      <vt:lpstr>Calibri Light</vt:lpstr>
      <vt:lpstr>Cambria Math</vt:lpstr>
      <vt:lpstr>Office Theme</vt:lpstr>
      <vt:lpstr>Gravitational potential energy</vt:lpstr>
      <vt:lpstr>PowerPoint Presentation</vt:lpstr>
      <vt:lpstr>Gravitational field strength</vt:lpstr>
      <vt:lpstr>Equation for gravitational potential energy</vt:lpstr>
      <vt:lpstr>Rearranged equations</vt:lpstr>
      <vt:lpstr>Worksheet</vt:lpstr>
      <vt:lpstr>Basic answers</vt:lpstr>
      <vt:lpstr>Basic answers</vt:lpstr>
      <vt:lpstr>Medium answers</vt:lpstr>
      <vt:lpstr>Medium answers</vt:lpstr>
      <vt:lpstr>Hard answers</vt:lpstr>
      <vt:lpstr>Struggle time</vt:lpstr>
      <vt:lpstr>Struggle time review</vt:lpstr>
      <vt:lpstr>Struggle time 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dc:creator>
  <cp:lastModifiedBy>Peter</cp:lastModifiedBy>
  <cp:revision>31</cp:revision>
  <dcterms:created xsi:type="dcterms:W3CDTF">2020-02-27T10:29:06Z</dcterms:created>
  <dcterms:modified xsi:type="dcterms:W3CDTF">2020-10-30T18:37:07Z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0x0101001E2C5DE418CF1F48BB2ABEE3EB39F4BF</vt:lpwstr>
  </property>
</Properties>
</file>