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 ContentType="image/ti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77" r:id="rId5"/>
    <p:sldId id="278" r:id="rId6"/>
    <p:sldId id="435" r:id="rId7"/>
    <p:sldId id="436" r:id="rId8"/>
    <p:sldId id="437" r:id="rId9"/>
    <p:sldId id="425" r:id="rId10"/>
    <p:sldId id="439" r:id="rId11"/>
    <p:sldId id="440" r:id="rId12"/>
    <p:sldId id="441" r:id="rId13"/>
    <p:sldId id="442" r:id="rId14"/>
    <p:sldId id="443" r:id="rId15"/>
    <p:sldId id="444" r:id="rId16"/>
    <p:sldId id="445" r:id="rId17"/>
    <p:sldId id="427" r:id="rId18"/>
    <p:sldId id="428" r:id="rId19"/>
    <p:sldId id="429" r:id="rId20"/>
    <p:sldId id="421" r:id="rId21"/>
    <p:sldId id="422" r:id="rId22"/>
    <p:sldId id="423" r:id="rId23"/>
    <p:sldId id="438"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eter EDMUNDS (HAB)" initials="PE(" lastIdx="1" clrIdx="0">
    <p:extLst>
      <p:ext uri="{19B8F6BF-5375-455C-9EA6-DF929625EA0E}">
        <p15:presenceInfo xmlns:p15="http://schemas.microsoft.com/office/powerpoint/2012/main" userId="Peter EDMUNDS (HAB)"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2D3C"/>
    <a:srgbClr val="E133A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4264908-F95A-4C76-A22E-9408576B97A9}" v="1" dt="2020-07-15T21:02:46.29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442" autoAdjust="0"/>
    <p:restoredTop sz="94660"/>
  </p:normalViewPr>
  <p:slideViewPr>
    <p:cSldViewPr snapToGrid="0">
      <p:cViewPr varScale="1">
        <p:scale>
          <a:sx n="80" d="100"/>
          <a:sy n="80" d="100"/>
        </p:scale>
        <p:origin x="67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er EDMUNDS (HAB)" userId="57fb2244-f77a-4291-bf83-84bcf6856161" providerId="ADAL" clId="{DB89AB8B-3AA7-4D3A-91C0-AD2B1E4544F7}"/>
    <pc:docChg chg="undo custSel modMainMaster">
      <pc:chgData name="Peter EDMUNDS (HAB)" userId="57fb2244-f77a-4291-bf83-84bcf6856161" providerId="ADAL" clId="{DB89AB8B-3AA7-4D3A-91C0-AD2B1E4544F7}" dt="2020-07-01T16:41:38.883" v="299" actId="207"/>
      <pc:docMkLst>
        <pc:docMk/>
      </pc:docMkLst>
      <pc:sldMasterChg chg="modSldLayout">
        <pc:chgData name="Peter EDMUNDS (HAB)" userId="57fb2244-f77a-4291-bf83-84bcf6856161" providerId="ADAL" clId="{DB89AB8B-3AA7-4D3A-91C0-AD2B1E4544F7}" dt="2020-07-01T16:41:38.883" v="299" actId="207"/>
        <pc:sldMasterMkLst>
          <pc:docMk/>
          <pc:sldMasterMk cId="2603236934" sldId="2147483648"/>
        </pc:sldMasterMkLst>
        <pc:sldLayoutChg chg="addSp delSp modSp mod">
          <pc:chgData name="Peter EDMUNDS (HAB)" userId="57fb2244-f77a-4291-bf83-84bcf6856161" providerId="ADAL" clId="{DB89AB8B-3AA7-4D3A-91C0-AD2B1E4544F7}" dt="2020-07-01T15:20:02.875" v="93" actId="208"/>
          <pc:sldLayoutMkLst>
            <pc:docMk/>
            <pc:sldMasterMk cId="2603236934" sldId="2147483648"/>
            <pc:sldLayoutMk cId="1181954189" sldId="2147483650"/>
          </pc:sldLayoutMkLst>
          <pc:spChg chg="add mod">
            <ac:chgData name="Peter EDMUNDS (HAB)" userId="57fb2244-f77a-4291-bf83-84bcf6856161" providerId="ADAL" clId="{DB89AB8B-3AA7-4D3A-91C0-AD2B1E4544F7}" dt="2020-07-01T15:18:54.012" v="65" actId="1076"/>
            <ac:spMkLst>
              <pc:docMk/>
              <pc:sldMasterMk cId="2603236934" sldId="2147483648"/>
              <pc:sldLayoutMk cId="1181954189" sldId="2147483650"/>
              <ac:spMk id="2" creationId="{DA3DB44F-87D3-4E8A-81E3-E474681A16C4}"/>
            </ac:spMkLst>
          </pc:spChg>
          <pc:spChg chg="mod">
            <ac:chgData name="Peter EDMUNDS (HAB)" userId="57fb2244-f77a-4291-bf83-84bcf6856161" providerId="ADAL" clId="{DB89AB8B-3AA7-4D3A-91C0-AD2B1E4544F7}" dt="2020-07-01T15:19:56.623" v="91" actId="207"/>
            <ac:spMkLst>
              <pc:docMk/>
              <pc:sldMasterMk cId="2603236934" sldId="2147483648"/>
              <pc:sldLayoutMk cId="1181954189" sldId="2147483650"/>
              <ac:spMk id="7" creationId="{EF800E0C-4520-4D61-B97B-846CC00F2807}"/>
            </ac:spMkLst>
          </pc:spChg>
          <pc:spChg chg="mod">
            <ac:chgData name="Peter EDMUNDS (HAB)" userId="57fb2244-f77a-4291-bf83-84bcf6856161" providerId="ADAL" clId="{DB89AB8B-3AA7-4D3A-91C0-AD2B1E4544F7}" dt="2020-07-01T15:19:59.227" v="92" actId="208"/>
            <ac:spMkLst>
              <pc:docMk/>
              <pc:sldMasterMk cId="2603236934" sldId="2147483648"/>
              <pc:sldLayoutMk cId="1181954189" sldId="2147483650"/>
              <ac:spMk id="8" creationId="{5E268503-A08E-496A-806D-CE441E76005A}"/>
            </ac:spMkLst>
          </pc:spChg>
          <pc:spChg chg="mod">
            <ac:chgData name="Peter EDMUNDS (HAB)" userId="57fb2244-f77a-4291-bf83-84bcf6856161" providerId="ADAL" clId="{DB89AB8B-3AA7-4D3A-91C0-AD2B1E4544F7}" dt="2020-07-01T15:20:02.875" v="93" actId="208"/>
            <ac:spMkLst>
              <pc:docMk/>
              <pc:sldMasterMk cId="2603236934" sldId="2147483648"/>
              <pc:sldLayoutMk cId="1181954189" sldId="2147483650"/>
              <ac:spMk id="9" creationId="{64AB73D5-F6B9-4884-808F-1723F1FED97E}"/>
            </ac:spMkLst>
          </pc:spChg>
          <pc:spChg chg="mod">
            <ac:chgData name="Peter EDMUNDS (HAB)" userId="57fb2244-f77a-4291-bf83-84bcf6856161" providerId="ADAL" clId="{DB89AB8B-3AA7-4D3A-91C0-AD2B1E4544F7}" dt="2020-07-01T15:20:02.875" v="93" actId="208"/>
            <ac:spMkLst>
              <pc:docMk/>
              <pc:sldMasterMk cId="2603236934" sldId="2147483648"/>
              <pc:sldLayoutMk cId="1181954189" sldId="2147483650"/>
              <ac:spMk id="10" creationId="{739ED3E5-0569-444B-AC98-669827C4E83B}"/>
            </ac:spMkLst>
          </pc:spChg>
          <pc:spChg chg="mod">
            <ac:chgData name="Peter EDMUNDS (HAB)" userId="57fb2244-f77a-4291-bf83-84bcf6856161" providerId="ADAL" clId="{DB89AB8B-3AA7-4D3A-91C0-AD2B1E4544F7}" dt="2020-07-01T15:20:02.875" v="93" actId="208"/>
            <ac:spMkLst>
              <pc:docMk/>
              <pc:sldMasterMk cId="2603236934" sldId="2147483648"/>
              <pc:sldLayoutMk cId="1181954189" sldId="2147483650"/>
              <ac:spMk id="11" creationId="{E78C01C3-7EEC-445A-877E-FCDC2905DBB8}"/>
            </ac:spMkLst>
          </pc:spChg>
          <pc:spChg chg="mod">
            <ac:chgData name="Peter EDMUNDS (HAB)" userId="57fb2244-f77a-4291-bf83-84bcf6856161" providerId="ADAL" clId="{DB89AB8B-3AA7-4D3A-91C0-AD2B1E4544F7}" dt="2020-07-01T15:19:25.364" v="86" actId="207"/>
            <ac:spMkLst>
              <pc:docMk/>
              <pc:sldMasterMk cId="2603236934" sldId="2147483648"/>
              <pc:sldLayoutMk cId="1181954189" sldId="2147483650"/>
              <ac:spMk id="12" creationId="{09D869FA-2FDE-4C68-B53B-2AC11324B919}"/>
            </ac:spMkLst>
          </pc:spChg>
          <pc:spChg chg="mod">
            <ac:chgData name="Peter EDMUNDS (HAB)" userId="57fb2244-f77a-4291-bf83-84bcf6856161" providerId="ADAL" clId="{DB89AB8B-3AA7-4D3A-91C0-AD2B1E4544F7}" dt="2020-07-01T15:19:34.797" v="87" actId="208"/>
            <ac:spMkLst>
              <pc:docMk/>
              <pc:sldMasterMk cId="2603236934" sldId="2147483648"/>
              <pc:sldLayoutMk cId="1181954189" sldId="2147483650"/>
              <ac:spMk id="13" creationId="{7143DE02-551B-4DA1-9200-73B24E55C5AA}"/>
            </ac:spMkLst>
          </pc:spChg>
          <pc:spChg chg="mod">
            <ac:chgData name="Peter EDMUNDS (HAB)" userId="57fb2244-f77a-4291-bf83-84bcf6856161" providerId="ADAL" clId="{DB89AB8B-3AA7-4D3A-91C0-AD2B1E4544F7}" dt="2020-07-01T15:19:34.797" v="87" actId="208"/>
            <ac:spMkLst>
              <pc:docMk/>
              <pc:sldMasterMk cId="2603236934" sldId="2147483648"/>
              <pc:sldLayoutMk cId="1181954189" sldId="2147483650"/>
              <ac:spMk id="14" creationId="{B0BBCB77-B208-4CC0-9D7F-53759B546330}"/>
            </ac:spMkLst>
          </pc:spChg>
          <pc:spChg chg="mod">
            <ac:chgData name="Peter EDMUNDS (HAB)" userId="57fb2244-f77a-4291-bf83-84bcf6856161" providerId="ADAL" clId="{DB89AB8B-3AA7-4D3A-91C0-AD2B1E4544F7}" dt="2020-07-01T15:19:34.797" v="87" actId="208"/>
            <ac:spMkLst>
              <pc:docMk/>
              <pc:sldMasterMk cId="2603236934" sldId="2147483648"/>
              <pc:sldLayoutMk cId="1181954189" sldId="2147483650"/>
              <ac:spMk id="15" creationId="{B3709AB3-6F39-4FF0-93E0-19641FD17616}"/>
            </ac:spMkLst>
          </pc:spChg>
          <pc:spChg chg="mod">
            <ac:chgData name="Peter EDMUNDS (HAB)" userId="57fb2244-f77a-4291-bf83-84bcf6856161" providerId="ADAL" clId="{DB89AB8B-3AA7-4D3A-91C0-AD2B1E4544F7}" dt="2020-07-01T15:19:52.651" v="89" actId="207"/>
            <ac:spMkLst>
              <pc:docMk/>
              <pc:sldMasterMk cId="2603236934" sldId="2147483648"/>
              <pc:sldLayoutMk cId="1181954189" sldId="2147483650"/>
              <ac:spMk id="16" creationId="{84B53DBC-4EC7-479F-A633-06117D97EFF6}"/>
            </ac:spMkLst>
          </pc:spChg>
          <pc:spChg chg="mod">
            <ac:chgData name="Peter EDMUNDS (HAB)" userId="57fb2244-f77a-4291-bf83-84bcf6856161" providerId="ADAL" clId="{DB89AB8B-3AA7-4D3A-91C0-AD2B1E4544F7}" dt="2020-07-01T15:19:52.651" v="89" actId="207"/>
            <ac:spMkLst>
              <pc:docMk/>
              <pc:sldMasterMk cId="2603236934" sldId="2147483648"/>
              <pc:sldLayoutMk cId="1181954189" sldId="2147483650"/>
              <ac:spMk id="17" creationId="{A8F9586E-43FD-4B64-BD11-E7BD862520DF}"/>
            </ac:spMkLst>
          </pc:spChg>
          <pc:spChg chg="mod">
            <ac:chgData name="Peter EDMUNDS (HAB)" userId="57fb2244-f77a-4291-bf83-84bcf6856161" providerId="ADAL" clId="{DB89AB8B-3AA7-4D3A-91C0-AD2B1E4544F7}" dt="2020-07-01T15:19:52.651" v="89" actId="207"/>
            <ac:spMkLst>
              <pc:docMk/>
              <pc:sldMasterMk cId="2603236934" sldId="2147483648"/>
              <pc:sldLayoutMk cId="1181954189" sldId="2147483650"/>
              <ac:spMk id="18" creationId="{8F91774B-7713-46F5-95F3-7CD763E07F74}"/>
            </ac:spMkLst>
          </pc:spChg>
          <pc:spChg chg="mod">
            <ac:chgData name="Peter EDMUNDS (HAB)" userId="57fb2244-f77a-4291-bf83-84bcf6856161" providerId="ADAL" clId="{DB89AB8B-3AA7-4D3A-91C0-AD2B1E4544F7}" dt="2020-07-01T15:19:52.651" v="89" actId="207"/>
            <ac:spMkLst>
              <pc:docMk/>
              <pc:sldMasterMk cId="2603236934" sldId="2147483648"/>
              <pc:sldLayoutMk cId="1181954189" sldId="2147483650"/>
              <ac:spMk id="19" creationId="{88C99A90-C036-440A-A7BF-AEE73AB407A2}"/>
            </ac:spMkLst>
          </pc:spChg>
          <pc:spChg chg="mod">
            <ac:chgData name="Peter EDMUNDS (HAB)" userId="57fb2244-f77a-4291-bf83-84bcf6856161" providerId="ADAL" clId="{DB89AB8B-3AA7-4D3A-91C0-AD2B1E4544F7}" dt="2020-07-01T15:19:21.766" v="84" actId="207"/>
            <ac:spMkLst>
              <pc:docMk/>
              <pc:sldMasterMk cId="2603236934" sldId="2147483648"/>
              <pc:sldLayoutMk cId="1181954189" sldId="2147483650"/>
              <ac:spMk id="27" creationId="{1F7DB36C-3EF4-47D7-9744-469E74E812F4}"/>
            </ac:spMkLst>
          </pc:spChg>
          <pc:picChg chg="del">
            <ac:chgData name="Peter EDMUNDS (HAB)" userId="57fb2244-f77a-4291-bf83-84bcf6856161" providerId="ADAL" clId="{DB89AB8B-3AA7-4D3A-91C0-AD2B1E4544F7}" dt="2020-07-01T15:16:02.325" v="10" actId="478"/>
            <ac:picMkLst>
              <pc:docMk/>
              <pc:sldMasterMk cId="2603236934" sldId="2147483648"/>
              <pc:sldLayoutMk cId="1181954189" sldId="2147483650"/>
              <ac:picMk id="5" creationId="{135B07DB-C637-49DF-A9B2-D7ED5DAA292A}"/>
            </ac:picMkLst>
          </pc:picChg>
        </pc:sldLayoutChg>
        <pc:sldLayoutChg chg="addSp delSp modSp mod">
          <pc:chgData name="Peter EDMUNDS (HAB)" userId="57fb2244-f77a-4291-bf83-84bcf6856161" providerId="ADAL" clId="{DB89AB8B-3AA7-4D3A-91C0-AD2B1E4544F7}" dt="2020-07-01T16:32:51.455" v="263" actId="167"/>
          <pc:sldLayoutMkLst>
            <pc:docMk/>
            <pc:sldMasterMk cId="2603236934" sldId="2147483648"/>
            <pc:sldLayoutMk cId="1247809271" sldId="2147483660"/>
          </pc:sldLayoutMkLst>
          <pc:spChg chg="mod ord">
            <ac:chgData name="Peter EDMUNDS (HAB)" userId="57fb2244-f77a-4291-bf83-84bcf6856161" providerId="ADAL" clId="{DB89AB8B-3AA7-4D3A-91C0-AD2B1E4544F7}" dt="2020-07-01T16:32:46.739" v="262" actId="167"/>
            <ac:spMkLst>
              <pc:docMk/>
              <pc:sldMasterMk cId="2603236934" sldId="2147483648"/>
              <pc:sldLayoutMk cId="1247809271" sldId="2147483660"/>
              <ac:spMk id="4" creationId="{50670FC4-B1BE-4CCF-9111-CFE3D8CAE3EA}"/>
            </ac:spMkLst>
          </pc:spChg>
          <pc:spChg chg="mod">
            <ac:chgData name="Peter EDMUNDS (HAB)" userId="57fb2244-f77a-4291-bf83-84bcf6856161" providerId="ADAL" clId="{DB89AB8B-3AA7-4D3A-91C0-AD2B1E4544F7}" dt="2020-07-01T15:21:24.516" v="102" actId="207"/>
            <ac:spMkLst>
              <pc:docMk/>
              <pc:sldMasterMk cId="2603236934" sldId="2147483648"/>
              <pc:sldLayoutMk cId="1247809271" sldId="2147483660"/>
              <ac:spMk id="5" creationId="{753E6534-3074-4905-804D-B4C79367EED2}"/>
            </ac:spMkLst>
          </pc:spChg>
          <pc:spChg chg="mod">
            <ac:chgData name="Peter EDMUNDS (HAB)" userId="57fb2244-f77a-4291-bf83-84bcf6856161" providerId="ADAL" clId="{DB89AB8B-3AA7-4D3A-91C0-AD2B1E4544F7}" dt="2020-07-01T15:21:22.452" v="101" actId="208"/>
            <ac:spMkLst>
              <pc:docMk/>
              <pc:sldMasterMk cId="2603236934" sldId="2147483648"/>
              <pc:sldLayoutMk cId="1247809271" sldId="2147483660"/>
              <ac:spMk id="6" creationId="{F5D52918-9308-4B53-9A68-93D5A7D6638E}"/>
            </ac:spMkLst>
          </pc:spChg>
          <pc:spChg chg="mod">
            <ac:chgData name="Peter EDMUNDS (HAB)" userId="57fb2244-f77a-4291-bf83-84bcf6856161" providerId="ADAL" clId="{DB89AB8B-3AA7-4D3A-91C0-AD2B1E4544F7}" dt="2020-07-01T15:21:22.452" v="101" actId="208"/>
            <ac:spMkLst>
              <pc:docMk/>
              <pc:sldMasterMk cId="2603236934" sldId="2147483648"/>
              <pc:sldLayoutMk cId="1247809271" sldId="2147483660"/>
              <ac:spMk id="7" creationId="{67272191-372C-4A8E-9255-9A9D4B8B8774}"/>
            </ac:spMkLst>
          </pc:spChg>
          <pc:spChg chg="mod">
            <ac:chgData name="Peter EDMUNDS (HAB)" userId="57fb2244-f77a-4291-bf83-84bcf6856161" providerId="ADAL" clId="{DB89AB8B-3AA7-4D3A-91C0-AD2B1E4544F7}" dt="2020-07-01T15:21:22.452" v="101" actId="208"/>
            <ac:spMkLst>
              <pc:docMk/>
              <pc:sldMasterMk cId="2603236934" sldId="2147483648"/>
              <pc:sldLayoutMk cId="1247809271" sldId="2147483660"/>
              <ac:spMk id="8" creationId="{E8916B18-71F9-457D-A320-ABD75F26B5B5}"/>
            </ac:spMkLst>
          </pc:spChg>
          <pc:spChg chg="mod">
            <ac:chgData name="Peter EDMUNDS (HAB)" userId="57fb2244-f77a-4291-bf83-84bcf6856161" providerId="ADAL" clId="{DB89AB8B-3AA7-4D3A-91C0-AD2B1E4544F7}" dt="2020-07-01T15:21:18.013" v="99" actId="207"/>
            <ac:spMkLst>
              <pc:docMk/>
              <pc:sldMasterMk cId="2603236934" sldId="2147483648"/>
              <pc:sldLayoutMk cId="1247809271" sldId="2147483660"/>
              <ac:spMk id="13" creationId="{213A6664-0A7E-4ED6-8FBF-AF646F9F0609}"/>
            </ac:spMkLst>
          </pc:spChg>
          <pc:spChg chg="add mod">
            <ac:chgData name="Peter EDMUNDS (HAB)" userId="57fb2244-f77a-4291-bf83-84bcf6856161" providerId="ADAL" clId="{DB89AB8B-3AA7-4D3A-91C0-AD2B1E4544F7}" dt="2020-07-01T15:18:58.239" v="67"/>
            <ac:spMkLst>
              <pc:docMk/>
              <pc:sldMasterMk cId="2603236934" sldId="2147483648"/>
              <pc:sldLayoutMk cId="1247809271" sldId="2147483660"/>
              <ac:spMk id="14" creationId="{F9969509-B3BD-40E4-BA5E-2A5C777F2EE7}"/>
            </ac:spMkLst>
          </pc:spChg>
          <pc:picChg chg="del">
            <ac:chgData name="Peter EDMUNDS (HAB)" userId="57fb2244-f77a-4291-bf83-84bcf6856161" providerId="ADAL" clId="{DB89AB8B-3AA7-4D3A-91C0-AD2B1E4544F7}" dt="2020-07-01T16:26:55.102" v="195" actId="478"/>
            <ac:picMkLst>
              <pc:docMk/>
              <pc:sldMasterMk cId="2603236934" sldId="2147483648"/>
              <pc:sldLayoutMk cId="1247809271" sldId="2147483660"/>
              <ac:picMk id="9" creationId="{FA102A24-8706-41AC-ABD3-F0E80FA0B7AD}"/>
            </ac:picMkLst>
          </pc:picChg>
          <pc:picChg chg="del">
            <ac:chgData name="Peter EDMUNDS (HAB)" userId="57fb2244-f77a-4291-bf83-84bcf6856161" providerId="ADAL" clId="{DB89AB8B-3AA7-4D3A-91C0-AD2B1E4544F7}" dt="2020-07-01T15:16:05.919" v="12" actId="478"/>
            <ac:picMkLst>
              <pc:docMk/>
              <pc:sldMasterMk cId="2603236934" sldId="2147483648"/>
              <pc:sldLayoutMk cId="1247809271" sldId="2147483660"/>
              <ac:picMk id="12" creationId="{153C1A93-FD80-4782-936F-E011C1186773}"/>
            </ac:picMkLst>
          </pc:picChg>
          <pc:picChg chg="add mod ord modCrop">
            <ac:chgData name="Peter EDMUNDS (HAB)" userId="57fb2244-f77a-4291-bf83-84bcf6856161" providerId="ADAL" clId="{DB89AB8B-3AA7-4D3A-91C0-AD2B1E4544F7}" dt="2020-07-01T16:32:51.455" v="263" actId="167"/>
            <ac:picMkLst>
              <pc:docMk/>
              <pc:sldMasterMk cId="2603236934" sldId="2147483648"/>
              <pc:sldLayoutMk cId="1247809271" sldId="2147483660"/>
              <ac:picMk id="16" creationId="{37B8C738-CD6B-4C4D-959D-3EB977B8889F}"/>
            </ac:picMkLst>
          </pc:picChg>
        </pc:sldLayoutChg>
        <pc:sldLayoutChg chg="addSp delSp modSp mod">
          <pc:chgData name="Peter EDMUNDS (HAB)" userId="57fb2244-f77a-4291-bf83-84bcf6856161" providerId="ADAL" clId="{DB89AB8B-3AA7-4D3A-91C0-AD2B1E4544F7}" dt="2020-07-01T16:39:25.933" v="265" actId="207"/>
          <pc:sldLayoutMkLst>
            <pc:docMk/>
            <pc:sldMasterMk cId="2603236934" sldId="2147483648"/>
            <pc:sldLayoutMk cId="3686479584" sldId="2147483661"/>
          </pc:sldLayoutMkLst>
          <pc:spChg chg="mod">
            <ac:chgData name="Peter EDMUNDS (HAB)" userId="57fb2244-f77a-4291-bf83-84bcf6856161" providerId="ADAL" clId="{DB89AB8B-3AA7-4D3A-91C0-AD2B1E4544F7}" dt="2020-07-01T16:39:22.503" v="264" actId="208"/>
            <ac:spMkLst>
              <pc:docMk/>
              <pc:sldMasterMk cId="2603236934" sldId="2147483648"/>
              <pc:sldLayoutMk cId="3686479584" sldId="2147483661"/>
              <ac:spMk id="5" creationId="{674DAE1A-0CC0-43A5-B255-1FE7869D4297}"/>
            </ac:spMkLst>
          </pc:spChg>
          <pc:spChg chg="mod">
            <ac:chgData name="Peter EDMUNDS (HAB)" userId="57fb2244-f77a-4291-bf83-84bcf6856161" providerId="ADAL" clId="{DB89AB8B-3AA7-4D3A-91C0-AD2B1E4544F7}" dt="2020-07-01T16:39:25.933" v="265" actId="207"/>
            <ac:spMkLst>
              <pc:docMk/>
              <pc:sldMasterMk cId="2603236934" sldId="2147483648"/>
              <pc:sldLayoutMk cId="3686479584" sldId="2147483661"/>
              <ac:spMk id="6" creationId="{4A1AB901-BD08-4A90-8A37-1E8881BC335C}"/>
            </ac:spMkLst>
          </pc:spChg>
          <pc:spChg chg="mod">
            <ac:chgData name="Peter EDMUNDS (HAB)" userId="57fb2244-f77a-4291-bf83-84bcf6856161" providerId="ADAL" clId="{DB89AB8B-3AA7-4D3A-91C0-AD2B1E4544F7}" dt="2020-07-01T16:39:22.503" v="264" actId="208"/>
            <ac:spMkLst>
              <pc:docMk/>
              <pc:sldMasterMk cId="2603236934" sldId="2147483648"/>
              <pc:sldLayoutMk cId="3686479584" sldId="2147483661"/>
              <ac:spMk id="7" creationId="{B242F356-A348-4982-92EB-0DA040DFE888}"/>
            </ac:spMkLst>
          </pc:spChg>
          <pc:spChg chg="mod">
            <ac:chgData name="Peter EDMUNDS (HAB)" userId="57fb2244-f77a-4291-bf83-84bcf6856161" providerId="ADAL" clId="{DB89AB8B-3AA7-4D3A-91C0-AD2B1E4544F7}" dt="2020-07-01T16:39:22.503" v="264" actId="208"/>
            <ac:spMkLst>
              <pc:docMk/>
              <pc:sldMasterMk cId="2603236934" sldId="2147483648"/>
              <pc:sldLayoutMk cId="3686479584" sldId="2147483661"/>
              <ac:spMk id="8" creationId="{69347FDD-CB4A-4987-9D00-AB960D5C4E5C}"/>
            </ac:spMkLst>
          </pc:spChg>
          <pc:spChg chg="mod">
            <ac:chgData name="Peter EDMUNDS (HAB)" userId="57fb2244-f77a-4291-bf83-84bcf6856161" providerId="ADAL" clId="{DB89AB8B-3AA7-4D3A-91C0-AD2B1E4544F7}" dt="2020-07-01T16:39:22.503" v="264" actId="208"/>
            <ac:spMkLst>
              <pc:docMk/>
              <pc:sldMasterMk cId="2603236934" sldId="2147483648"/>
              <pc:sldLayoutMk cId="3686479584" sldId="2147483661"/>
              <ac:spMk id="9" creationId="{B1291035-4345-49B6-8034-E83C8CAB1FAD}"/>
            </ac:spMkLst>
          </pc:spChg>
          <pc:spChg chg="add mod">
            <ac:chgData name="Peter EDMUNDS (HAB)" userId="57fb2244-f77a-4291-bf83-84bcf6856161" providerId="ADAL" clId="{DB89AB8B-3AA7-4D3A-91C0-AD2B1E4544F7}" dt="2020-07-01T15:18:59.430" v="68"/>
            <ac:spMkLst>
              <pc:docMk/>
              <pc:sldMasterMk cId="2603236934" sldId="2147483648"/>
              <pc:sldLayoutMk cId="3686479584" sldId="2147483661"/>
              <ac:spMk id="13" creationId="{DAE4DBA4-DAC5-4039-9021-9DB3ADF2E450}"/>
            </ac:spMkLst>
          </pc:spChg>
          <pc:spChg chg="mod">
            <ac:chgData name="Peter EDMUNDS (HAB)" userId="57fb2244-f77a-4291-bf83-84bcf6856161" providerId="ADAL" clId="{DB89AB8B-3AA7-4D3A-91C0-AD2B1E4544F7}" dt="2020-07-01T16:39:25.933" v="265" actId="207"/>
            <ac:spMkLst>
              <pc:docMk/>
              <pc:sldMasterMk cId="2603236934" sldId="2147483648"/>
              <pc:sldLayoutMk cId="3686479584" sldId="2147483661"/>
              <ac:spMk id="14" creationId="{7E69E080-DD90-4F74-AA5C-36D62D05EFC9}"/>
            </ac:spMkLst>
          </pc:spChg>
          <pc:picChg chg="del">
            <ac:chgData name="Peter EDMUNDS (HAB)" userId="57fb2244-f77a-4291-bf83-84bcf6856161" providerId="ADAL" clId="{DB89AB8B-3AA7-4D3A-91C0-AD2B1E4544F7}" dt="2020-07-01T16:22:16.149" v="127" actId="478"/>
            <ac:picMkLst>
              <pc:docMk/>
              <pc:sldMasterMk cId="2603236934" sldId="2147483648"/>
              <pc:sldLayoutMk cId="3686479584" sldId="2147483661"/>
              <ac:picMk id="10" creationId="{F2EA71B0-FB73-4F4F-9908-693A1E0C8930}"/>
            </ac:picMkLst>
          </pc:picChg>
          <pc:picChg chg="del">
            <ac:chgData name="Peter EDMUNDS (HAB)" userId="57fb2244-f77a-4291-bf83-84bcf6856161" providerId="ADAL" clId="{DB89AB8B-3AA7-4D3A-91C0-AD2B1E4544F7}" dt="2020-07-01T15:16:07.310" v="13" actId="478"/>
            <ac:picMkLst>
              <pc:docMk/>
              <pc:sldMasterMk cId="2603236934" sldId="2147483648"/>
              <pc:sldLayoutMk cId="3686479584" sldId="2147483661"/>
              <ac:picMk id="12" creationId="{EF6EA49C-E5B1-4B46-8569-86D1F445DAB8}"/>
            </ac:picMkLst>
          </pc:picChg>
          <pc:picChg chg="add del mod">
            <ac:chgData name="Peter EDMUNDS (HAB)" userId="57fb2244-f77a-4291-bf83-84bcf6856161" providerId="ADAL" clId="{DB89AB8B-3AA7-4D3A-91C0-AD2B1E4544F7}" dt="2020-07-01T16:22:23.353" v="131" actId="478"/>
            <ac:picMkLst>
              <pc:docMk/>
              <pc:sldMasterMk cId="2603236934" sldId="2147483648"/>
              <pc:sldLayoutMk cId="3686479584" sldId="2147483661"/>
              <ac:picMk id="15" creationId="{95E82B4C-D559-4035-917F-C85131CAAE56}"/>
            </ac:picMkLst>
          </pc:picChg>
          <pc:picChg chg="add del mod">
            <ac:chgData name="Peter EDMUNDS (HAB)" userId="57fb2244-f77a-4291-bf83-84bcf6856161" providerId="ADAL" clId="{DB89AB8B-3AA7-4D3A-91C0-AD2B1E4544F7}" dt="2020-07-01T16:22:45.470" v="135"/>
            <ac:picMkLst>
              <pc:docMk/>
              <pc:sldMasterMk cId="2603236934" sldId="2147483648"/>
              <pc:sldLayoutMk cId="3686479584" sldId="2147483661"/>
              <ac:picMk id="17" creationId="{ABB633BF-EAFD-4DFC-8F7B-2068EAD6B7CD}"/>
            </ac:picMkLst>
          </pc:picChg>
          <pc:picChg chg="add del mod">
            <ac:chgData name="Peter EDMUNDS (HAB)" userId="57fb2244-f77a-4291-bf83-84bcf6856161" providerId="ADAL" clId="{DB89AB8B-3AA7-4D3A-91C0-AD2B1E4544F7}" dt="2020-07-01T16:23:01.613" v="138" actId="478"/>
            <ac:picMkLst>
              <pc:docMk/>
              <pc:sldMasterMk cId="2603236934" sldId="2147483648"/>
              <pc:sldLayoutMk cId="3686479584" sldId="2147483661"/>
              <ac:picMk id="18" creationId="{D8728A6A-8FD4-4A48-920F-9CCA2D81F085}"/>
            </ac:picMkLst>
          </pc:picChg>
          <pc:picChg chg="add del mod">
            <ac:chgData name="Peter EDMUNDS (HAB)" userId="57fb2244-f77a-4291-bf83-84bcf6856161" providerId="ADAL" clId="{DB89AB8B-3AA7-4D3A-91C0-AD2B1E4544F7}" dt="2020-07-01T16:23:33.020" v="141" actId="478"/>
            <ac:picMkLst>
              <pc:docMk/>
              <pc:sldMasterMk cId="2603236934" sldId="2147483648"/>
              <pc:sldLayoutMk cId="3686479584" sldId="2147483661"/>
              <ac:picMk id="19" creationId="{C3DD2FD9-A69E-48EA-A936-75BB5FA31B63}"/>
            </ac:picMkLst>
          </pc:picChg>
          <pc:picChg chg="add del mod">
            <ac:chgData name="Peter EDMUNDS (HAB)" userId="57fb2244-f77a-4291-bf83-84bcf6856161" providerId="ADAL" clId="{DB89AB8B-3AA7-4D3A-91C0-AD2B1E4544F7}" dt="2020-07-01T16:24:12.173" v="145" actId="478"/>
            <ac:picMkLst>
              <pc:docMk/>
              <pc:sldMasterMk cId="2603236934" sldId="2147483648"/>
              <pc:sldLayoutMk cId="3686479584" sldId="2147483661"/>
              <ac:picMk id="20" creationId="{EB264CC8-F664-42A5-BAE6-1991D4C3DDF4}"/>
            </ac:picMkLst>
          </pc:picChg>
          <pc:picChg chg="add mod ord modCrop">
            <ac:chgData name="Peter EDMUNDS (HAB)" userId="57fb2244-f77a-4291-bf83-84bcf6856161" providerId="ADAL" clId="{DB89AB8B-3AA7-4D3A-91C0-AD2B1E4544F7}" dt="2020-07-01T16:27:44.015" v="201" actId="167"/>
            <ac:picMkLst>
              <pc:docMk/>
              <pc:sldMasterMk cId="2603236934" sldId="2147483648"/>
              <pc:sldLayoutMk cId="3686479584" sldId="2147483661"/>
              <ac:picMk id="21" creationId="{71107FE8-8574-4693-AA38-C2B6E114F720}"/>
            </ac:picMkLst>
          </pc:picChg>
        </pc:sldLayoutChg>
        <pc:sldLayoutChg chg="addSp delSp modSp mod">
          <pc:chgData name="Peter EDMUNDS (HAB)" userId="57fb2244-f77a-4291-bf83-84bcf6856161" providerId="ADAL" clId="{DB89AB8B-3AA7-4D3A-91C0-AD2B1E4544F7}" dt="2020-07-01T16:39:35.941" v="267" actId="207"/>
          <pc:sldLayoutMkLst>
            <pc:docMk/>
            <pc:sldMasterMk cId="2603236934" sldId="2147483648"/>
            <pc:sldLayoutMk cId="1653136432" sldId="2147483662"/>
          </pc:sldLayoutMkLst>
          <pc:spChg chg="mod">
            <ac:chgData name="Peter EDMUNDS (HAB)" userId="57fb2244-f77a-4291-bf83-84bcf6856161" providerId="ADAL" clId="{DB89AB8B-3AA7-4D3A-91C0-AD2B1E4544F7}" dt="2020-07-01T16:39:32.593" v="266" actId="208"/>
            <ac:spMkLst>
              <pc:docMk/>
              <pc:sldMasterMk cId="2603236934" sldId="2147483648"/>
              <pc:sldLayoutMk cId="1653136432" sldId="2147483662"/>
              <ac:spMk id="5" creationId="{7986B3DB-F66E-4649-8DAE-977FA0BFD062}"/>
            </ac:spMkLst>
          </pc:spChg>
          <pc:spChg chg="mod">
            <ac:chgData name="Peter EDMUNDS (HAB)" userId="57fb2244-f77a-4291-bf83-84bcf6856161" providerId="ADAL" clId="{DB89AB8B-3AA7-4D3A-91C0-AD2B1E4544F7}" dt="2020-07-01T16:39:32.593" v="266" actId="208"/>
            <ac:spMkLst>
              <pc:docMk/>
              <pc:sldMasterMk cId="2603236934" sldId="2147483648"/>
              <pc:sldLayoutMk cId="1653136432" sldId="2147483662"/>
              <ac:spMk id="6" creationId="{197C638C-F41D-4B04-ABD7-6F8D71098089}"/>
            </ac:spMkLst>
          </pc:spChg>
          <pc:spChg chg="mod">
            <ac:chgData name="Peter EDMUNDS (HAB)" userId="57fb2244-f77a-4291-bf83-84bcf6856161" providerId="ADAL" clId="{DB89AB8B-3AA7-4D3A-91C0-AD2B1E4544F7}" dt="2020-07-01T16:39:35.941" v="267" actId="207"/>
            <ac:spMkLst>
              <pc:docMk/>
              <pc:sldMasterMk cId="2603236934" sldId="2147483648"/>
              <pc:sldLayoutMk cId="1653136432" sldId="2147483662"/>
              <ac:spMk id="7" creationId="{3D74E23C-1AAF-4626-84B9-BC8FC82DEFD3}"/>
            </ac:spMkLst>
          </pc:spChg>
          <pc:spChg chg="mod">
            <ac:chgData name="Peter EDMUNDS (HAB)" userId="57fb2244-f77a-4291-bf83-84bcf6856161" providerId="ADAL" clId="{DB89AB8B-3AA7-4D3A-91C0-AD2B1E4544F7}" dt="2020-07-01T16:39:32.593" v="266" actId="208"/>
            <ac:spMkLst>
              <pc:docMk/>
              <pc:sldMasterMk cId="2603236934" sldId="2147483648"/>
              <pc:sldLayoutMk cId="1653136432" sldId="2147483662"/>
              <ac:spMk id="8" creationId="{198A41D4-0A62-462C-B057-F92C270B8BE1}"/>
            </ac:spMkLst>
          </pc:spChg>
          <pc:spChg chg="mod">
            <ac:chgData name="Peter EDMUNDS (HAB)" userId="57fb2244-f77a-4291-bf83-84bcf6856161" providerId="ADAL" clId="{DB89AB8B-3AA7-4D3A-91C0-AD2B1E4544F7}" dt="2020-07-01T16:39:32.593" v="266" actId="208"/>
            <ac:spMkLst>
              <pc:docMk/>
              <pc:sldMasterMk cId="2603236934" sldId="2147483648"/>
              <pc:sldLayoutMk cId="1653136432" sldId="2147483662"/>
              <ac:spMk id="9" creationId="{6DB8BA89-5D51-4159-A869-2DDA01BFD983}"/>
            </ac:spMkLst>
          </pc:spChg>
          <pc:spChg chg="add mod">
            <ac:chgData name="Peter EDMUNDS (HAB)" userId="57fb2244-f77a-4291-bf83-84bcf6856161" providerId="ADAL" clId="{DB89AB8B-3AA7-4D3A-91C0-AD2B1E4544F7}" dt="2020-07-01T15:18:59.968" v="69"/>
            <ac:spMkLst>
              <pc:docMk/>
              <pc:sldMasterMk cId="2603236934" sldId="2147483648"/>
              <pc:sldLayoutMk cId="1653136432" sldId="2147483662"/>
              <ac:spMk id="13" creationId="{76B82BD7-90A4-4A43-8E7F-FD1177DB91F9}"/>
            </ac:spMkLst>
          </pc:spChg>
          <pc:spChg chg="mod">
            <ac:chgData name="Peter EDMUNDS (HAB)" userId="57fb2244-f77a-4291-bf83-84bcf6856161" providerId="ADAL" clId="{DB89AB8B-3AA7-4D3A-91C0-AD2B1E4544F7}" dt="2020-07-01T16:39:35.941" v="267" actId="207"/>
            <ac:spMkLst>
              <pc:docMk/>
              <pc:sldMasterMk cId="2603236934" sldId="2147483648"/>
              <pc:sldLayoutMk cId="1653136432" sldId="2147483662"/>
              <ac:spMk id="14" creationId="{2B2957C3-DF0D-46A4-A102-AD92A8BBAD7F}"/>
            </ac:spMkLst>
          </pc:spChg>
          <pc:picChg chg="del">
            <ac:chgData name="Peter EDMUNDS (HAB)" userId="57fb2244-f77a-4291-bf83-84bcf6856161" providerId="ADAL" clId="{DB89AB8B-3AA7-4D3A-91C0-AD2B1E4544F7}" dt="2020-07-01T16:26:08.665" v="182" actId="478"/>
            <ac:picMkLst>
              <pc:docMk/>
              <pc:sldMasterMk cId="2603236934" sldId="2147483648"/>
              <pc:sldLayoutMk cId="1653136432" sldId="2147483662"/>
              <ac:picMk id="10" creationId="{6D0F30E5-6815-4A3C-8D1F-EF45E9D8CA2D}"/>
            </ac:picMkLst>
          </pc:picChg>
          <pc:picChg chg="del">
            <ac:chgData name="Peter EDMUNDS (HAB)" userId="57fb2244-f77a-4291-bf83-84bcf6856161" providerId="ADAL" clId="{DB89AB8B-3AA7-4D3A-91C0-AD2B1E4544F7}" dt="2020-07-01T15:16:08.530" v="14" actId="478"/>
            <ac:picMkLst>
              <pc:docMk/>
              <pc:sldMasterMk cId="2603236934" sldId="2147483648"/>
              <pc:sldLayoutMk cId="1653136432" sldId="2147483662"/>
              <ac:picMk id="12" creationId="{F50A4281-A6DC-4C7B-91B4-A53C672674A8}"/>
            </ac:picMkLst>
          </pc:picChg>
          <pc:picChg chg="add mod ord modCrop">
            <ac:chgData name="Peter EDMUNDS (HAB)" userId="57fb2244-f77a-4291-bf83-84bcf6856161" providerId="ADAL" clId="{DB89AB8B-3AA7-4D3A-91C0-AD2B1E4544F7}" dt="2020-07-01T16:27:54.188" v="204" actId="167"/>
            <ac:picMkLst>
              <pc:docMk/>
              <pc:sldMasterMk cId="2603236934" sldId="2147483648"/>
              <pc:sldLayoutMk cId="1653136432" sldId="2147483662"/>
              <ac:picMk id="15" creationId="{BA4B8120-9FFB-42DD-A31C-F11BEF6C278E}"/>
            </ac:picMkLst>
          </pc:picChg>
        </pc:sldLayoutChg>
        <pc:sldLayoutChg chg="addSp delSp modSp mod">
          <pc:chgData name="Peter EDMUNDS (HAB)" userId="57fb2244-f77a-4291-bf83-84bcf6856161" providerId="ADAL" clId="{DB89AB8B-3AA7-4D3A-91C0-AD2B1E4544F7}" dt="2020-07-01T16:39:44.855" v="269" actId="207"/>
          <pc:sldLayoutMkLst>
            <pc:docMk/>
            <pc:sldMasterMk cId="2603236934" sldId="2147483648"/>
            <pc:sldLayoutMk cId="3871895606" sldId="2147483663"/>
          </pc:sldLayoutMkLst>
          <pc:spChg chg="mod">
            <ac:chgData name="Peter EDMUNDS (HAB)" userId="57fb2244-f77a-4291-bf83-84bcf6856161" providerId="ADAL" clId="{DB89AB8B-3AA7-4D3A-91C0-AD2B1E4544F7}" dt="2020-07-01T16:39:42.001" v="268" actId="208"/>
            <ac:spMkLst>
              <pc:docMk/>
              <pc:sldMasterMk cId="2603236934" sldId="2147483648"/>
              <pc:sldLayoutMk cId="3871895606" sldId="2147483663"/>
              <ac:spMk id="5" creationId="{FFFD9FC6-D0BB-45CB-AB94-44CB54B02CE5}"/>
            </ac:spMkLst>
          </pc:spChg>
          <pc:spChg chg="mod">
            <ac:chgData name="Peter EDMUNDS (HAB)" userId="57fb2244-f77a-4291-bf83-84bcf6856161" providerId="ADAL" clId="{DB89AB8B-3AA7-4D3A-91C0-AD2B1E4544F7}" dt="2020-07-01T16:39:42.001" v="268" actId="208"/>
            <ac:spMkLst>
              <pc:docMk/>
              <pc:sldMasterMk cId="2603236934" sldId="2147483648"/>
              <pc:sldLayoutMk cId="3871895606" sldId="2147483663"/>
              <ac:spMk id="6" creationId="{2A6B7DFB-3493-4763-86D6-FC1EABF8E201}"/>
            </ac:spMkLst>
          </pc:spChg>
          <pc:spChg chg="mod">
            <ac:chgData name="Peter EDMUNDS (HAB)" userId="57fb2244-f77a-4291-bf83-84bcf6856161" providerId="ADAL" clId="{DB89AB8B-3AA7-4D3A-91C0-AD2B1E4544F7}" dt="2020-07-01T16:39:42.001" v="268" actId="208"/>
            <ac:spMkLst>
              <pc:docMk/>
              <pc:sldMasterMk cId="2603236934" sldId="2147483648"/>
              <pc:sldLayoutMk cId="3871895606" sldId="2147483663"/>
              <ac:spMk id="7" creationId="{BC64F25B-2E13-4DC0-B429-4F235CC18101}"/>
            </ac:spMkLst>
          </pc:spChg>
          <pc:spChg chg="mod">
            <ac:chgData name="Peter EDMUNDS (HAB)" userId="57fb2244-f77a-4291-bf83-84bcf6856161" providerId="ADAL" clId="{DB89AB8B-3AA7-4D3A-91C0-AD2B1E4544F7}" dt="2020-07-01T16:39:44.855" v="269" actId="207"/>
            <ac:spMkLst>
              <pc:docMk/>
              <pc:sldMasterMk cId="2603236934" sldId="2147483648"/>
              <pc:sldLayoutMk cId="3871895606" sldId="2147483663"/>
              <ac:spMk id="8" creationId="{6F6A4F4E-3C6C-4F8F-9C65-EE89A368D0A4}"/>
            </ac:spMkLst>
          </pc:spChg>
          <pc:spChg chg="mod">
            <ac:chgData name="Peter EDMUNDS (HAB)" userId="57fb2244-f77a-4291-bf83-84bcf6856161" providerId="ADAL" clId="{DB89AB8B-3AA7-4D3A-91C0-AD2B1E4544F7}" dt="2020-07-01T16:39:42.001" v="268" actId="208"/>
            <ac:spMkLst>
              <pc:docMk/>
              <pc:sldMasterMk cId="2603236934" sldId="2147483648"/>
              <pc:sldLayoutMk cId="3871895606" sldId="2147483663"/>
              <ac:spMk id="9" creationId="{BF9993D6-540A-4A42-BA0A-804F85E72448}"/>
            </ac:spMkLst>
          </pc:spChg>
          <pc:spChg chg="add mod">
            <ac:chgData name="Peter EDMUNDS (HAB)" userId="57fb2244-f77a-4291-bf83-84bcf6856161" providerId="ADAL" clId="{DB89AB8B-3AA7-4D3A-91C0-AD2B1E4544F7}" dt="2020-07-01T15:19:01.107" v="70"/>
            <ac:spMkLst>
              <pc:docMk/>
              <pc:sldMasterMk cId="2603236934" sldId="2147483648"/>
              <pc:sldLayoutMk cId="3871895606" sldId="2147483663"/>
              <ac:spMk id="13" creationId="{7F504C20-B434-44AA-A8A8-42D78AD07C5F}"/>
            </ac:spMkLst>
          </pc:spChg>
          <pc:spChg chg="mod">
            <ac:chgData name="Peter EDMUNDS (HAB)" userId="57fb2244-f77a-4291-bf83-84bcf6856161" providerId="ADAL" clId="{DB89AB8B-3AA7-4D3A-91C0-AD2B1E4544F7}" dt="2020-07-01T16:39:44.855" v="269" actId="207"/>
            <ac:spMkLst>
              <pc:docMk/>
              <pc:sldMasterMk cId="2603236934" sldId="2147483648"/>
              <pc:sldLayoutMk cId="3871895606" sldId="2147483663"/>
              <ac:spMk id="14" creationId="{2EEB6042-05A0-4BB3-A021-5EEE730AD6F3}"/>
            </ac:spMkLst>
          </pc:spChg>
          <pc:picChg chg="del">
            <ac:chgData name="Peter EDMUNDS (HAB)" userId="57fb2244-f77a-4291-bf83-84bcf6856161" providerId="ADAL" clId="{DB89AB8B-3AA7-4D3A-91C0-AD2B1E4544F7}" dt="2020-07-01T16:26:10.378" v="183" actId="478"/>
            <ac:picMkLst>
              <pc:docMk/>
              <pc:sldMasterMk cId="2603236934" sldId="2147483648"/>
              <pc:sldLayoutMk cId="3871895606" sldId="2147483663"/>
              <ac:picMk id="10" creationId="{4F4AFB4D-E73F-4C28-82A6-2B76C2801BF8}"/>
            </ac:picMkLst>
          </pc:picChg>
          <pc:picChg chg="del">
            <ac:chgData name="Peter EDMUNDS (HAB)" userId="57fb2244-f77a-4291-bf83-84bcf6856161" providerId="ADAL" clId="{DB89AB8B-3AA7-4D3A-91C0-AD2B1E4544F7}" dt="2020-07-01T15:16:09.403" v="15" actId="478"/>
            <ac:picMkLst>
              <pc:docMk/>
              <pc:sldMasterMk cId="2603236934" sldId="2147483648"/>
              <pc:sldLayoutMk cId="3871895606" sldId="2147483663"/>
              <ac:picMk id="12" creationId="{2389D82F-A837-4FB5-B650-DBACC8773E04}"/>
            </ac:picMkLst>
          </pc:picChg>
          <pc:picChg chg="add mod ord modCrop">
            <ac:chgData name="Peter EDMUNDS (HAB)" userId="57fb2244-f77a-4291-bf83-84bcf6856161" providerId="ADAL" clId="{DB89AB8B-3AA7-4D3A-91C0-AD2B1E4544F7}" dt="2020-07-01T16:28:28.002" v="215" actId="167"/>
            <ac:picMkLst>
              <pc:docMk/>
              <pc:sldMasterMk cId="2603236934" sldId="2147483648"/>
              <pc:sldLayoutMk cId="3871895606" sldId="2147483663"/>
              <ac:picMk id="15" creationId="{8BF8777A-2092-4169-A50C-E690ABE95AF1}"/>
            </ac:picMkLst>
          </pc:picChg>
        </pc:sldLayoutChg>
        <pc:sldLayoutChg chg="addSp delSp modSp mod">
          <pc:chgData name="Peter EDMUNDS (HAB)" userId="57fb2244-f77a-4291-bf83-84bcf6856161" providerId="ADAL" clId="{DB89AB8B-3AA7-4D3A-91C0-AD2B1E4544F7}" dt="2020-07-01T16:27:20.169" v="196" actId="1076"/>
          <pc:sldLayoutMkLst>
            <pc:docMk/>
            <pc:sldMasterMk cId="2603236934" sldId="2147483648"/>
            <pc:sldLayoutMk cId="4260661887" sldId="2147483664"/>
          </pc:sldLayoutMkLst>
          <pc:spChg chg="mod">
            <ac:chgData name="Peter EDMUNDS (HAB)" userId="57fb2244-f77a-4291-bf83-84bcf6856161" providerId="ADAL" clId="{DB89AB8B-3AA7-4D3A-91C0-AD2B1E4544F7}" dt="2020-07-01T16:20:51.229" v="117" actId="1076"/>
            <ac:spMkLst>
              <pc:docMk/>
              <pc:sldMasterMk cId="2603236934" sldId="2147483648"/>
              <pc:sldLayoutMk cId="4260661887" sldId="2147483664"/>
              <ac:spMk id="9" creationId="{0B8ABD72-1160-4214-8734-C05D02D4BC8C}"/>
            </ac:spMkLst>
          </pc:spChg>
          <pc:spChg chg="mod">
            <ac:chgData name="Peter EDMUNDS (HAB)" userId="57fb2244-f77a-4291-bf83-84bcf6856161" providerId="ADAL" clId="{DB89AB8B-3AA7-4D3A-91C0-AD2B1E4544F7}" dt="2020-07-01T15:21:08.389" v="96" actId="208"/>
            <ac:spMkLst>
              <pc:docMk/>
              <pc:sldMasterMk cId="2603236934" sldId="2147483648"/>
              <pc:sldLayoutMk cId="4260661887" sldId="2147483664"/>
              <ac:spMk id="10" creationId="{426FE47C-5C79-4F2C-8688-CF56B191AAB5}"/>
            </ac:spMkLst>
          </pc:spChg>
          <pc:spChg chg="mod">
            <ac:chgData name="Peter EDMUNDS (HAB)" userId="57fb2244-f77a-4291-bf83-84bcf6856161" providerId="ADAL" clId="{DB89AB8B-3AA7-4D3A-91C0-AD2B1E4544F7}" dt="2020-07-01T15:21:10.789" v="97" actId="207"/>
            <ac:spMkLst>
              <pc:docMk/>
              <pc:sldMasterMk cId="2603236934" sldId="2147483648"/>
              <pc:sldLayoutMk cId="4260661887" sldId="2147483664"/>
              <ac:spMk id="24" creationId="{A9DCDE54-C459-4039-8CC6-0397C11B5FBA}"/>
            </ac:spMkLst>
          </pc:spChg>
          <pc:spChg chg="mod">
            <ac:chgData name="Peter EDMUNDS (HAB)" userId="57fb2244-f77a-4291-bf83-84bcf6856161" providerId="ADAL" clId="{DB89AB8B-3AA7-4D3A-91C0-AD2B1E4544F7}" dt="2020-07-01T15:21:08.389" v="96" actId="208"/>
            <ac:spMkLst>
              <pc:docMk/>
              <pc:sldMasterMk cId="2603236934" sldId="2147483648"/>
              <pc:sldLayoutMk cId="4260661887" sldId="2147483664"/>
              <ac:spMk id="25" creationId="{F2419EEE-76C6-4B76-B7D0-462D1D6CAB7B}"/>
            </ac:spMkLst>
          </pc:spChg>
          <pc:spChg chg="mod">
            <ac:chgData name="Peter EDMUNDS (HAB)" userId="57fb2244-f77a-4291-bf83-84bcf6856161" providerId="ADAL" clId="{DB89AB8B-3AA7-4D3A-91C0-AD2B1E4544F7}" dt="2020-07-01T15:21:08.389" v="96" actId="208"/>
            <ac:spMkLst>
              <pc:docMk/>
              <pc:sldMasterMk cId="2603236934" sldId="2147483648"/>
              <pc:sldLayoutMk cId="4260661887" sldId="2147483664"/>
              <ac:spMk id="27" creationId="{D09C4F33-6B2F-4E14-9FDF-7620CE6DD1E3}"/>
            </ac:spMkLst>
          </pc:spChg>
          <pc:spChg chg="mod">
            <ac:chgData name="Peter EDMUNDS (HAB)" userId="57fb2244-f77a-4291-bf83-84bcf6856161" providerId="ADAL" clId="{DB89AB8B-3AA7-4D3A-91C0-AD2B1E4544F7}" dt="2020-07-01T15:21:08.389" v="96" actId="208"/>
            <ac:spMkLst>
              <pc:docMk/>
              <pc:sldMasterMk cId="2603236934" sldId="2147483648"/>
              <pc:sldLayoutMk cId="4260661887" sldId="2147483664"/>
              <ac:spMk id="28" creationId="{1400294B-7594-4CDA-878F-0D7F778980C6}"/>
            </ac:spMkLst>
          </pc:spChg>
          <pc:spChg chg="mod">
            <ac:chgData name="Peter EDMUNDS (HAB)" userId="57fb2244-f77a-4291-bf83-84bcf6856161" providerId="ADAL" clId="{DB89AB8B-3AA7-4D3A-91C0-AD2B1E4544F7}" dt="2020-07-01T15:21:08.389" v="96" actId="208"/>
            <ac:spMkLst>
              <pc:docMk/>
              <pc:sldMasterMk cId="2603236934" sldId="2147483648"/>
              <pc:sldLayoutMk cId="4260661887" sldId="2147483664"/>
              <ac:spMk id="29" creationId="{FC64473F-D55D-41FC-AD60-7674044AA620}"/>
            </ac:spMkLst>
          </pc:spChg>
          <pc:spChg chg="add mod">
            <ac:chgData name="Peter EDMUNDS (HAB)" userId="57fb2244-f77a-4291-bf83-84bcf6856161" providerId="ADAL" clId="{DB89AB8B-3AA7-4D3A-91C0-AD2B1E4544F7}" dt="2020-07-01T15:18:56.701" v="66"/>
            <ac:spMkLst>
              <pc:docMk/>
              <pc:sldMasterMk cId="2603236934" sldId="2147483648"/>
              <pc:sldLayoutMk cId="4260661887" sldId="2147483664"/>
              <ac:spMk id="33" creationId="{6E635B4C-B5EF-4028-8B5E-A8CDA29D55F4}"/>
            </ac:spMkLst>
          </pc:spChg>
          <pc:spChg chg="mod">
            <ac:chgData name="Peter EDMUNDS (HAB)" userId="57fb2244-f77a-4291-bf83-84bcf6856161" providerId="ADAL" clId="{DB89AB8B-3AA7-4D3A-91C0-AD2B1E4544F7}" dt="2020-07-01T15:21:01.478" v="95" actId="208"/>
            <ac:spMkLst>
              <pc:docMk/>
              <pc:sldMasterMk cId="2603236934" sldId="2147483648"/>
              <pc:sldLayoutMk cId="4260661887" sldId="2147483664"/>
              <ac:spMk id="36" creationId="{373983B0-A700-4961-B5D7-DDB8B6A9E52F}"/>
            </ac:spMkLst>
          </pc:spChg>
          <pc:graphicFrameChg chg="mod">
            <ac:chgData name="Peter EDMUNDS (HAB)" userId="57fb2244-f77a-4291-bf83-84bcf6856161" providerId="ADAL" clId="{DB89AB8B-3AA7-4D3A-91C0-AD2B1E4544F7}" dt="2020-07-01T16:19:37.652" v="103" actId="1076"/>
            <ac:graphicFrameMkLst>
              <pc:docMk/>
              <pc:sldMasterMk cId="2603236934" sldId="2147483648"/>
              <pc:sldLayoutMk cId="4260661887" sldId="2147483664"/>
              <ac:graphicFrameMk id="17" creationId="{D16A4D10-E9E3-4CC8-886A-C1DEBEE0FB93}"/>
            </ac:graphicFrameMkLst>
          </pc:graphicFrameChg>
          <pc:picChg chg="del">
            <ac:chgData name="Peter EDMUNDS (HAB)" userId="57fb2244-f77a-4291-bf83-84bcf6856161" providerId="ADAL" clId="{DB89AB8B-3AA7-4D3A-91C0-AD2B1E4544F7}" dt="2020-07-01T16:19:55.438" v="104" actId="478"/>
            <ac:picMkLst>
              <pc:docMk/>
              <pc:sldMasterMk cId="2603236934" sldId="2147483648"/>
              <pc:sldLayoutMk cId="4260661887" sldId="2147483664"/>
              <ac:picMk id="11" creationId="{FF123D76-6BEF-40C8-9A4B-D11BC31F08A6}"/>
            </ac:picMkLst>
          </pc:picChg>
          <pc:picChg chg="del">
            <ac:chgData name="Peter EDMUNDS (HAB)" userId="57fb2244-f77a-4291-bf83-84bcf6856161" providerId="ADAL" clId="{DB89AB8B-3AA7-4D3A-91C0-AD2B1E4544F7}" dt="2020-07-01T16:20:09.618" v="109" actId="478"/>
            <ac:picMkLst>
              <pc:docMk/>
              <pc:sldMasterMk cId="2603236934" sldId="2147483648"/>
              <pc:sldLayoutMk cId="4260661887" sldId="2147483664"/>
              <ac:picMk id="12" creationId="{168889ED-E36D-4C48-A50E-C24FCBB65AAE}"/>
            </ac:picMkLst>
          </pc:picChg>
          <pc:picChg chg="del">
            <ac:chgData name="Peter EDMUNDS (HAB)" userId="57fb2244-f77a-4291-bf83-84bcf6856161" providerId="ADAL" clId="{DB89AB8B-3AA7-4D3A-91C0-AD2B1E4544F7}" dt="2020-07-01T16:20:27.914" v="111" actId="478"/>
            <ac:picMkLst>
              <pc:docMk/>
              <pc:sldMasterMk cId="2603236934" sldId="2147483648"/>
              <pc:sldLayoutMk cId="4260661887" sldId="2147483664"/>
              <ac:picMk id="13" creationId="{9F2D6FD4-9C5E-4373-99BA-88B995DBF47C}"/>
            </ac:picMkLst>
          </pc:picChg>
          <pc:picChg chg="del">
            <ac:chgData name="Peter EDMUNDS (HAB)" userId="57fb2244-f77a-4291-bf83-84bcf6856161" providerId="ADAL" clId="{DB89AB8B-3AA7-4D3A-91C0-AD2B1E4544F7}" dt="2020-07-01T16:20:09.618" v="109" actId="478"/>
            <ac:picMkLst>
              <pc:docMk/>
              <pc:sldMasterMk cId="2603236934" sldId="2147483648"/>
              <pc:sldLayoutMk cId="4260661887" sldId="2147483664"/>
              <ac:picMk id="14" creationId="{4F1EE3AB-22BA-448E-8BF1-4B0D7D5618FD}"/>
            </ac:picMkLst>
          </pc:picChg>
          <pc:picChg chg="del">
            <ac:chgData name="Peter EDMUNDS (HAB)" userId="57fb2244-f77a-4291-bf83-84bcf6856161" providerId="ADAL" clId="{DB89AB8B-3AA7-4D3A-91C0-AD2B1E4544F7}" dt="2020-07-01T16:20:27.914" v="111" actId="478"/>
            <ac:picMkLst>
              <pc:docMk/>
              <pc:sldMasterMk cId="2603236934" sldId="2147483648"/>
              <pc:sldLayoutMk cId="4260661887" sldId="2147483664"/>
              <ac:picMk id="15" creationId="{232931E3-7009-403D-B53A-B26E6E182DAE}"/>
            </ac:picMkLst>
          </pc:picChg>
          <pc:picChg chg="del">
            <ac:chgData name="Peter EDMUNDS (HAB)" userId="57fb2244-f77a-4291-bf83-84bcf6856161" providerId="ADAL" clId="{DB89AB8B-3AA7-4D3A-91C0-AD2B1E4544F7}" dt="2020-07-01T16:20:27.914" v="111" actId="478"/>
            <ac:picMkLst>
              <pc:docMk/>
              <pc:sldMasterMk cId="2603236934" sldId="2147483648"/>
              <pc:sldLayoutMk cId="4260661887" sldId="2147483664"/>
              <ac:picMk id="16" creationId="{CFE49FDB-688F-4FC9-B683-5954281DF8C3}"/>
            </ac:picMkLst>
          </pc:picChg>
          <pc:picChg chg="del">
            <ac:chgData name="Peter EDMUNDS (HAB)" userId="57fb2244-f77a-4291-bf83-84bcf6856161" providerId="ADAL" clId="{DB89AB8B-3AA7-4D3A-91C0-AD2B1E4544F7}" dt="2020-07-01T15:16:03.981" v="11" actId="478"/>
            <ac:picMkLst>
              <pc:docMk/>
              <pc:sldMasterMk cId="2603236934" sldId="2147483648"/>
              <pc:sldLayoutMk cId="4260661887" sldId="2147483664"/>
              <ac:picMk id="23" creationId="{C6E3F6B0-AEDD-4EF9-A321-13B0547739D1}"/>
            </ac:picMkLst>
          </pc:picChg>
          <pc:picChg chg="add del mod modCrop">
            <ac:chgData name="Peter EDMUNDS (HAB)" userId="57fb2244-f77a-4291-bf83-84bcf6856161" providerId="ADAL" clId="{DB89AB8B-3AA7-4D3A-91C0-AD2B1E4544F7}" dt="2020-07-01T16:20:27.914" v="111" actId="478"/>
            <ac:picMkLst>
              <pc:docMk/>
              <pc:sldMasterMk cId="2603236934" sldId="2147483648"/>
              <pc:sldLayoutMk cId="4260661887" sldId="2147483664"/>
              <ac:picMk id="34" creationId="{7785B417-0332-4C65-9794-4A053B05A9BB}"/>
            </ac:picMkLst>
          </pc:picChg>
          <pc:picChg chg="add del mod">
            <ac:chgData name="Peter EDMUNDS (HAB)" userId="57fb2244-f77a-4291-bf83-84bcf6856161" providerId="ADAL" clId="{DB89AB8B-3AA7-4D3A-91C0-AD2B1E4544F7}" dt="2020-07-01T16:20:27.914" v="111" actId="478"/>
            <ac:picMkLst>
              <pc:docMk/>
              <pc:sldMasterMk cId="2603236934" sldId="2147483648"/>
              <pc:sldLayoutMk cId="4260661887" sldId="2147483664"/>
              <ac:picMk id="35" creationId="{05A262B2-4080-49AB-9C5D-4A3185B152F8}"/>
            </ac:picMkLst>
          </pc:picChg>
          <pc:picChg chg="add del mod">
            <ac:chgData name="Peter EDMUNDS (HAB)" userId="57fb2244-f77a-4291-bf83-84bcf6856161" providerId="ADAL" clId="{DB89AB8B-3AA7-4D3A-91C0-AD2B1E4544F7}" dt="2020-07-01T16:20:58.203" v="120" actId="478"/>
            <ac:picMkLst>
              <pc:docMk/>
              <pc:sldMasterMk cId="2603236934" sldId="2147483648"/>
              <pc:sldLayoutMk cId="4260661887" sldId="2147483664"/>
              <ac:picMk id="37" creationId="{C33762E8-D172-4A66-96CC-1A86FD68BDAA}"/>
            </ac:picMkLst>
          </pc:picChg>
          <pc:picChg chg="add del mod">
            <ac:chgData name="Peter EDMUNDS (HAB)" userId="57fb2244-f77a-4291-bf83-84bcf6856161" providerId="ADAL" clId="{DB89AB8B-3AA7-4D3A-91C0-AD2B1E4544F7}" dt="2020-07-01T16:20:58.203" v="120" actId="478"/>
            <ac:picMkLst>
              <pc:docMk/>
              <pc:sldMasterMk cId="2603236934" sldId="2147483648"/>
              <pc:sldLayoutMk cId="4260661887" sldId="2147483664"/>
              <ac:picMk id="39" creationId="{76F438AB-2663-4B8E-B330-AE28796E5FB4}"/>
            </ac:picMkLst>
          </pc:picChg>
          <pc:picChg chg="add del mod">
            <ac:chgData name="Peter EDMUNDS (HAB)" userId="57fb2244-f77a-4291-bf83-84bcf6856161" providerId="ADAL" clId="{DB89AB8B-3AA7-4D3A-91C0-AD2B1E4544F7}" dt="2020-07-01T16:20:58.203" v="120" actId="478"/>
            <ac:picMkLst>
              <pc:docMk/>
              <pc:sldMasterMk cId="2603236934" sldId="2147483648"/>
              <pc:sldLayoutMk cId="4260661887" sldId="2147483664"/>
              <ac:picMk id="40" creationId="{3021E627-A113-4303-AE3F-204E854ABA9E}"/>
            </ac:picMkLst>
          </pc:picChg>
          <pc:picChg chg="add mod">
            <ac:chgData name="Peter EDMUNDS (HAB)" userId="57fb2244-f77a-4291-bf83-84bcf6856161" providerId="ADAL" clId="{DB89AB8B-3AA7-4D3A-91C0-AD2B1E4544F7}" dt="2020-07-01T16:27:20.169" v="196" actId="1076"/>
            <ac:picMkLst>
              <pc:docMk/>
              <pc:sldMasterMk cId="2603236934" sldId="2147483648"/>
              <pc:sldLayoutMk cId="4260661887" sldId="2147483664"/>
              <ac:picMk id="41" creationId="{858C4B53-0E8C-4030-89C8-D66D17115DDE}"/>
            </ac:picMkLst>
          </pc:picChg>
          <pc:picChg chg="add mod">
            <ac:chgData name="Peter EDMUNDS (HAB)" userId="57fb2244-f77a-4291-bf83-84bcf6856161" providerId="ADAL" clId="{DB89AB8B-3AA7-4D3A-91C0-AD2B1E4544F7}" dt="2020-07-01T16:21:16.118" v="124" actId="1076"/>
            <ac:picMkLst>
              <pc:docMk/>
              <pc:sldMasterMk cId="2603236934" sldId="2147483648"/>
              <pc:sldLayoutMk cId="4260661887" sldId="2147483664"/>
              <ac:picMk id="42" creationId="{7FB3D662-7B60-4F7C-B4FD-BE723C600660}"/>
            </ac:picMkLst>
          </pc:picChg>
          <pc:picChg chg="add mod">
            <ac:chgData name="Peter EDMUNDS (HAB)" userId="57fb2244-f77a-4291-bf83-84bcf6856161" providerId="ADAL" clId="{DB89AB8B-3AA7-4D3A-91C0-AD2B1E4544F7}" dt="2020-07-01T16:21:28.776" v="126" actId="1076"/>
            <ac:picMkLst>
              <pc:docMk/>
              <pc:sldMasterMk cId="2603236934" sldId="2147483648"/>
              <pc:sldLayoutMk cId="4260661887" sldId="2147483664"/>
              <ac:picMk id="43" creationId="{E6D0F5DD-B759-4D7E-A785-A1442AC9505E}"/>
            </ac:picMkLst>
          </pc:picChg>
        </pc:sldLayoutChg>
        <pc:sldLayoutChg chg="addSp delSp modSp mod">
          <pc:chgData name="Peter EDMUNDS (HAB)" userId="57fb2244-f77a-4291-bf83-84bcf6856161" providerId="ADAL" clId="{DB89AB8B-3AA7-4D3A-91C0-AD2B1E4544F7}" dt="2020-07-01T16:39:56.399" v="275" actId="207"/>
          <pc:sldLayoutMkLst>
            <pc:docMk/>
            <pc:sldMasterMk cId="2603236934" sldId="2147483648"/>
            <pc:sldLayoutMk cId="337788936" sldId="2147483665"/>
          </pc:sldLayoutMkLst>
          <pc:spChg chg="mod">
            <ac:chgData name="Peter EDMUNDS (HAB)" userId="57fb2244-f77a-4291-bf83-84bcf6856161" providerId="ADAL" clId="{DB89AB8B-3AA7-4D3A-91C0-AD2B1E4544F7}" dt="2020-07-01T16:39:54.385" v="274" actId="208"/>
            <ac:spMkLst>
              <pc:docMk/>
              <pc:sldMasterMk cId="2603236934" sldId="2147483648"/>
              <pc:sldLayoutMk cId="337788936" sldId="2147483665"/>
              <ac:spMk id="5" creationId="{753E6534-3074-4905-804D-B4C79367EED2}"/>
            </ac:spMkLst>
          </pc:spChg>
          <pc:spChg chg="mod">
            <ac:chgData name="Peter EDMUNDS (HAB)" userId="57fb2244-f77a-4291-bf83-84bcf6856161" providerId="ADAL" clId="{DB89AB8B-3AA7-4D3A-91C0-AD2B1E4544F7}" dt="2020-07-01T16:39:54.385" v="274" actId="208"/>
            <ac:spMkLst>
              <pc:docMk/>
              <pc:sldMasterMk cId="2603236934" sldId="2147483648"/>
              <pc:sldLayoutMk cId="337788936" sldId="2147483665"/>
              <ac:spMk id="6" creationId="{F5D52918-9308-4B53-9A68-93D5A7D6638E}"/>
            </ac:spMkLst>
          </pc:spChg>
          <pc:spChg chg="mod">
            <ac:chgData name="Peter EDMUNDS (HAB)" userId="57fb2244-f77a-4291-bf83-84bcf6856161" providerId="ADAL" clId="{DB89AB8B-3AA7-4D3A-91C0-AD2B1E4544F7}" dt="2020-07-01T16:39:54.385" v="274" actId="208"/>
            <ac:spMkLst>
              <pc:docMk/>
              <pc:sldMasterMk cId="2603236934" sldId="2147483648"/>
              <pc:sldLayoutMk cId="337788936" sldId="2147483665"/>
              <ac:spMk id="7" creationId="{67272191-372C-4A8E-9255-9A9D4B8B8774}"/>
            </ac:spMkLst>
          </pc:spChg>
          <pc:spChg chg="add del mod">
            <ac:chgData name="Peter EDMUNDS (HAB)" userId="57fb2244-f77a-4291-bf83-84bcf6856161" providerId="ADAL" clId="{DB89AB8B-3AA7-4D3A-91C0-AD2B1E4544F7}" dt="2020-07-01T16:39:54.385" v="274" actId="208"/>
            <ac:spMkLst>
              <pc:docMk/>
              <pc:sldMasterMk cId="2603236934" sldId="2147483648"/>
              <pc:sldLayoutMk cId="337788936" sldId="2147483665"/>
              <ac:spMk id="8" creationId="{E8916B18-71F9-457D-A320-ABD75F26B5B5}"/>
            </ac:spMkLst>
          </pc:spChg>
          <pc:spChg chg="del">
            <ac:chgData name="Peter EDMUNDS (HAB)" userId="57fb2244-f77a-4291-bf83-84bcf6856161" providerId="ADAL" clId="{DB89AB8B-3AA7-4D3A-91C0-AD2B1E4544F7}" dt="2020-07-01T16:31:51.242" v="257" actId="478"/>
            <ac:spMkLst>
              <pc:docMk/>
              <pc:sldMasterMk cId="2603236934" sldId="2147483648"/>
              <pc:sldLayoutMk cId="337788936" sldId="2147483665"/>
              <ac:spMk id="9" creationId="{0B8ABD72-1160-4214-8734-C05D02D4BC8C}"/>
            </ac:spMkLst>
          </pc:spChg>
          <pc:spChg chg="add del mod">
            <ac:chgData name="Peter EDMUNDS (HAB)" userId="57fb2244-f77a-4291-bf83-84bcf6856161" providerId="ADAL" clId="{DB89AB8B-3AA7-4D3A-91C0-AD2B1E4544F7}" dt="2020-07-01T16:39:54.385" v="274" actId="208"/>
            <ac:spMkLst>
              <pc:docMk/>
              <pc:sldMasterMk cId="2603236934" sldId="2147483648"/>
              <pc:sldLayoutMk cId="337788936" sldId="2147483665"/>
              <ac:spMk id="10" creationId="{426FE47C-5C79-4F2C-8688-CF56B191AAB5}"/>
            </ac:spMkLst>
          </pc:spChg>
          <pc:spChg chg="mod ord">
            <ac:chgData name="Peter EDMUNDS (HAB)" userId="57fb2244-f77a-4291-bf83-84bcf6856161" providerId="ADAL" clId="{DB89AB8B-3AA7-4D3A-91C0-AD2B1E4544F7}" dt="2020-07-01T16:39:54.385" v="274" actId="208"/>
            <ac:spMkLst>
              <pc:docMk/>
              <pc:sldMasterMk cId="2603236934" sldId="2147483648"/>
              <pc:sldLayoutMk cId="337788936" sldId="2147483665"/>
              <ac:spMk id="18" creationId="{240E8016-F92A-48AB-A65A-AD06BB3807E7}"/>
            </ac:spMkLst>
          </pc:spChg>
          <pc:spChg chg="add mod">
            <ac:chgData name="Peter EDMUNDS (HAB)" userId="57fb2244-f77a-4291-bf83-84bcf6856161" providerId="ADAL" clId="{DB89AB8B-3AA7-4D3A-91C0-AD2B1E4544F7}" dt="2020-07-01T15:19:01.727" v="71"/>
            <ac:spMkLst>
              <pc:docMk/>
              <pc:sldMasterMk cId="2603236934" sldId="2147483648"/>
              <pc:sldLayoutMk cId="337788936" sldId="2147483665"/>
              <ac:spMk id="32" creationId="{F3CFF897-9093-4488-94B0-6C469AF34E56}"/>
            </ac:spMkLst>
          </pc:spChg>
          <pc:spChg chg="add del mod">
            <ac:chgData name="Peter EDMUNDS (HAB)" userId="57fb2244-f77a-4291-bf83-84bcf6856161" providerId="ADAL" clId="{DB89AB8B-3AA7-4D3A-91C0-AD2B1E4544F7}" dt="2020-07-01T16:39:56.399" v="275" actId="207"/>
            <ac:spMkLst>
              <pc:docMk/>
              <pc:sldMasterMk cId="2603236934" sldId="2147483648"/>
              <pc:sldLayoutMk cId="337788936" sldId="2147483665"/>
              <ac:spMk id="34" creationId="{DC27C9C8-682F-4BC0-B144-1201069291F1}"/>
            </ac:spMkLst>
          </pc:spChg>
          <pc:graphicFrameChg chg="mod">
            <ac:chgData name="Peter EDMUNDS (HAB)" userId="57fb2244-f77a-4291-bf83-84bcf6856161" providerId="ADAL" clId="{DB89AB8B-3AA7-4D3A-91C0-AD2B1E4544F7}" dt="2020-07-01T16:31:45.275" v="256" actId="1076"/>
            <ac:graphicFrameMkLst>
              <pc:docMk/>
              <pc:sldMasterMk cId="2603236934" sldId="2147483648"/>
              <pc:sldLayoutMk cId="337788936" sldId="2147483665"/>
              <ac:graphicFrameMk id="26" creationId="{80194498-A804-4908-A0CB-047B235E53ED}"/>
            </ac:graphicFrameMkLst>
          </pc:graphicFrameChg>
          <pc:picChg chg="del">
            <ac:chgData name="Peter EDMUNDS (HAB)" userId="57fb2244-f77a-4291-bf83-84bcf6856161" providerId="ADAL" clId="{DB89AB8B-3AA7-4D3A-91C0-AD2B1E4544F7}" dt="2020-07-01T16:26:11.865" v="184" actId="478"/>
            <ac:picMkLst>
              <pc:docMk/>
              <pc:sldMasterMk cId="2603236934" sldId="2147483648"/>
              <pc:sldLayoutMk cId="337788936" sldId="2147483665"/>
              <ac:picMk id="19" creationId="{26B4549F-EA6B-45E9-B2F3-E76F71959C91}"/>
            </ac:picMkLst>
          </pc:picChg>
          <pc:picChg chg="del">
            <ac:chgData name="Peter EDMUNDS (HAB)" userId="57fb2244-f77a-4291-bf83-84bcf6856161" providerId="ADAL" clId="{DB89AB8B-3AA7-4D3A-91C0-AD2B1E4544F7}" dt="2020-07-01T16:31:51.242" v="257" actId="478"/>
            <ac:picMkLst>
              <pc:docMk/>
              <pc:sldMasterMk cId="2603236934" sldId="2147483648"/>
              <pc:sldLayoutMk cId="337788936" sldId="2147483665"/>
              <ac:picMk id="20" creationId="{4948F027-B247-43E5-B0ED-9ED9558413A9}"/>
            </ac:picMkLst>
          </pc:picChg>
          <pc:picChg chg="del">
            <ac:chgData name="Peter EDMUNDS (HAB)" userId="57fb2244-f77a-4291-bf83-84bcf6856161" providerId="ADAL" clId="{DB89AB8B-3AA7-4D3A-91C0-AD2B1E4544F7}" dt="2020-07-01T16:31:51.242" v="257" actId="478"/>
            <ac:picMkLst>
              <pc:docMk/>
              <pc:sldMasterMk cId="2603236934" sldId="2147483648"/>
              <pc:sldLayoutMk cId="337788936" sldId="2147483665"/>
              <ac:picMk id="21" creationId="{EB419C3B-61D8-4095-9C70-E01B20DFDC83}"/>
            </ac:picMkLst>
          </pc:picChg>
          <pc:picChg chg="del">
            <ac:chgData name="Peter EDMUNDS (HAB)" userId="57fb2244-f77a-4291-bf83-84bcf6856161" providerId="ADAL" clId="{DB89AB8B-3AA7-4D3A-91C0-AD2B1E4544F7}" dt="2020-07-01T16:31:51.242" v="257" actId="478"/>
            <ac:picMkLst>
              <pc:docMk/>
              <pc:sldMasterMk cId="2603236934" sldId="2147483648"/>
              <pc:sldLayoutMk cId="337788936" sldId="2147483665"/>
              <ac:picMk id="22" creationId="{4ECA14C9-2732-4458-88C9-F8896E63EB8E}"/>
            </ac:picMkLst>
          </pc:picChg>
          <pc:picChg chg="del">
            <ac:chgData name="Peter EDMUNDS (HAB)" userId="57fb2244-f77a-4291-bf83-84bcf6856161" providerId="ADAL" clId="{DB89AB8B-3AA7-4D3A-91C0-AD2B1E4544F7}" dt="2020-07-01T16:31:51.242" v="257" actId="478"/>
            <ac:picMkLst>
              <pc:docMk/>
              <pc:sldMasterMk cId="2603236934" sldId="2147483648"/>
              <pc:sldLayoutMk cId="337788936" sldId="2147483665"/>
              <ac:picMk id="23" creationId="{C4D99F84-1B4B-4418-AD06-7BF464E1347D}"/>
            </ac:picMkLst>
          </pc:picChg>
          <pc:picChg chg="del">
            <ac:chgData name="Peter EDMUNDS (HAB)" userId="57fb2244-f77a-4291-bf83-84bcf6856161" providerId="ADAL" clId="{DB89AB8B-3AA7-4D3A-91C0-AD2B1E4544F7}" dt="2020-07-01T16:31:51.242" v="257" actId="478"/>
            <ac:picMkLst>
              <pc:docMk/>
              <pc:sldMasterMk cId="2603236934" sldId="2147483648"/>
              <pc:sldLayoutMk cId="337788936" sldId="2147483665"/>
              <ac:picMk id="24" creationId="{A4A53463-3C3E-4F9A-9F09-176DFDA0D5CC}"/>
            </ac:picMkLst>
          </pc:picChg>
          <pc:picChg chg="del">
            <ac:chgData name="Peter EDMUNDS (HAB)" userId="57fb2244-f77a-4291-bf83-84bcf6856161" providerId="ADAL" clId="{DB89AB8B-3AA7-4D3A-91C0-AD2B1E4544F7}" dt="2020-07-01T16:31:51.242" v="257" actId="478"/>
            <ac:picMkLst>
              <pc:docMk/>
              <pc:sldMasterMk cId="2603236934" sldId="2147483648"/>
              <pc:sldLayoutMk cId="337788936" sldId="2147483665"/>
              <ac:picMk id="25" creationId="{70092396-D9BB-44AF-9101-56501E1C549C}"/>
            </ac:picMkLst>
          </pc:picChg>
          <pc:picChg chg="del">
            <ac:chgData name="Peter EDMUNDS (HAB)" userId="57fb2244-f77a-4291-bf83-84bcf6856161" providerId="ADAL" clId="{DB89AB8B-3AA7-4D3A-91C0-AD2B1E4544F7}" dt="2020-07-01T15:16:10.342" v="16" actId="478"/>
            <ac:picMkLst>
              <pc:docMk/>
              <pc:sldMasterMk cId="2603236934" sldId="2147483648"/>
              <pc:sldLayoutMk cId="337788936" sldId="2147483665"/>
              <ac:picMk id="31" creationId="{70B3FF87-40E7-47CD-9B14-CECF377E46F9}"/>
            </ac:picMkLst>
          </pc:picChg>
          <pc:picChg chg="add del mod modCrop">
            <ac:chgData name="Peter EDMUNDS (HAB)" userId="57fb2244-f77a-4291-bf83-84bcf6856161" providerId="ADAL" clId="{DB89AB8B-3AA7-4D3A-91C0-AD2B1E4544F7}" dt="2020-07-01T16:28:22.929" v="212"/>
            <ac:picMkLst>
              <pc:docMk/>
              <pc:sldMasterMk cId="2603236934" sldId="2147483648"/>
              <pc:sldLayoutMk cId="337788936" sldId="2147483665"/>
              <ac:picMk id="33" creationId="{75ED3BAA-F1EB-4C2A-A415-64DAE94C9E1A}"/>
            </ac:picMkLst>
          </pc:picChg>
          <pc:picChg chg="add mod ord modCrop">
            <ac:chgData name="Peter EDMUNDS (HAB)" userId="57fb2244-f77a-4291-bf83-84bcf6856161" providerId="ADAL" clId="{DB89AB8B-3AA7-4D3A-91C0-AD2B1E4544F7}" dt="2020-07-01T16:28:54.893" v="218" actId="167"/>
            <ac:picMkLst>
              <pc:docMk/>
              <pc:sldMasterMk cId="2603236934" sldId="2147483648"/>
              <pc:sldLayoutMk cId="337788936" sldId="2147483665"/>
              <ac:picMk id="35" creationId="{4E5AAE81-7A15-49FD-A46B-B49E6C0D86ED}"/>
            </ac:picMkLst>
          </pc:picChg>
          <pc:picChg chg="add mod">
            <ac:chgData name="Peter EDMUNDS (HAB)" userId="57fb2244-f77a-4291-bf83-84bcf6856161" providerId="ADAL" clId="{DB89AB8B-3AA7-4D3A-91C0-AD2B1E4544F7}" dt="2020-07-01T16:31:52.692" v="258"/>
            <ac:picMkLst>
              <pc:docMk/>
              <pc:sldMasterMk cId="2603236934" sldId="2147483648"/>
              <pc:sldLayoutMk cId="337788936" sldId="2147483665"/>
              <ac:picMk id="37" creationId="{9C8BA970-5327-40D7-9CA4-DFD2FF400622}"/>
            </ac:picMkLst>
          </pc:picChg>
          <pc:picChg chg="add mod">
            <ac:chgData name="Peter EDMUNDS (HAB)" userId="57fb2244-f77a-4291-bf83-84bcf6856161" providerId="ADAL" clId="{DB89AB8B-3AA7-4D3A-91C0-AD2B1E4544F7}" dt="2020-07-01T16:31:52.692" v="258"/>
            <ac:picMkLst>
              <pc:docMk/>
              <pc:sldMasterMk cId="2603236934" sldId="2147483648"/>
              <pc:sldLayoutMk cId="337788936" sldId="2147483665"/>
              <ac:picMk id="38" creationId="{C5FFD830-1081-484A-931C-963ADAC13674}"/>
            </ac:picMkLst>
          </pc:picChg>
          <pc:picChg chg="add mod">
            <ac:chgData name="Peter EDMUNDS (HAB)" userId="57fb2244-f77a-4291-bf83-84bcf6856161" providerId="ADAL" clId="{DB89AB8B-3AA7-4D3A-91C0-AD2B1E4544F7}" dt="2020-07-01T16:31:52.692" v="258"/>
            <ac:picMkLst>
              <pc:docMk/>
              <pc:sldMasterMk cId="2603236934" sldId="2147483648"/>
              <pc:sldLayoutMk cId="337788936" sldId="2147483665"/>
              <ac:picMk id="39" creationId="{6978BCBD-336B-469A-8D81-2FD12F391718}"/>
            </ac:picMkLst>
          </pc:picChg>
        </pc:sldLayoutChg>
        <pc:sldLayoutChg chg="addSp delSp modSp mod">
          <pc:chgData name="Peter EDMUNDS (HAB)" userId="57fb2244-f77a-4291-bf83-84bcf6856161" providerId="ADAL" clId="{DB89AB8B-3AA7-4D3A-91C0-AD2B1E4544F7}" dt="2020-07-01T16:40:06.862" v="279" actId="207"/>
          <pc:sldLayoutMkLst>
            <pc:docMk/>
            <pc:sldMasterMk cId="2603236934" sldId="2147483648"/>
            <pc:sldLayoutMk cId="3576618344" sldId="2147483666"/>
          </pc:sldLayoutMkLst>
          <pc:spChg chg="mod">
            <ac:chgData name="Peter EDMUNDS (HAB)" userId="57fb2244-f77a-4291-bf83-84bcf6856161" providerId="ADAL" clId="{DB89AB8B-3AA7-4D3A-91C0-AD2B1E4544F7}" dt="2020-07-01T16:40:03.994" v="278" actId="208"/>
            <ac:spMkLst>
              <pc:docMk/>
              <pc:sldMasterMk cId="2603236934" sldId="2147483648"/>
              <pc:sldLayoutMk cId="3576618344" sldId="2147483666"/>
              <ac:spMk id="4" creationId="{50670FC4-B1BE-4CCF-9111-CFE3D8CAE3EA}"/>
            </ac:spMkLst>
          </pc:spChg>
          <pc:spChg chg="mod">
            <ac:chgData name="Peter EDMUNDS (HAB)" userId="57fb2244-f77a-4291-bf83-84bcf6856161" providerId="ADAL" clId="{DB89AB8B-3AA7-4D3A-91C0-AD2B1E4544F7}" dt="2020-07-01T16:40:06.862" v="279" actId="207"/>
            <ac:spMkLst>
              <pc:docMk/>
              <pc:sldMasterMk cId="2603236934" sldId="2147483648"/>
              <pc:sldLayoutMk cId="3576618344" sldId="2147483666"/>
              <ac:spMk id="5" creationId="{753E6534-3074-4905-804D-B4C79367EED2}"/>
            </ac:spMkLst>
          </pc:spChg>
          <pc:spChg chg="mod">
            <ac:chgData name="Peter EDMUNDS (HAB)" userId="57fb2244-f77a-4291-bf83-84bcf6856161" providerId="ADAL" clId="{DB89AB8B-3AA7-4D3A-91C0-AD2B1E4544F7}" dt="2020-07-01T16:40:03.994" v="278" actId="208"/>
            <ac:spMkLst>
              <pc:docMk/>
              <pc:sldMasterMk cId="2603236934" sldId="2147483648"/>
              <pc:sldLayoutMk cId="3576618344" sldId="2147483666"/>
              <ac:spMk id="6" creationId="{F5D52918-9308-4B53-9A68-93D5A7D6638E}"/>
            </ac:spMkLst>
          </pc:spChg>
          <pc:spChg chg="mod">
            <ac:chgData name="Peter EDMUNDS (HAB)" userId="57fb2244-f77a-4291-bf83-84bcf6856161" providerId="ADAL" clId="{DB89AB8B-3AA7-4D3A-91C0-AD2B1E4544F7}" dt="2020-07-01T16:40:03.994" v="278" actId="208"/>
            <ac:spMkLst>
              <pc:docMk/>
              <pc:sldMasterMk cId="2603236934" sldId="2147483648"/>
              <pc:sldLayoutMk cId="3576618344" sldId="2147483666"/>
              <ac:spMk id="7" creationId="{67272191-372C-4A8E-9255-9A9D4B8B8774}"/>
            </ac:spMkLst>
          </pc:spChg>
          <pc:spChg chg="mod">
            <ac:chgData name="Peter EDMUNDS (HAB)" userId="57fb2244-f77a-4291-bf83-84bcf6856161" providerId="ADAL" clId="{DB89AB8B-3AA7-4D3A-91C0-AD2B1E4544F7}" dt="2020-07-01T16:40:03.994" v="278" actId="208"/>
            <ac:spMkLst>
              <pc:docMk/>
              <pc:sldMasterMk cId="2603236934" sldId="2147483648"/>
              <pc:sldLayoutMk cId="3576618344" sldId="2147483666"/>
              <ac:spMk id="8" creationId="{E8916B18-71F9-457D-A320-ABD75F26B5B5}"/>
            </ac:spMkLst>
          </pc:spChg>
          <pc:spChg chg="mod">
            <ac:chgData name="Peter EDMUNDS (HAB)" userId="57fb2244-f77a-4291-bf83-84bcf6856161" providerId="ADAL" clId="{DB89AB8B-3AA7-4D3A-91C0-AD2B1E4544F7}" dt="2020-07-01T16:40:06.862" v="279" actId="207"/>
            <ac:spMkLst>
              <pc:docMk/>
              <pc:sldMasterMk cId="2603236934" sldId="2147483648"/>
              <pc:sldLayoutMk cId="3576618344" sldId="2147483666"/>
              <ac:spMk id="14" creationId="{DB1AB753-76D1-4B80-8D10-77AF61A191B0}"/>
            </ac:spMkLst>
          </pc:spChg>
          <pc:spChg chg="add mod">
            <ac:chgData name="Peter EDMUNDS (HAB)" userId="57fb2244-f77a-4291-bf83-84bcf6856161" providerId="ADAL" clId="{DB89AB8B-3AA7-4D3A-91C0-AD2B1E4544F7}" dt="2020-07-01T15:19:02.869" v="72"/>
            <ac:spMkLst>
              <pc:docMk/>
              <pc:sldMasterMk cId="2603236934" sldId="2147483648"/>
              <pc:sldLayoutMk cId="3576618344" sldId="2147483666"/>
              <ac:spMk id="15" creationId="{5499F77C-FC6D-4507-A622-26E758511EF0}"/>
            </ac:spMkLst>
          </pc:spChg>
          <pc:picChg chg="del">
            <ac:chgData name="Peter EDMUNDS (HAB)" userId="57fb2244-f77a-4291-bf83-84bcf6856161" providerId="ADAL" clId="{DB89AB8B-3AA7-4D3A-91C0-AD2B1E4544F7}" dt="2020-07-01T16:26:15.248" v="185" actId="478"/>
            <ac:picMkLst>
              <pc:docMk/>
              <pc:sldMasterMk cId="2603236934" sldId="2147483648"/>
              <pc:sldLayoutMk cId="3576618344" sldId="2147483666"/>
              <ac:picMk id="9" creationId="{FA102A24-8706-41AC-ABD3-F0E80FA0B7AD}"/>
            </ac:picMkLst>
          </pc:picChg>
          <pc:picChg chg="del">
            <ac:chgData name="Peter EDMUNDS (HAB)" userId="57fb2244-f77a-4291-bf83-84bcf6856161" providerId="ADAL" clId="{DB89AB8B-3AA7-4D3A-91C0-AD2B1E4544F7}" dt="2020-07-01T16:26:15.248" v="185" actId="478"/>
            <ac:picMkLst>
              <pc:docMk/>
              <pc:sldMasterMk cId="2603236934" sldId="2147483648"/>
              <pc:sldLayoutMk cId="3576618344" sldId="2147483666"/>
              <ac:picMk id="10" creationId="{5E47C425-60C1-43A5-8F3F-5E2BA8358450}"/>
            </ac:picMkLst>
          </pc:picChg>
          <pc:picChg chg="del">
            <ac:chgData name="Peter EDMUNDS (HAB)" userId="57fb2244-f77a-4291-bf83-84bcf6856161" providerId="ADAL" clId="{DB89AB8B-3AA7-4D3A-91C0-AD2B1E4544F7}" dt="2020-07-01T15:16:11.280" v="17" actId="478"/>
            <ac:picMkLst>
              <pc:docMk/>
              <pc:sldMasterMk cId="2603236934" sldId="2147483648"/>
              <pc:sldLayoutMk cId="3576618344" sldId="2147483666"/>
              <ac:picMk id="13" creationId="{469CE504-6A87-4AE2-B621-84E139E9DA58}"/>
            </ac:picMkLst>
          </pc:picChg>
          <pc:picChg chg="add mod ord modCrop">
            <ac:chgData name="Peter EDMUNDS (HAB)" userId="57fb2244-f77a-4291-bf83-84bcf6856161" providerId="ADAL" clId="{DB89AB8B-3AA7-4D3A-91C0-AD2B1E4544F7}" dt="2020-07-01T16:29:08.234" v="221" actId="167"/>
            <ac:picMkLst>
              <pc:docMk/>
              <pc:sldMasterMk cId="2603236934" sldId="2147483648"/>
              <pc:sldLayoutMk cId="3576618344" sldId="2147483666"/>
              <ac:picMk id="17" creationId="{EE8106F5-E54C-47ED-9D46-EA4DD4D57AD6}"/>
            </ac:picMkLst>
          </pc:picChg>
        </pc:sldLayoutChg>
        <pc:sldLayoutChg chg="addSp delSp modSp mod">
          <pc:chgData name="Peter EDMUNDS (HAB)" userId="57fb2244-f77a-4291-bf83-84bcf6856161" providerId="ADAL" clId="{DB89AB8B-3AA7-4D3A-91C0-AD2B1E4544F7}" dt="2020-07-01T16:40:15.802" v="281" actId="207"/>
          <pc:sldLayoutMkLst>
            <pc:docMk/>
            <pc:sldMasterMk cId="2603236934" sldId="2147483648"/>
            <pc:sldLayoutMk cId="340964654" sldId="2147483667"/>
          </pc:sldLayoutMkLst>
          <pc:spChg chg="mod">
            <ac:chgData name="Peter EDMUNDS (HAB)" userId="57fb2244-f77a-4291-bf83-84bcf6856161" providerId="ADAL" clId="{DB89AB8B-3AA7-4D3A-91C0-AD2B1E4544F7}" dt="2020-07-01T16:40:12.886" v="280" actId="208"/>
            <ac:spMkLst>
              <pc:docMk/>
              <pc:sldMasterMk cId="2603236934" sldId="2147483648"/>
              <pc:sldLayoutMk cId="340964654" sldId="2147483667"/>
              <ac:spMk id="5" creationId="{674DAE1A-0CC0-43A5-B255-1FE7869D4297}"/>
            </ac:spMkLst>
          </pc:spChg>
          <pc:spChg chg="mod">
            <ac:chgData name="Peter EDMUNDS (HAB)" userId="57fb2244-f77a-4291-bf83-84bcf6856161" providerId="ADAL" clId="{DB89AB8B-3AA7-4D3A-91C0-AD2B1E4544F7}" dt="2020-07-01T16:40:15.802" v="281" actId="207"/>
            <ac:spMkLst>
              <pc:docMk/>
              <pc:sldMasterMk cId="2603236934" sldId="2147483648"/>
              <pc:sldLayoutMk cId="340964654" sldId="2147483667"/>
              <ac:spMk id="6" creationId="{4A1AB901-BD08-4A90-8A37-1E8881BC335C}"/>
            </ac:spMkLst>
          </pc:spChg>
          <pc:spChg chg="mod">
            <ac:chgData name="Peter EDMUNDS (HAB)" userId="57fb2244-f77a-4291-bf83-84bcf6856161" providerId="ADAL" clId="{DB89AB8B-3AA7-4D3A-91C0-AD2B1E4544F7}" dt="2020-07-01T16:40:12.886" v="280" actId="208"/>
            <ac:spMkLst>
              <pc:docMk/>
              <pc:sldMasterMk cId="2603236934" sldId="2147483648"/>
              <pc:sldLayoutMk cId="340964654" sldId="2147483667"/>
              <ac:spMk id="7" creationId="{B242F356-A348-4982-92EB-0DA040DFE888}"/>
            </ac:spMkLst>
          </pc:spChg>
          <pc:spChg chg="mod">
            <ac:chgData name="Peter EDMUNDS (HAB)" userId="57fb2244-f77a-4291-bf83-84bcf6856161" providerId="ADAL" clId="{DB89AB8B-3AA7-4D3A-91C0-AD2B1E4544F7}" dt="2020-07-01T16:40:12.886" v="280" actId="208"/>
            <ac:spMkLst>
              <pc:docMk/>
              <pc:sldMasterMk cId="2603236934" sldId="2147483648"/>
              <pc:sldLayoutMk cId="340964654" sldId="2147483667"/>
              <ac:spMk id="8" creationId="{69347FDD-CB4A-4987-9D00-AB960D5C4E5C}"/>
            </ac:spMkLst>
          </pc:spChg>
          <pc:spChg chg="mod">
            <ac:chgData name="Peter EDMUNDS (HAB)" userId="57fb2244-f77a-4291-bf83-84bcf6856161" providerId="ADAL" clId="{DB89AB8B-3AA7-4D3A-91C0-AD2B1E4544F7}" dt="2020-07-01T16:40:12.886" v="280" actId="208"/>
            <ac:spMkLst>
              <pc:docMk/>
              <pc:sldMasterMk cId="2603236934" sldId="2147483648"/>
              <pc:sldLayoutMk cId="340964654" sldId="2147483667"/>
              <ac:spMk id="9" creationId="{B1291035-4345-49B6-8034-E83C8CAB1FAD}"/>
            </ac:spMkLst>
          </pc:spChg>
          <pc:spChg chg="add mod">
            <ac:chgData name="Peter EDMUNDS (HAB)" userId="57fb2244-f77a-4291-bf83-84bcf6856161" providerId="ADAL" clId="{DB89AB8B-3AA7-4D3A-91C0-AD2B1E4544F7}" dt="2020-07-01T15:19:03.407" v="73"/>
            <ac:spMkLst>
              <pc:docMk/>
              <pc:sldMasterMk cId="2603236934" sldId="2147483648"/>
              <pc:sldLayoutMk cId="340964654" sldId="2147483667"/>
              <ac:spMk id="14" creationId="{EF4355FE-AC48-4F20-9FBA-65504E21530F}"/>
            </ac:spMkLst>
          </pc:spChg>
          <pc:spChg chg="mod">
            <ac:chgData name="Peter EDMUNDS (HAB)" userId="57fb2244-f77a-4291-bf83-84bcf6856161" providerId="ADAL" clId="{DB89AB8B-3AA7-4D3A-91C0-AD2B1E4544F7}" dt="2020-07-01T16:40:15.802" v="281" actId="207"/>
            <ac:spMkLst>
              <pc:docMk/>
              <pc:sldMasterMk cId="2603236934" sldId="2147483648"/>
              <pc:sldLayoutMk cId="340964654" sldId="2147483667"/>
              <ac:spMk id="19" creationId="{E72D1C6C-5EB2-45A7-A174-C441ABC34F58}"/>
            </ac:spMkLst>
          </pc:spChg>
          <pc:picChg chg="del">
            <ac:chgData name="Peter EDMUNDS (HAB)" userId="57fb2244-f77a-4291-bf83-84bcf6856161" providerId="ADAL" clId="{DB89AB8B-3AA7-4D3A-91C0-AD2B1E4544F7}" dt="2020-07-01T16:26:17.931" v="186" actId="478"/>
            <ac:picMkLst>
              <pc:docMk/>
              <pc:sldMasterMk cId="2603236934" sldId="2147483648"/>
              <pc:sldLayoutMk cId="340964654" sldId="2147483667"/>
              <ac:picMk id="11" creationId="{0F4BA228-143A-4949-964F-7D43E270E13E}"/>
            </ac:picMkLst>
          </pc:picChg>
          <pc:picChg chg="del">
            <ac:chgData name="Peter EDMUNDS (HAB)" userId="57fb2244-f77a-4291-bf83-84bcf6856161" providerId="ADAL" clId="{DB89AB8B-3AA7-4D3A-91C0-AD2B1E4544F7}" dt="2020-07-01T16:26:17.931" v="186" actId="478"/>
            <ac:picMkLst>
              <pc:docMk/>
              <pc:sldMasterMk cId="2603236934" sldId="2147483648"/>
              <pc:sldLayoutMk cId="340964654" sldId="2147483667"/>
              <ac:picMk id="12" creationId="{5AD73AE3-FFE9-4EA7-A99A-B05EC47AF38B}"/>
            </ac:picMkLst>
          </pc:picChg>
          <pc:picChg chg="del">
            <ac:chgData name="Peter EDMUNDS (HAB)" userId="57fb2244-f77a-4291-bf83-84bcf6856161" providerId="ADAL" clId="{DB89AB8B-3AA7-4D3A-91C0-AD2B1E4544F7}" dt="2020-07-01T15:16:12.106" v="18" actId="478"/>
            <ac:picMkLst>
              <pc:docMk/>
              <pc:sldMasterMk cId="2603236934" sldId="2147483648"/>
              <pc:sldLayoutMk cId="340964654" sldId="2147483667"/>
              <ac:picMk id="13" creationId="{8C40C961-939E-4775-A013-DCEDC777E7D6}"/>
            </ac:picMkLst>
          </pc:picChg>
          <pc:picChg chg="add mod ord modCrop">
            <ac:chgData name="Peter EDMUNDS (HAB)" userId="57fb2244-f77a-4291-bf83-84bcf6856161" providerId="ADAL" clId="{DB89AB8B-3AA7-4D3A-91C0-AD2B1E4544F7}" dt="2020-07-01T16:29:19.997" v="224" actId="167"/>
            <ac:picMkLst>
              <pc:docMk/>
              <pc:sldMasterMk cId="2603236934" sldId="2147483648"/>
              <pc:sldLayoutMk cId="340964654" sldId="2147483667"/>
              <ac:picMk id="15" creationId="{58E768DB-07C2-4447-A1C6-D20B6662FDF3}"/>
            </ac:picMkLst>
          </pc:picChg>
        </pc:sldLayoutChg>
        <pc:sldLayoutChg chg="addSp delSp modSp mod">
          <pc:chgData name="Peter EDMUNDS (HAB)" userId="57fb2244-f77a-4291-bf83-84bcf6856161" providerId="ADAL" clId="{DB89AB8B-3AA7-4D3A-91C0-AD2B1E4544F7}" dt="2020-07-01T16:40:25.149" v="283" actId="207"/>
          <pc:sldLayoutMkLst>
            <pc:docMk/>
            <pc:sldMasterMk cId="2603236934" sldId="2147483648"/>
            <pc:sldLayoutMk cId="3809377478" sldId="2147483668"/>
          </pc:sldLayoutMkLst>
          <pc:spChg chg="mod">
            <ac:chgData name="Peter EDMUNDS (HAB)" userId="57fb2244-f77a-4291-bf83-84bcf6856161" providerId="ADAL" clId="{DB89AB8B-3AA7-4D3A-91C0-AD2B1E4544F7}" dt="2020-07-01T16:40:21.827" v="282" actId="208"/>
            <ac:spMkLst>
              <pc:docMk/>
              <pc:sldMasterMk cId="2603236934" sldId="2147483648"/>
              <pc:sldLayoutMk cId="3809377478" sldId="2147483668"/>
              <ac:spMk id="5" creationId="{7986B3DB-F66E-4649-8DAE-977FA0BFD062}"/>
            </ac:spMkLst>
          </pc:spChg>
          <pc:spChg chg="mod">
            <ac:chgData name="Peter EDMUNDS (HAB)" userId="57fb2244-f77a-4291-bf83-84bcf6856161" providerId="ADAL" clId="{DB89AB8B-3AA7-4D3A-91C0-AD2B1E4544F7}" dt="2020-07-01T16:40:21.827" v="282" actId="208"/>
            <ac:spMkLst>
              <pc:docMk/>
              <pc:sldMasterMk cId="2603236934" sldId="2147483648"/>
              <pc:sldLayoutMk cId="3809377478" sldId="2147483668"/>
              <ac:spMk id="6" creationId="{197C638C-F41D-4B04-ABD7-6F8D71098089}"/>
            </ac:spMkLst>
          </pc:spChg>
          <pc:spChg chg="mod">
            <ac:chgData name="Peter EDMUNDS (HAB)" userId="57fb2244-f77a-4291-bf83-84bcf6856161" providerId="ADAL" clId="{DB89AB8B-3AA7-4D3A-91C0-AD2B1E4544F7}" dt="2020-07-01T16:40:25.149" v="283" actId="207"/>
            <ac:spMkLst>
              <pc:docMk/>
              <pc:sldMasterMk cId="2603236934" sldId="2147483648"/>
              <pc:sldLayoutMk cId="3809377478" sldId="2147483668"/>
              <ac:spMk id="7" creationId="{3D74E23C-1AAF-4626-84B9-BC8FC82DEFD3}"/>
            </ac:spMkLst>
          </pc:spChg>
          <pc:spChg chg="mod">
            <ac:chgData name="Peter EDMUNDS (HAB)" userId="57fb2244-f77a-4291-bf83-84bcf6856161" providerId="ADAL" clId="{DB89AB8B-3AA7-4D3A-91C0-AD2B1E4544F7}" dt="2020-07-01T16:40:21.827" v="282" actId="208"/>
            <ac:spMkLst>
              <pc:docMk/>
              <pc:sldMasterMk cId="2603236934" sldId="2147483648"/>
              <pc:sldLayoutMk cId="3809377478" sldId="2147483668"/>
              <ac:spMk id="8" creationId="{198A41D4-0A62-462C-B057-F92C270B8BE1}"/>
            </ac:spMkLst>
          </pc:spChg>
          <pc:spChg chg="mod ord">
            <ac:chgData name="Peter EDMUNDS (HAB)" userId="57fb2244-f77a-4291-bf83-84bcf6856161" providerId="ADAL" clId="{DB89AB8B-3AA7-4D3A-91C0-AD2B1E4544F7}" dt="2020-07-01T16:40:21.827" v="282" actId="208"/>
            <ac:spMkLst>
              <pc:docMk/>
              <pc:sldMasterMk cId="2603236934" sldId="2147483648"/>
              <pc:sldLayoutMk cId="3809377478" sldId="2147483668"/>
              <ac:spMk id="9" creationId="{6DB8BA89-5D51-4159-A869-2DDA01BFD983}"/>
            </ac:spMkLst>
          </pc:spChg>
          <pc:spChg chg="mod">
            <ac:chgData name="Peter EDMUNDS (HAB)" userId="57fb2244-f77a-4291-bf83-84bcf6856161" providerId="ADAL" clId="{DB89AB8B-3AA7-4D3A-91C0-AD2B1E4544F7}" dt="2020-07-01T16:40:25.149" v="283" actId="207"/>
            <ac:spMkLst>
              <pc:docMk/>
              <pc:sldMasterMk cId="2603236934" sldId="2147483648"/>
              <pc:sldLayoutMk cId="3809377478" sldId="2147483668"/>
              <ac:spMk id="13" creationId="{78D057FF-9E1F-4CAA-9F23-C6C57AA38A56}"/>
            </ac:spMkLst>
          </pc:spChg>
          <pc:spChg chg="add mod">
            <ac:chgData name="Peter EDMUNDS (HAB)" userId="57fb2244-f77a-4291-bf83-84bcf6856161" providerId="ADAL" clId="{DB89AB8B-3AA7-4D3A-91C0-AD2B1E4544F7}" dt="2020-07-01T15:19:04.711" v="74"/>
            <ac:spMkLst>
              <pc:docMk/>
              <pc:sldMasterMk cId="2603236934" sldId="2147483648"/>
              <pc:sldLayoutMk cId="3809377478" sldId="2147483668"/>
              <ac:spMk id="14" creationId="{AE72BC2A-2F0A-470A-95EF-AD9E305A71EA}"/>
            </ac:spMkLst>
          </pc:spChg>
          <pc:picChg chg="del">
            <ac:chgData name="Peter EDMUNDS (HAB)" userId="57fb2244-f77a-4291-bf83-84bcf6856161" providerId="ADAL" clId="{DB89AB8B-3AA7-4D3A-91C0-AD2B1E4544F7}" dt="2020-07-01T16:26:20.367" v="187" actId="478"/>
            <ac:picMkLst>
              <pc:docMk/>
              <pc:sldMasterMk cId="2603236934" sldId="2147483648"/>
              <pc:sldLayoutMk cId="3809377478" sldId="2147483668"/>
              <ac:picMk id="11" creationId="{0C896B58-FC58-4764-8B3D-9DC336C3BD5C}"/>
            </ac:picMkLst>
          </pc:picChg>
          <pc:picChg chg="del">
            <ac:chgData name="Peter EDMUNDS (HAB)" userId="57fb2244-f77a-4291-bf83-84bcf6856161" providerId="ADAL" clId="{DB89AB8B-3AA7-4D3A-91C0-AD2B1E4544F7}" dt="2020-07-01T16:26:20.367" v="187" actId="478"/>
            <ac:picMkLst>
              <pc:docMk/>
              <pc:sldMasterMk cId="2603236934" sldId="2147483648"/>
              <pc:sldLayoutMk cId="3809377478" sldId="2147483668"/>
              <ac:picMk id="12" creationId="{4881E10D-158A-49DF-80BF-C264FC5E044C}"/>
            </ac:picMkLst>
          </pc:picChg>
          <pc:picChg chg="del">
            <ac:chgData name="Peter EDMUNDS (HAB)" userId="57fb2244-f77a-4291-bf83-84bcf6856161" providerId="ADAL" clId="{DB89AB8B-3AA7-4D3A-91C0-AD2B1E4544F7}" dt="2020-07-01T15:16:12.918" v="19" actId="478"/>
            <ac:picMkLst>
              <pc:docMk/>
              <pc:sldMasterMk cId="2603236934" sldId="2147483648"/>
              <pc:sldLayoutMk cId="3809377478" sldId="2147483668"/>
              <ac:picMk id="16" creationId="{D37768A3-9FDA-43BA-B840-B3876F23B7F5}"/>
            </ac:picMkLst>
          </pc:picChg>
          <pc:picChg chg="add mod ord modCrop">
            <ac:chgData name="Peter EDMUNDS (HAB)" userId="57fb2244-f77a-4291-bf83-84bcf6856161" providerId="ADAL" clId="{DB89AB8B-3AA7-4D3A-91C0-AD2B1E4544F7}" dt="2020-07-01T16:29:34.009" v="228" actId="167"/>
            <ac:picMkLst>
              <pc:docMk/>
              <pc:sldMasterMk cId="2603236934" sldId="2147483648"/>
              <pc:sldLayoutMk cId="3809377478" sldId="2147483668"/>
              <ac:picMk id="17" creationId="{D8C8A584-A855-49DB-B7E1-56623AE833A8}"/>
            </ac:picMkLst>
          </pc:picChg>
        </pc:sldLayoutChg>
        <pc:sldLayoutChg chg="addSp delSp modSp mod">
          <pc:chgData name="Peter EDMUNDS (HAB)" userId="57fb2244-f77a-4291-bf83-84bcf6856161" providerId="ADAL" clId="{DB89AB8B-3AA7-4D3A-91C0-AD2B1E4544F7}" dt="2020-07-01T16:40:34.808" v="285" actId="207"/>
          <pc:sldLayoutMkLst>
            <pc:docMk/>
            <pc:sldMasterMk cId="2603236934" sldId="2147483648"/>
            <pc:sldLayoutMk cId="2789086798" sldId="2147483669"/>
          </pc:sldLayoutMkLst>
          <pc:spChg chg="mod">
            <ac:chgData name="Peter EDMUNDS (HAB)" userId="57fb2244-f77a-4291-bf83-84bcf6856161" providerId="ADAL" clId="{DB89AB8B-3AA7-4D3A-91C0-AD2B1E4544F7}" dt="2020-07-01T16:40:31.581" v="284" actId="208"/>
            <ac:spMkLst>
              <pc:docMk/>
              <pc:sldMasterMk cId="2603236934" sldId="2147483648"/>
              <pc:sldLayoutMk cId="2789086798" sldId="2147483669"/>
              <ac:spMk id="5" creationId="{FFFD9FC6-D0BB-45CB-AB94-44CB54B02CE5}"/>
            </ac:spMkLst>
          </pc:spChg>
          <pc:spChg chg="mod">
            <ac:chgData name="Peter EDMUNDS (HAB)" userId="57fb2244-f77a-4291-bf83-84bcf6856161" providerId="ADAL" clId="{DB89AB8B-3AA7-4D3A-91C0-AD2B1E4544F7}" dt="2020-07-01T16:40:31.581" v="284" actId="208"/>
            <ac:spMkLst>
              <pc:docMk/>
              <pc:sldMasterMk cId="2603236934" sldId="2147483648"/>
              <pc:sldLayoutMk cId="2789086798" sldId="2147483669"/>
              <ac:spMk id="6" creationId="{2A6B7DFB-3493-4763-86D6-FC1EABF8E201}"/>
            </ac:spMkLst>
          </pc:spChg>
          <pc:spChg chg="mod">
            <ac:chgData name="Peter EDMUNDS (HAB)" userId="57fb2244-f77a-4291-bf83-84bcf6856161" providerId="ADAL" clId="{DB89AB8B-3AA7-4D3A-91C0-AD2B1E4544F7}" dt="2020-07-01T16:40:31.581" v="284" actId="208"/>
            <ac:spMkLst>
              <pc:docMk/>
              <pc:sldMasterMk cId="2603236934" sldId="2147483648"/>
              <pc:sldLayoutMk cId="2789086798" sldId="2147483669"/>
              <ac:spMk id="7" creationId="{BC64F25B-2E13-4DC0-B429-4F235CC18101}"/>
            </ac:spMkLst>
          </pc:spChg>
          <pc:spChg chg="mod">
            <ac:chgData name="Peter EDMUNDS (HAB)" userId="57fb2244-f77a-4291-bf83-84bcf6856161" providerId="ADAL" clId="{DB89AB8B-3AA7-4D3A-91C0-AD2B1E4544F7}" dt="2020-07-01T16:40:34.808" v="285" actId="207"/>
            <ac:spMkLst>
              <pc:docMk/>
              <pc:sldMasterMk cId="2603236934" sldId="2147483648"/>
              <pc:sldLayoutMk cId="2789086798" sldId="2147483669"/>
              <ac:spMk id="8" creationId="{6F6A4F4E-3C6C-4F8F-9C65-EE89A368D0A4}"/>
            </ac:spMkLst>
          </pc:spChg>
          <pc:spChg chg="mod">
            <ac:chgData name="Peter EDMUNDS (HAB)" userId="57fb2244-f77a-4291-bf83-84bcf6856161" providerId="ADAL" clId="{DB89AB8B-3AA7-4D3A-91C0-AD2B1E4544F7}" dt="2020-07-01T16:40:31.581" v="284" actId="208"/>
            <ac:spMkLst>
              <pc:docMk/>
              <pc:sldMasterMk cId="2603236934" sldId="2147483648"/>
              <pc:sldLayoutMk cId="2789086798" sldId="2147483669"/>
              <ac:spMk id="9" creationId="{BF9993D6-540A-4A42-BA0A-804F85E72448}"/>
            </ac:spMkLst>
          </pc:spChg>
          <pc:spChg chg="mod">
            <ac:chgData name="Peter EDMUNDS (HAB)" userId="57fb2244-f77a-4291-bf83-84bcf6856161" providerId="ADAL" clId="{DB89AB8B-3AA7-4D3A-91C0-AD2B1E4544F7}" dt="2020-07-01T16:40:34.808" v="285" actId="207"/>
            <ac:spMkLst>
              <pc:docMk/>
              <pc:sldMasterMk cId="2603236934" sldId="2147483648"/>
              <pc:sldLayoutMk cId="2789086798" sldId="2147483669"/>
              <ac:spMk id="13" creationId="{38B57F84-8421-4E9C-8C4A-B3B7727A2D5E}"/>
            </ac:spMkLst>
          </pc:spChg>
          <pc:spChg chg="add mod">
            <ac:chgData name="Peter EDMUNDS (HAB)" userId="57fb2244-f77a-4291-bf83-84bcf6856161" providerId="ADAL" clId="{DB89AB8B-3AA7-4D3A-91C0-AD2B1E4544F7}" dt="2020-07-01T15:19:06.072" v="75"/>
            <ac:spMkLst>
              <pc:docMk/>
              <pc:sldMasterMk cId="2603236934" sldId="2147483648"/>
              <pc:sldLayoutMk cId="2789086798" sldId="2147483669"/>
              <ac:spMk id="14" creationId="{307872AB-A70F-4C5B-A340-C29573003B24}"/>
            </ac:spMkLst>
          </pc:spChg>
          <pc:picChg chg="del">
            <ac:chgData name="Peter EDMUNDS (HAB)" userId="57fb2244-f77a-4291-bf83-84bcf6856161" providerId="ADAL" clId="{DB89AB8B-3AA7-4D3A-91C0-AD2B1E4544F7}" dt="2020-07-01T16:26:23.031" v="188" actId="478"/>
            <ac:picMkLst>
              <pc:docMk/>
              <pc:sldMasterMk cId="2603236934" sldId="2147483648"/>
              <pc:sldLayoutMk cId="2789086798" sldId="2147483669"/>
              <ac:picMk id="11" creationId="{E6BC7B35-907E-4EB6-A883-D417F9D33C41}"/>
            </ac:picMkLst>
          </pc:picChg>
          <pc:picChg chg="del">
            <ac:chgData name="Peter EDMUNDS (HAB)" userId="57fb2244-f77a-4291-bf83-84bcf6856161" providerId="ADAL" clId="{DB89AB8B-3AA7-4D3A-91C0-AD2B1E4544F7}" dt="2020-07-01T16:26:23.031" v="188" actId="478"/>
            <ac:picMkLst>
              <pc:docMk/>
              <pc:sldMasterMk cId="2603236934" sldId="2147483648"/>
              <pc:sldLayoutMk cId="2789086798" sldId="2147483669"/>
              <ac:picMk id="12" creationId="{DFE39A8C-6A80-4ECA-9580-6E858FBAFCB8}"/>
            </ac:picMkLst>
          </pc:picChg>
          <pc:picChg chg="del">
            <ac:chgData name="Peter EDMUNDS (HAB)" userId="57fb2244-f77a-4291-bf83-84bcf6856161" providerId="ADAL" clId="{DB89AB8B-3AA7-4D3A-91C0-AD2B1E4544F7}" dt="2020-07-01T15:16:13.750" v="20" actId="478"/>
            <ac:picMkLst>
              <pc:docMk/>
              <pc:sldMasterMk cId="2603236934" sldId="2147483648"/>
              <pc:sldLayoutMk cId="2789086798" sldId="2147483669"/>
              <ac:picMk id="16" creationId="{6278DC92-CE88-47A9-9BA1-5DFFFBE8C735}"/>
            </ac:picMkLst>
          </pc:picChg>
          <pc:picChg chg="add mod ord modCrop">
            <ac:chgData name="Peter EDMUNDS (HAB)" userId="57fb2244-f77a-4291-bf83-84bcf6856161" providerId="ADAL" clId="{DB89AB8B-3AA7-4D3A-91C0-AD2B1E4544F7}" dt="2020-07-01T16:29:44.305" v="231" actId="167"/>
            <ac:picMkLst>
              <pc:docMk/>
              <pc:sldMasterMk cId="2603236934" sldId="2147483648"/>
              <pc:sldLayoutMk cId="2789086798" sldId="2147483669"/>
              <ac:picMk id="17" creationId="{B2440F31-A1B2-49C5-B9AD-8BC3C56335D4}"/>
            </ac:picMkLst>
          </pc:picChg>
        </pc:sldLayoutChg>
        <pc:sldLayoutChg chg="addSp delSp modSp mod">
          <pc:chgData name="Peter EDMUNDS (HAB)" userId="57fb2244-f77a-4291-bf83-84bcf6856161" providerId="ADAL" clId="{DB89AB8B-3AA7-4D3A-91C0-AD2B1E4544F7}" dt="2020-07-01T16:40:44.923" v="287" actId="207"/>
          <pc:sldLayoutMkLst>
            <pc:docMk/>
            <pc:sldMasterMk cId="2603236934" sldId="2147483648"/>
            <pc:sldLayoutMk cId="1205881852" sldId="2147483670"/>
          </pc:sldLayoutMkLst>
          <pc:spChg chg="mod">
            <ac:chgData name="Peter EDMUNDS (HAB)" userId="57fb2244-f77a-4291-bf83-84bcf6856161" providerId="ADAL" clId="{DB89AB8B-3AA7-4D3A-91C0-AD2B1E4544F7}" dt="2020-07-01T16:40:42.128" v="286" actId="208"/>
            <ac:spMkLst>
              <pc:docMk/>
              <pc:sldMasterMk cId="2603236934" sldId="2147483648"/>
              <pc:sldLayoutMk cId="1205881852" sldId="2147483670"/>
              <ac:spMk id="5" creationId="{753E6534-3074-4905-804D-B4C79367EED2}"/>
            </ac:spMkLst>
          </pc:spChg>
          <pc:spChg chg="mod">
            <ac:chgData name="Peter EDMUNDS (HAB)" userId="57fb2244-f77a-4291-bf83-84bcf6856161" providerId="ADAL" clId="{DB89AB8B-3AA7-4D3A-91C0-AD2B1E4544F7}" dt="2020-07-01T16:40:42.128" v="286" actId="208"/>
            <ac:spMkLst>
              <pc:docMk/>
              <pc:sldMasterMk cId="2603236934" sldId="2147483648"/>
              <pc:sldLayoutMk cId="1205881852" sldId="2147483670"/>
              <ac:spMk id="6" creationId="{F5D52918-9308-4B53-9A68-93D5A7D6638E}"/>
            </ac:spMkLst>
          </pc:spChg>
          <pc:spChg chg="mod">
            <ac:chgData name="Peter EDMUNDS (HAB)" userId="57fb2244-f77a-4291-bf83-84bcf6856161" providerId="ADAL" clId="{DB89AB8B-3AA7-4D3A-91C0-AD2B1E4544F7}" dt="2020-07-01T16:40:42.128" v="286" actId="208"/>
            <ac:spMkLst>
              <pc:docMk/>
              <pc:sldMasterMk cId="2603236934" sldId="2147483648"/>
              <pc:sldLayoutMk cId="1205881852" sldId="2147483670"/>
              <ac:spMk id="7" creationId="{67272191-372C-4A8E-9255-9A9D4B8B8774}"/>
            </ac:spMkLst>
          </pc:spChg>
          <pc:spChg chg="mod">
            <ac:chgData name="Peter EDMUNDS (HAB)" userId="57fb2244-f77a-4291-bf83-84bcf6856161" providerId="ADAL" clId="{DB89AB8B-3AA7-4D3A-91C0-AD2B1E4544F7}" dt="2020-07-01T16:40:42.128" v="286" actId="208"/>
            <ac:spMkLst>
              <pc:docMk/>
              <pc:sldMasterMk cId="2603236934" sldId="2147483648"/>
              <pc:sldLayoutMk cId="1205881852" sldId="2147483670"/>
              <ac:spMk id="8" creationId="{E8916B18-71F9-457D-A320-ABD75F26B5B5}"/>
            </ac:spMkLst>
          </pc:spChg>
          <pc:spChg chg="mod">
            <ac:chgData name="Peter EDMUNDS (HAB)" userId="57fb2244-f77a-4291-bf83-84bcf6856161" providerId="ADAL" clId="{DB89AB8B-3AA7-4D3A-91C0-AD2B1E4544F7}" dt="2020-07-01T16:40:42.128" v="286" actId="208"/>
            <ac:spMkLst>
              <pc:docMk/>
              <pc:sldMasterMk cId="2603236934" sldId="2147483648"/>
              <pc:sldLayoutMk cId="1205881852" sldId="2147483670"/>
              <ac:spMk id="9" creationId="{0B8ABD72-1160-4214-8734-C05D02D4BC8C}"/>
            </ac:spMkLst>
          </pc:spChg>
          <pc:spChg chg="mod">
            <ac:chgData name="Peter EDMUNDS (HAB)" userId="57fb2244-f77a-4291-bf83-84bcf6856161" providerId="ADAL" clId="{DB89AB8B-3AA7-4D3A-91C0-AD2B1E4544F7}" dt="2020-07-01T16:40:42.128" v="286" actId="208"/>
            <ac:spMkLst>
              <pc:docMk/>
              <pc:sldMasterMk cId="2603236934" sldId="2147483648"/>
              <pc:sldLayoutMk cId="1205881852" sldId="2147483670"/>
              <ac:spMk id="10" creationId="{426FE47C-5C79-4F2C-8688-CF56B191AAB5}"/>
            </ac:spMkLst>
          </pc:spChg>
          <pc:spChg chg="mod">
            <ac:chgData name="Peter EDMUNDS (HAB)" userId="57fb2244-f77a-4291-bf83-84bcf6856161" providerId="ADAL" clId="{DB89AB8B-3AA7-4D3A-91C0-AD2B1E4544F7}" dt="2020-07-01T16:40:42.128" v="286" actId="208"/>
            <ac:spMkLst>
              <pc:docMk/>
              <pc:sldMasterMk cId="2603236934" sldId="2147483648"/>
              <pc:sldLayoutMk cId="1205881852" sldId="2147483670"/>
              <ac:spMk id="18" creationId="{240E8016-F92A-48AB-A65A-AD06BB3807E7}"/>
            </ac:spMkLst>
          </pc:spChg>
          <pc:spChg chg="mod">
            <ac:chgData name="Peter EDMUNDS (HAB)" userId="57fb2244-f77a-4291-bf83-84bcf6856161" providerId="ADAL" clId="{DB89AB8B-3AA7-4D3A-91C0-AD2B1E4544F7}" dt="2020-07-01T16:40:44.923" v="287" actId="207"/>
            <ac:spMkLst>
              <pc:docMk/>
              <pc:sldMasterMk cId="2603236934" sldId="2147483648"/>
              <pc:sldLayoutMk cId="1205881852" sldId="2147483670"/>
              <ac:spMk id="34" creationId="{F4B1BEB5-7C6D-426D-AAD8-46728AA61C18}"/>
            </ac:spMkLst>
          </pc:spChg>
          <pc:spChg chg="add mod">
            <ac:chgData name="Peter EDMUNDS (HAB)" userId="57fb2244-f77a-4291-bf83-84bcf6856161" providerId="ADAL" clId="{DB89AB8B-3AA7-4D3A-91C0-AD2B1E4544F7}" dt="2020-07-01T15:19:06.617" v="76"/>
            <ac:spMkLst>
              <pc:docMk/>
              <pc:sldMasterMk cId="2603236934" sldId="2147483648"/>
              <pc:sldLayoutMk cId="1205881852" sldId="2147483670"/>
              <ac:spMk id="35" creationId="{E8FDB55E-0603-4985-B6B5-69D2FA8B5AD3}"/>
            </ac:spMkLst>
          </pc:spChg>
          <pc:graphicFrameChg chg="mod modGraphic">
            <ac:chgData name="Peter EDMUNDS (HAB)" userId="57fb2244-f77a-4291-bf83-84bcf6856161" providerId="ADAL" clId="{DB89AB8B-3AA7-4D3A-91C0-AD2B1E4544F7}" dt="2020-07-01T16:31:59.447" v="259" actId="14100"/>
            <ac:graphicFrameMkLst>
              <pc:docMk/>
              <pc:sldMasterMk cId="2603236934" sldId="2147483648"/>
              <pc:sldLayoutMk cId="1205881852" sldId="2147483670"/>
              <ac:graphicFrameMk id="29" creationId="{ADD0508A-39E5-48ED-8CA8-2653D72971C0}"/>
            </ac:graphicFrameMkLst>
          </pc:graphicFrameChg>
          <pc:picChg chg="del">
            <ac:chgData name="Peter EDMUNDS (HAB)" userId="57fb2244-f77a-4291-bf83-84bcf6856161" providerId="ADAL" clId="{DB89AB8B-3AA7-4D3A-91C0-AD2B1E4544F7}" dt="2020-07-01T16:26:25.677" v="189" actId="478"/>
            <ac:picMkLst>
              <pc:docMk/>
              <pc:sldMasterMk cId="2603236934" sldId="2147483648"/>
              <pc:sldLayoutMk cId="1205881852" sldId="2147483670"/>
              <ac:picMk id="20" creationId="{5F637348-1547-47EE-9F35-EBEED7D04856}"/>
            </ac:picMkLst>
          </pc:picChg>
          <pc:picChg chg="del">
            <ac:chgData name="Peter EDMUNDS (HAB)" userId="57fb2244-f77a-4291-bf83-84bcf6856161" providerId="ADAL" clId="{DB89AB8B-3AA7-4D3A-91C0-AD2B1E4544F7}" dt="2020-07-01T16:26:25.677" v="189" actId="478"/>
            <ac:picMkLst>
              <pc:docMk/>
              <pc:sldMasterMk cId="2603236934" sldId="2147483648"/>
              <pc:sldLayoutMk cId="1205881852" sldId="2147483670"/>
              <ac:picMk id="21" creationId="{9D30C5E4-78FB-43EA-9FCC-5A0C01CDCAD9}"/>
            </ac:picMkLst>
          </pc:picChg>
          <pc:picChg chg="del">
            <ac:chgData name="Peter EDMUNDS (HAB)" userId="57fb2244-f77a-4291-bf83-84bcf6856161" providerId="ADAL" clId="{DB89AB8B-3AA7-4D3A-91C0-AD2B1E4544F7}" dt="2020-07-01T16:32:05.183" v="260" actId="478"/>
            <ac:picMkLst>
              <pc:docMk/>
              <pc:sldMasterMk cId="2603236934" sldId="2147483648"/>
              <pc:sldLayoutMk cId="1205881852" sldId="2147483670"/>
              <ac:picMk id="23" creationId="{0366A66C-229E-467B-BF89-DB66FBCA0F20}"/>
            </ac:picMkLst>
          </pc:picChg>
          <pc:picChg chg="del">
            <ac:chgData name="Peter EDMUNDS (HAB)" userId="57fb2244-f77a-4291-bf83-84bcf6856161" providerId="ADAL" clId="{DB89AB8B-3AA7-4D3A-91C0-AD2B1E4544F7}" dt="2020-07-01T16:32:05.183" v="260" actId="478"/>
            <ac:picMkLst>
              <pc:docMk/>
              <pc:sldMasterMk cId="2603236934" sldId="2147483648"/>
              <pc:sldLayoutMk cId="1205881852" sldId="2147483670"/>
              <ac:picMk id="24" creationId="{D00F63F3-A42C-47BC-AE01-319377855420}"/>
            </ac:picMkLst>
          </pc:picChg>
          <pc:picChg chg="del">
            <ac:chgData name="Peter EDMUNDS (HAB)" userId="57fb2244-f77a-4291-bf83-84bcf6856161" providerId="ADAL" clId="{DB89AB8B-3AA7-4D3A-91C0-AD2B1E4544F7}" dt="2020-07-01T16:32:05.183" v="260" actId="478"/>
            <ac:picMkLst>
              <pc:docMk/>
              <pc:sldMasterMk cId="2603236934" sldId="2147483648"/>
              <pc:sldLayoutMk cId="1205881852" sldId="2147483670"/>
              <ac:picMk id="25" creationId="{46D4F27E-68C2-488C-BC48-23FBA261592D}"/>
            </ac:picMkLst>
          </pc:picChg>
          <pc:picChg chg="del">
            <ac:chgData name="Peter EDMUNDS (HAB)" userId="57fb2244-f77a-4291-bf83-84bcf6856161" providerId="ADAL" clId="{DB89AB8B-3AA7-4D3A-91C0-AD2B1E4544F7}" dt="2020-07-01T16:32:05.183" v="260" actId="478"/>
            <ac:picMkLst>
              <pc:docMk/>
              <pc:sldMasterMk cId="2603236934" sldId="2147483648"/>
              <pc:sldLayoutMk cId="1205881852" sldId="2147483670"/>
              <ac:picMk id="26" creationId="{26FA0DDE-B867-46C0-841E-1112DBE8A26A}"/>
            </ac:picMkLst>
          </pc:picChg>
          <pc:picChg chg="del">
            <ac:chgData name="Peter EDMUNDS (HAB)" userId="57fb2244-f77a-4291-bf83-84bcf6856161" providerId="ADAL" clId="{DB89AB8B-3AA7-4D3A-91C0-AD2B1E4544F7}" dt="2020-07-01T16:32:05.183" v="260" actId="478"/>
            <ac:picMkLst>
              <pc:docMk/>
              <pc:sldMasterMk cId="2603236934" sldId="2147483648"/>
              <pc:sldLayoutMk cId="1205881852" sldId="2147483670"/>
              <ac:picMk id="27" creationId="{CA3ACD97-7FAF-4C1F-ABB1-A47B7B1B4A17}"/>
            </ac:picMkLst>
          </pc:picChg>
          <pc:picChg chg="del">
            <ac:chgData name="Peter EDMUNDS (HAB)" userId="57fb2244-f77a-4291-bf83-84bcf6856161" providerId="ADAL" clId="{DB89AB8B-3AA7-4D3A-91C0-AD2B1E4544F7}" dt="2020-07-01T16:32:05.183" v="260" actId="478"/>
            <ac:picMkLst>
              <pc:docMk/>
              <pc:sldMasterMk cId="2603236934" sldId="2147483648"/>
              <pc:sldLayoutMk cId="1205881852" sldId="2147483670"/>
              <ac:picMk id="28" creationId="{F0DFAB92-49F7-4775-AE0C-831DAD9DBDE8}"/>
            </ac:picMkLst>
          </pc:picChg>
          <pc:picChg chg="del">
            <ac:chgData name="Peter EDMUNDS (HAB)" userId="57fb2244-f77a-4291-bf83-84bcf6856161" providerId="ADAL" clId="{DB89AB8B-3AA7-4D3A-91C0-AD2B1E4544F7}" dt="2020-07-01T15:16:14.522" v="21" actId="478"/>
            <ac:picMkLst>
              <pc:docMk/>
              <pc:sldMasterMk cId="2603236934" sldId="2147483648"/>
              <pc:sldLayoutMk cId="1205881852" sldId="2147483670"/>
              <ac:picMk id="37" creationId="{4DA37EC0-A9DD-430B-8482-DDD1B53859EA}"/>
            </ac:picMkLst>
          </pc:picChg>
          <pc:picChg chg="add mod ord modCrop">
            <ac:chgData name="Peter EDMUNDS (HAB)" userId="57fb2244-f77a-4291-bf83-84bcf6856161" providerId="ADAL" clId="{DB89AB8B-3AA7-4D3A-91C0-AD2B1E4544F7}" dt="2020-07-01T16:30:50.252" v="240" actId="167"/>
            <ac:picMkLst>
              <pc:docMk/>
              <pc:sldMasterMk cId="2603236934" sldId="2147483648"/>
              <pc:sldLayoutMk cId="1205881852" sldId="2147483670"/>
              <ac:picMk id="40" creationId="{3B1E0AEE-538B-47D4-8277-C5671EF5AD3D}"/>
            </ac:picMkLst>
          </pc:picChg>
          <pc:picChg chg="add mod">
            <ac:chgData name="Peter EDMUNDS (HAB)" userId="57fb2244-f77a-4291-bf83-84bcf6856161" providerId="ADAL" clId="{DB89AB8B-3AA7-4D3A-91C0-AD2B1E4544F7}" dt="2020-07-01T16:32:07.950" v="261"/>
            <ac:picMkLst>
              <pc:docMk/>
              <pc:sldMasterMk cId="2603236934" sldId="2147483648"/>
              <pc:sldLayoutMk cId="1205881852" sldId="2147483670"/>
              <ac:picMk id="41" creationId="{931539EE-F529-4C3E-BAC0-644F72C8CC73}"/>
            </ac:picMkLst>
          </pc:picChg>
          <pc:picChg chg="add mod">
            <ac:chgData name="Peter EDMUNDS (HAB)" userId="57fb2244-f77a-4291-bf83-84bcf6856161" providerId="ADAL" clId="{DB89AB8B-3AA7-4D3A-91C0-AD2B1E4544F7}" dt="2020-07-01T16:32:07.950" v="261"/>
            <ac:picMkLst>
              <pc:docMk/>
              <pc:sldMasterMk cId="2603236934" sldId="2147483648"/>
              <pc:sldLayoutMk cId="1205881852" sldId="2147483670"/>
              <ac:picMk id="42" creationId="{C6A5D169-02FF-441B-B616-9CC15A9C1240}"/>
            </ac:picMkLst>
          </pc:picChg>
          <pc:picChg chg="add mod">
            <ac:chgData name="Peter EDMUNDS (HAB)" userId="57fb2244-f77a-4291-bf83-84bcf6856161" providerId="ADAL" clId="{DB89AB8B-3AA7-4D3A-91C0-AD2B1E4544F7}" dt="2020-07-01T16:32:07.950" v="261"/>
            <ac:picMkLst>
              <pc:docMk/>
              <pc:sldMasterMk cId="2603236934" sldId="2147483648"/>
              <pc:sldLayoutMk cId="1205881852" sldId="2147483670"/>
              <ac:picMk id="43" creationId="{977F3A1C-4235-494D-BAA9-4D2861709053}"/>
            </ac:picMkLst>
          </pc:picChg>
        </pc:sldLayoutChg>
        <pc:sldLayoutChg chg="addSp delSp modSp mod">
          <pc:chgData name="Peter EDMUNDS (HAB)" userId="57fb2244-f77a-4291-bf83-84bcf6856161" providerId="ADAL" clId="{DB89AB8B-3AA7-4D3A-91C0-AD2B1E4544F7}" dt="2020-07-01T16:40:54.415" v="289" actId="207"/>
          <pc:sldLayoutMkLst>
            <pc:docMk/>
            <pc:sldMasterMk cId="2603236934" sldId="2147483648"/>
            <pc:sldLayoutMk cId="1274842545" sldId="2147483671"/>
          </pc:sldLayoutMkLst>
          <pc:spChg chg="mod">
            <ac:chgData name="Peter EDMUNDS (HAB)" userId="57fb2244-f77a-4291-bf83-84bcf6856161" providerId="ADAL" clId="{DB89AB8B-3AA7-4D3A-91C0-AD2B1E4544F7}" dt="2020-07-01T16:40:51.702" v="288" actId="208"/>
            <ac:spMkLst>
              <pc:docMk/>
              <pc:sldMasterMk cId="2603236934" sldId="2147483648"/>
              <pc:sldLayoutMk cId="1274842545" sldId="2147483671"/>
              <ac:spMk id="4" creationId="{50670FC4-B1BE-4CCF-9111-CFE3D8CAE3EA}"/>
            </ac:spMkLst>
          </pc:spChg>
          <pc:spChg chg="mod">
            <ac:chgData name="Peter EDMUNDS (HAB)" userId="57fb2244-f77a-4291-bf83-84bcf6856161" providerId="ADAL" clId="{DB89AB8B-3AA7-4D3A-91C0-AD2B1E4544F7}" dt="2020-07-01T16:40:54.415" v="289" actId="207"/>
            <ac:spMkLst>
              <pc:docMk/>
              <pc:sldMasterMk cId="2603236934" sldId="2147483648"/>
              <pc:sldLayoutMk cId="1274842545" sldId="2147483671"/>
              <ac:spMk id="5" creationId="{753E6534-3074-4905-804D-B4C79367EED2}"/>
            </ac:spMkLst>
          </pc:spChg>
          <pc:spChg chg="mod">
            <ac:chgData name="Peter EDMUNDS (HAB)" userId="57fb2244-f77a-4291-bf83-84bcf6856161" providerId="ADAL" clId="{DB89AB8B-3AA7-4D3A-91C0-AD2B1E4544F7}" dt="2020-07-01T16:40:51.702" v="288" actId="208"/>
            <ac:spMkLst>
              <pc:docMk/>
              <pc:sldMasterMk cId="2603236934" sldId="2147483648"/>
              <pc:sldLayoutMk cId="1274842545" sldId="2147483671"/>
              <ac:spMk id="6" creationId="{F5D52918-9308-4B53-9A68-93D5A7D6638E}"/>
            </ac:spMkLst>
          </pc:spChg>
          <pc:spChg chg="mod">
            <ac:chgData name="Peter EDMUNDS (HAB)" userId="57fb2244-f77a-4291-bf83-84bcf6856161" providerId="ADAL" clId="{DB89AB8B-3AA7-4D3A-91C0-AD2B1E4544F7}" dt="2020-07-01T16:40:51.702" v="288" actId="208"/>
            <ac:spMkLst>
              <pc:docMk/>
              <pc:sldMasterMk cId="2603236934" sldId="2147483648"/>
              <pc:sldLayoutMk cId="1274842545" sldId="2147483671"/>
              <ac:spMk id="7" creationId="{67272191-372C-4A8E-9255-9A9D4B8B8774}"/>
            </ac:spMkLst>
          </pc:spChg>
          <pc:spChg chg="mod">
            <ac:chgData name="Peter EDMUNDS (HAB)" userId="57fb2244-f77a-4291-bf83-84bcf6856161" providerId="ADAL" clId="{DB89AB8B-3AA7-4D3A-91C0-AD2B1E4544F7}" dt="2020-07-01T16:40:51.702" v="288" actId="208"/>
            <ac:spMkLst>
              <pc:docMk/>
              <pc:sldMasterMk cId="2603236934" sldId="2147483648"/>
              <pc:sldLayoutMk cId="1274842545" sldId="2147483671"/>
              <ac:spMk id="8" creationId="{E8916B18-71F9-457D-A320-ABD75F26B5B5}"/>
            </ac:spMkLst>
          </pc:spChg>
          <pc:spChg chg="mod">
            <ac:chgData name="Peter EDMUNDS (HAB)" userId="57fb2244-f77a-4291-bf83-84bcf6856161" providerId="ADAL" clId="{DB89AB8B-3AA7-4D3A-91C0-AD2B1E4544F7}" dt="2020-07-01T16:40:54.415" v="289" actId="207"/>
            <ac:spMkLst>
              <pc:docMk/>
              <pc:sldMasterMk cId="2603236934" sldId="2147483648"/>
              <pc:sldLayoutMk cId="1274842545" sldId="2147483671"/>
              <ac:spMk id="12" creationId="{3C6F3AE3-6072-44F3-A9F7-725E17F702DB}"/>
            </ac:spMkLst>
          </pc:spChg>
          <pc:spChg chg="add mod">
            <ac:chgData name="Peter EDMUNDS (HAB)" userId="57fb2244-f77a-4291-bf83-84bcf6856161" providerId="ADAL" clId="{DB89AB8B-3AA7-4D3A-91C0-AD2B1E4544F7}" dt="2020-07-01T15:19:07.718" v="77"/>
            <ac:spMkLst>
              <pc:docMk/>
              <pc:sldMasterMk cId="2603236934" sldId="2147483648"/>
              <pc:sldLayoutMk cId="1274842545" sldId="2147483671"/>
              <ac:spMk id="16" creationId="{4A038DD0-E8C2-4F21-94BC-0C0F54A3FA9A}"/>
            </ac:spMkLst>
          </pc:spChg>
          <pc:picChg chg="del">
            <ac:chgData name="Peter EDMUNDS (HAB)" userId="57fb2244-f77a-4291-bf83-84bcf6856161" providerId="ADAL" clId="{DB89AB8B-3AA7-4D3A-91C0-AD2B1E4544F7}" dt="2020-07-01T16:26:28.761" v="190" actId="478"/>
            <ac:picMkLst>
              <pc:docMk/>
              <pc:sldMasterMk cId="2603236934" sldId="2147483648"/>
              <pc:sldLayoutMk cId="1274842545" sldId="2147483671"/>
              <ac:picMk id="9" creationId="{FA102A24-8706-41AC-ABD3-F0E80FA0B7AD}"/>
            </ac:picMkLst>
          </pc:picChg>
          <pc:picChg chg="del">
            <ac:chgData name="Peter EDMUNDS (HAB)" userId="57fb2244-f77a-4291-bf83-84bcf6856161" providerId="ADAL" clId="{DB89AB8B-3AA7-4D3A-91C0-AD2B1E4544F7}" dt="2020-07-01T16:26:28.761" v="190" actId="478"/>
            <ac:picMkLst>
              <pc:docMk/>
              <pc:sldMasterMk cId="2603236934" sldId="2147483648"/>
              <pc:sldLayoutMk cId="1274842545" sldId="2147483671"/>
              <ac:picMk id="10" creationId="{5E47C425-60C1-43A5-8F3F-5E2BA8358450}"/>
            </ac:picMkLst>
          </pc:picChg>
          <pc:picChg chg="del">
            <ac:chgData name="Peter EDMUNDS (HAB)" userId="57fb2244-f77a-4291-bf83-84bcf6856161" providerId="ADAL" clId="{DB89AB8B-3AA7-4D3A-91C0-AD2B1E4544F7}" dt="2020-07-01T16:26:28.761" v="190" actId="478"/>
            <ac:picMkLst>
              <pc:docMk/>
              <pc:sldMasterMk cId="2603236934" sldId="2147483648"/>
              <pc:sldLayoutMk cId="1274842545" sldId="2147483671"/>
              <ac:picMk id="11" creationId="{F4425839-3862-43C1-BA87-C52AF9F91827}"/>
            </ac:picMkLst>
          </pc:picChg>
          <pc:picChg chg="del">
            <ac:chgData name="Peter EDMUNDS (HAB)" userId="57fb2244-f77a-4291-bf83-84bcf6856161" providerId="ADAL" clId="{DB89AB8B-3AA7-4D3A-91C0-AD2B1E4544F7}" dt="2020-07-01T15:16:15.261" v="22" actId="478"/>
            <ac:picMkLst>
              <pc:docMk/>
              <pc:sldMasterMk cId="2603236934" sldId="2147483648"/>
              <pc:sldLayoutMk cId="1274842545" sldId="2147483671"/>
              <ac:picMk id="15" creationId="{1C97ADBA-3D51-4793-AFCD-2B2D05642B2D}"/>
            </ac:picMkLst>
          </pc:picChg>
          <pc:picChg chg="add mod ord">
            <ac:chgData name="Peter EDMUNDS (HAB)" userId="57fb2244-f77a-4291-bf83-84bcf6856161" providerId="ADAL" clId="{DB89AB8B-3AA7-4D3A-91C0-AD2B1E4544F7}" dt="2020-07-01T16:31:01.868" v="242" actId="167"/>
            <ac:picMkLst>
              <pc:docMk/>
              <pc:sldMasterMk cId="2603236934" sldId="2147483648"/>
              <pc:sldLayoutMk cId="1274842545" sldId="2147483671"/>
              <ac:picMk id="17" creationId="{2D53203E-9644-44DA-BFB7-300F9F84DE9B}"/>
            </ac:picMkLst>
          </pc:picChg>
        </pc:sldLayoutChg>
        <pc:sldLayoutChg chg="addSp delSp modSp mod">
          <pc:chgData name="Peter EDMUNDS (HAB)" userId="57fb2244-f77a-4291-bf83-84bcf6856161" providerId="ADAL" clId="{DB89AB8B-3AA7-4D3A-91C0-AD2B1E4544F7}" dt="2020-07-01T16:41:02.945" v="291" actId="207"/>
          <pc:sldLayoutMkLst>
            <pc:docMk/>
            <pc:sldMasterMk cId="2603236934" sldId="2147483648"/>
            <pc:sldLayoutMk cId="2216631068" sldId="2147483672"/>
          </pc:sldLayoutMkLst>
          <pc:spChg chg="mod">
            <ac:chgData name="Peter EDMUNDS (HAB)" userId="57fb2244-f77a-4291-bf83-84bcf6856161" providerId="ADAL" clId="{DB89AB8B-3AA7-4D3A-91C0-AD2B1E4544F7}" dt="2020-07-01T16:41:00.404" v="290" actId="208"/>
            <ac:spMkLst>
              <pc:docMk/>
              <pc:sldMasterMk cId="2603236934" sldId="2147483648"/>
              <pc:sldLayoutMk cId="2216631068" sldId="2147483672"/>
              <ac:spMk id="5" creationId="{674DAE1A-0CC0-43A5-B255-1FE7869D4297}"/>
            </ac:spMkLst>
          </pc:spChg>
          <pc:spChg chg="mod">
            <ac:chgData name="Peter EDMUNDS (HAB)" userId="57fb2244-f77a-4291-bf83-84bcf6856161" providerId="ADAL" clId="{DB89AB8B-3AA7-4D3A-91C0-AD2B1E4544F7}" dt="2020-07-01T16:41:02.945" v="291" actId="207"/>
            <ac:spMkLst>
              <pc:docMk/>
              <pc:sldMasterMk cId="2603236934" sldId="2147483648"/>
              <pc:sldLayoutMk cId="2216631068" sldId="2147483672"/>
              <ac:spMk id="6" creationId="{4A1AB901-BD08-4A90-8A37-1E8881BC335C}"/>
            </ac:spMkLst>
          </pc:spChg>
          <pc:spChg chg="mod">
            <ac:chgData name="Peter EDMUNDS (HAB)" userId="57fb2244-f77a-4291-bf83-84bcf6856161" providerId="ADAL" clId="{DB89AB8B-3AA7-4D3A-91C0-AD2B1E4544F7}" dt="2020-07-01T16:41:00.404" v="290" actId="208"/>
            <ac:spMkLst>
              <pc:docMk/>
              <pc:sldMasterMk cId="2603236934" sldId="2147483648"/>
              <pc:sldLayoutMk cId="2216631068" sldId="2147483672"/>
              <ac:spMk id="7" creationId="{B242F356-A348-4982-92EB-0DA040DFE888}"/>
            </ac:spMkLst>
          </pc:spChg>
          <pc:spChg chg="mod">
            <ac:chgData name="Peter EDMUNDS (HAB)" userId="57fb2244-f77a-4291-bf83-84bcf6856161" providerId="ADAL" clId="{DB89AB8B-3AA7-4D3A-91C0-AD2B1E4544F7}" dt="2020-07-01T16:41:00.404" v="290" actId="208"/>
            <ac:spMkLst>
              <pc:docMk/>
              <pc:sldMasterMk cId="2603236934" sldId="2147483648"/>
              <pc:sldLayoutMk cId="2216631068" sldId="2147483672"/>
              <ac:spMk id="8" creationId="{69347FDD-CB4A-4987-9D00-AB960D5C4E5C}"/>
            </ac:spMkLst>
          </pc:spChg>
          <pc:spChg chg="mod ord">
            <ac:chgData name="Peter EDMUNDS (HAB)" userId="57fb2244-f77a-4291-bf83-84bcf6856161" providerId="ADAL" clId="{DB89AB8B-3AA7-4D3A-91C0-AD2B1E4544F7}" dt="2020-07-01T16:41:00.404" v="290" actId="208"/>
            <ac:spMkLst>
              <pc:docMk/>
              <pc:sldMasterMk cId="2603236934" sldId="2147483648"/>
              <pc:sldLayoutMk cId="2216631068" sldId="2147483672"/>
              <ac:spMk id="9" creationId="{B1291035-4345-49B6-8034-E83C8CAB1FAD}"/>
            </ac:spMkLst>
          </pc:spChg>
          <pc:spChg chg="add mod">
            <ac:chgData name="Peter EDMUNDS (HAB)" userId="57fb2244-f77a-4291-bf83-84bcf6856161" providerId="ADAL" clId="{DB89AB8B-3AA7-4D3A-91C0-AD2B1E4544F7}" dt="2020-07-01T15:19:08.594" v="78"/>
            <ac:spMkLst>
              <pc:docMk/>
              <pc:sldMasterMk cId="2603236934" sldId="2147483648"/>
              <pc:sldLayoutMk cId="2216631068" sldId="2147483672"/>
              <ac:spMk id="18" creationId="{5C3D0E15-F51D-42AC-8E8C-312A8BB0A705}"/>
            </ac:spMkLst>
          </pc:spChg>
          <pc:spChg chg="mod">
            <ac:chgData name="Peter EDMUNDS (HAB)" userId="57fb2244-f77a-4291-bf83-84bcf6856161" providerId="ADAL" clId="{DB89AB8B-3AA7-4D3A-91C0-AD2B1E4544F7}" dt="2020-07-01T16:41:02.945" v="291" actId="207"/>
            <ac:spMkLst>
              <pc:docMk/>
              <pc:sldMasterMk cId="2603236934" sldId="2147483648"/>
              <pc:sldLayoutMk cId="2216631068" sldId="2147483672"/>
              <ac:spMk id="19" creationId="{1CA0FD5A-4443-43E2-9B7C-45CCE228680F}"/>
            </ac:spMkLst>
          </pc:spChg>
          <pc:picChg chg="del">
            <ac:chgData name="Peter EDMUNDS (HAB)" userId="57fb2244-f77a-4291-bf83-84bcf6856161" providerId="ADAL" clId="{DB89AB8B-3AA7-4D3A-91C0-AD2B1E4544F7}" dt="2020-07-01T16:26:32.261" v="191" actId="478"/>
            <ac:picMkLst>
              <pc:docMk/>
              <pc:sldMasterMk cId="2603236934" sldId="2147483648"/>
              <pc:sldLayoutMk cId="2216631068" sldId="2147483672"/>
              <ac:picMk id="13" creationId="{A2F38030-62FD-46DE-93A6-85F1E4CAEF2D}"/>
            </ac:picMkLst>
          </pc:picChg>
          <pc:picChg chg="del">
            <ac:chgData name="Peter EDMUNDS (HAB)" userId="57fb2244-f77a-4291-bf83-84bcf6856161" providerId="ADAL" clId="{DB89AB8B-3AA7-4D3A-91C0-AD2B1E4544F7}" dt="2020-07-01T16:26:32.261" v="191" actId="478"/>
            <ac:picMkLst>
              <pc:docMk/>
              <pc:sldMasterMk cId="2603236934" sldId="2147483648"/>
              <pc:sldLayoutMk cId="2216631068" sldId="2147483672"/>
              <ac:picMk id="14" creationId="{E7A83436-0C8F-4553-8931-69DEE3B29488}"/>
            </ac:picMkLst>
          </pc:picChg>
          <pc:picChg chg="del">
            <ac:chgData name="Peter EDMUNDS (HAB)" userId="57fb2244-f77a-4291-bf83-84bcf6856161" providerId="ADAL" clId="{DB89AB8B-3AA7-4D3A-91C0-AD2B1E4544F7}" dt="2020-07-01T16:26:32.261" v="191" actId="478"/>
            <ac:picMkLst>
              <pc:docMk/>
              <pc:sldMasterMk cId="2603236934" sldId="2147483648"/>
              <pc:sldLayoutMk cId="2216631068" sldId="2147483672"/>
              <ac:picMk id="15" creationId="{BB50D53C-AF79-4086-BEA2-A8B43C6F429A}"/>
            </ac:picMkLst>
          </pc:picChg>
          <pc:picChg chg="del">
            <ac:chgData name="Peter EDMUNDS (HAB)" userId="57fb2244-f77a-4291-bf83-84bcf6856161" providerId="ADAL" clId="{DB89AB8B-3AA7-4D3A-91C0-AD2B1E4544F7}" dt="2020-07-01T15:16:16.243" v="23" actId="478"/>
            <ac:picMkLst>
              <pc:docMk/>
              <pc:sldMasterMk cId="2603236934" sldId="2147483648"/>
              <pc:sldLayoutMk cId="2216631068" sldId="2147483672"/>
              <ac:picMk id="16" creationId="{AD323989-D209-4305-BBCC-760DA3CA33BE}"/>
            </ac:picMkLst>
          </pc:picChg>
          <pc:picChg chg="add mod ord">
            <ac:chgData name="Peter EDMUNDS (HAB)" userId="57fb2244-f77a-4291-bf83-84bcf6856161" providerId="ADAL" clId="{DB89AB8B-3AA7-4D3A-91C0-AD2B1E4544F7}" dt="2020-07-01T16:31:10.326" v="246" actId="167"/>
            <ac:picMkLst>
              <pc:docMk/>
              <pc:sldMasterMk cId="2603236934" sldId="2147483648"/>
              <pc:sldLayoutMk cId="2216631068" sldId="2147483672"/>
              <ac:picMk id="20" creationId="{789D324B-BE7F-4773-8180-87FFE267BFDF}"/>
            </ac:picMkLst>
          </pc:picChg>
        </pc:sldLayoutChg>
        <pc:sldLayoutChg chg="addSp delSp modSp mod">
          <pc:chgData name="Peter EDMUNDS (HAB)" userId="57fb2244-f77a-4291-bf83-84bcf6856161" providerId="ADAL" clId="{DB89AB8B-3AA7-4D3A-91C0-AD2B1E4544F7}" dt="2020-07-01T16:41:12.257" v="293" actId="207"/>
          <pc:sldLayoutMkLst>
            <pc:docMk/>
            <pc:sldMasterMk cId="2603236934" sldId="2147483648"/>
            <pc:sldLayoutMk cId="889580436" sldId="2147483673"/>
          </pc:sldLayoutMkLst>
          <pc:spChg chg="mod">
            <ac:chgData name="Peter EDMUNDS (HAB)" userId="57fb2244-f77a-4291-bf83-84bcf6856161" providerId="ADAL" clId="{DB89AB8B-3AA7-4D3A-91C0-AD2B1E4544F7}" dt="2020-07-01T16:41:09.379" v="292" actId="208"/>
            <ac:spMkLst>
              <pc:docMk/>
              <pc:sldMasterMk cId="2603236934" sldId="2147483648"/>
              <pc:sldLayoutMk cId="889580436" sldId="2147483673"/>
              <ac:spMk id="5" creationId="{7986B3DB-F66E-4649-8DAE-977FA0BFD062}"/>
            </ac:spMkLst>
          </pc:spChg>
          <pc:spChg chg="mod">
            <ac:chgData name="Peter EDMUNDS (HAB)" userId="57fb2244-f77a-4291-bf83-84bcf6856161" providerId="ADAL" clId="{DB89AB8B-3AA7-4D3A-91C0-AD2B1E4544F7}" dt="2020-07-01T16:41:09.379" v="292" actId="208"/>
            <ac:spMkLst>
              <pc:docMk/>
              <pc:sldMasterMk cId="2603236934" sldId="2147483648"/>
              <pc:sldLayoutMk cId="889580436" sldId="2147483673"/>
              <ac:spMk id="6" creationId="{197C638C-F41D-4B04-ABD7-6F8D71098089}"/>
            </ac:spMkLst>
          </pc:spChg>
          <pc:spChg chg="mod">
            <ac:chgData name="Peter EDMUNDS (HAB)" userId="57fb2244-f77a-4291-bf83-84bcf6856161" providerId="ADAL" clId="{DB89AB8B-3AA7-4D3A-91C0-AD2B1E4544F7}" dt="2020-07-01T16:41:12.257" v="293" actId="207"/>
            <ac:spMkLst>
              <pc:docMk/>
              <pc:sldMasterMk cId="2603236934" sldId="2147483648"/>
              <pc:sldLayoutMk cId="889580436" sldId="2147483673"/>
              <ac:spMk id="7" creationId="{3D74E23C-1AAF-4626-84B9-BC8FC82DEFD3}"/>
            </ac:spMkLst>
          </pc:spChg>
          <pc:spChg chg="mod">
            <ac:chgData name="Peter EDMUNDS (HAB)" userId="57fb2244-f77a-4291-bf83-84bcf6856161" providerId="ADAL" clId="{DB89AB8B-3AA7-4D3A-91C0-AD2B1E4544F7}" dt="2020-07-01T16:41:09.379" v="292" actId="208"/>
            <ac:spMkLst>
              <pc:docMk/>
              <pc:sldMasterMk cId="2603236934" sldId="2147483648"/>
              <pc:sldLayoutMk cId="889580436" sldId="2147483673"/>
              <ac:spMk id="8" creationId="{198A41D4-0A62-462C-B057-F92C270B8BE1}"/>
            </ac:spMkLst>
          </pc:spChg>
          <pc:spChg chg="mod ord">
            <ac:chgData name="Peter EDMUNDS (HAB)" userId="57fb2244-f77a-4291-bf83-84bcf6856161" providerId="ADAL" clId="{DB89AB8B-3AA7-4D3A-91C0-AD2B1E4544F7}" dt="2020-07-01T16:41:09.379" v="292" actId="208"/>
            <ac:spMkLst>
              <pc:docMk/>
              <pc:sldMasterMk cId="2603236934" sldId="2147483648"/>
              <pc:sldLayoutMk cId="889580436" sldId="2147483673"/>
              <ac:spMk id="9" creationId="{6DB8BA89-5D51-4159-A869-2DDA01BFD983}"/>
            </ac:spMkLst>
          </pc:spChg>
          <pc:spChg chg="mod">
            <ac:chgData name="Peter EDMUNDS (HAB)" userId="57fb2244-f77a-4291-bf83-84bcf6856161" providerId="ADAL" clId="{DB89AB8B-3AA7-4D3A-91C0-AD2B1E4544F7}" dt="2020-07-01T16:41:12.257" v="293" actId="207"/>
            <ac:spMkLst>
              <pc:docMk/>
              <pc:sldMasterMk cId="2603236934" sldId="2147483648"/>
              <pc:sldLayoutMk cId="889580436" sldId="2147483673"/>
              <ac:spMk id="16" creationId="{8F8078FF-4615-44D5-93C6-39FDC0FBB0D5}"/>
            </ac:spMkLst>
          </pc:spChg>
          <pc:spChg chg="add mod">
            <ac:chgData name="Peter EDMUNDS (HAB)" userId="57fb2244-f77a-4291-bf83-84bcf6856161" providerId="ADAL" clId="{DB89AB8B-3AA7-4D3A-91C0-AD2B1E4544F7}" dt="2020-07-01T15:19:09.647" v="79"/>
            <ac:spMkLst>
              <pc:docMk/>
              <pc:sldMasterMk cId="2603236934" sldId="2147483648"/>
              <pc:sldLayoutMk cId="889580436" sldId="2147483673"/>
              <ac:spMk id="17" creationId="{7C3B9143-74D6-404B-A447-6C4BBF033590}"/>
            </ac:spMkLst>
          </pc:spChg>
          <pc:picChg chg="del">
            <ac:chgData name="Peter EDMUNDS (HAB)" userId="57fb2244-f77a-4291-bf83-84bcf6856161" providerId="ADAL" clId="{DB89AB8B-3AA7-4D3A-91C0-AD2B1E4544F7}" dt="2020-07-01T16:26:35.488" v="192" actId="478"/>
            <ac:picMkLst>
              <pc:docMk/>
              <pc:sldMasterMk cId="2603236934" sldId="2147483648"/>
              <pc:sldLayoutMk cId="889580436" sldId="2147483673"/>
              <ac:picMk id="13" creationId="{8D5C9229-6C1C-406A-9F58-CCC8D5F1E2D0}"/>
            </ac:picMkLst>
          </pc:picChg>
          <pc:picChg chg="del">
            <ac:chgData name="Peter EDMUNDS (HAB)" userId="57fb2244-f77a-4291-bf83-84bcf6856161" providerId="ADAL" clId="{DB89AB8B-3AA7-4D3A-91C0-AD2B1E4544F7}" dt="2020-07-01T16:26:35.488" v="192" actId="478"/>
            <ac:picMkLst>
              <pc:docMk/>
              <pc:sldMasterMk cId="2603236934" sldId="2147483648"/>
              <pc:sldLayoutMk cId="889580436" sldId="2147483673"/>
              <ac:picMk id="14" creationId="{4628FA7D-2C89-4BA1-A70B-6276F575A8E9}"/>
            </ac:picMkLst>
          </pc:picChg>
          <pc:picChg chg="del">
            <ac:chgData name="Peter EDMUNDS (HAB)" userId="57fb2244-f77a-4291-bf83-84bcf6856161" providerId="ADAL" clId="{DB89AB8B-3AA7-4D3A-91C0-AD2B1E4544F7}" dt="2020-07-01T16:26:35.488" v="192" actId="478"/>
            <ac:picMkLst>
              <pc:docMk/>
              <pc:sldMasterMk cId="2603236934" sldId="2147483648"/>
              <pc:sldLayoutMk cId="889580436" sldId="2147483673"/>
              <ac:picMk id="15" creationId="{00C0CF16-347D-4923-AE06-6852FCDA3105}"/>
            </ac:picMkLst>
          </pc:picChg>
          <pc:picChg chg="del">
            <ac:chgData name="Peter EDMUNDS (HAB)" userId="57fb2244-f77a-4291-bf83-84bcf6856161" providerId="ADAL" clId="{DB89AB8B-3AA7-4D3A-91C0-AD2B1E4544F7}" dt="2020-07-01T15:16:17.054" v="24" actId="478"/>
            <ac:picMkLst>
              <pc:docMk/>
              <pc:sldMasterMk cId="2603236934" sldId="2147483648"/>
              <pc:sldLayoutMk cId="889580436" sldId="2147483673"/>
              <ac:picMk id="19" creationId="{7639456D-EDAE-4348-9EB7-6FEA15C0BDDB}"/>
            </ac:picMkLst>
          </pc:picChg>
          <pc:picChg chg="add mod ord">
            <ac:chgData name="Peter EDMUNDS (HAB)" userId="57fb2244-f77a-4291-bf83-84bcf6856161" providerId="ADAL" clId="{DB89AB8B-3AA7-4D3A-91C0-AD2B1E4544F7}" dt="2020-07-01T16:31:19.363" v="250" actId="167"/>
            <ac:picMkLst>
              <pc:docMk/>
              <pc:sldMasterMk cId="2603236934" sldId="2147483648"/>
              <pc:sldLayoutMk cId="889580436" sldId="2147483673"/>
              <ac:picMk id="20" creationId="{67A32BAF-34CF-4B1C-B13E-9C2D899CEB47}"/>
            </ac:picMkLst>
          </pc:picChg>
        </pc:sldLayoutChg>
        <pc:sldLayoutChg chg="addSp delSp modSp mod">
          <pc:chgData name="Peter EDMUNDS (HAB)" userId="57fb2244-f77a-4291-bf83-84bcf6856161" providerId="ADAL" clId="{DB89AB8B-3AA7-4D3A-91C0-AD2B1E4544F7}" dt="2020-07-01T16:41:20.849" v="295" actId="207"/>
          <pc:sldLayoutMkLst>
            <pc:docMk/>
            <pc:sldMasterMk cId="2603236934" sldId="2147483648"/>
            <pc:sldLayoutMk cId="3699823584" sldId="2147483674"/>
          </pc:sldLayoutMkLst>
          <pc:spChg chg="mod">
            <ac:chgData name="Peter EDMUNDS (HAB)" userId="57fb2244-f77a-4291-bf83-84bcf6856161" providerId="ADAL" clId="{DB89AB8B-3AA7-4D3A-91C0-AD2B1E4544F7}" dt="2020-07-01T16:41:18.077" v="294" actId="208"/>
            <ac:spMkLst>
              <pc:docMk/>
              <pc:sldMasterMk cId="2603236934" sldId="2147483648"/>
              <pc:sldLayoutMk cId="3699823584" sldId="2147483674"/>
              <ac:spMk id="5" creationId="{FFFD9FC6-D0BB-45CB-AB94-44CB54B02CE5}"/>
            </ac:spMkLst>
          </pc:spChg>
          <pc:spChg chg="mod">
            <ac:chgData name="Peter EDMUNDS (HAB)" userId="57fb2244-f77a-4291-bf83-84bcf6856161" providerId="ADAL" clId="{DB89AB8B-3AA7-4D3A-91C0-AD2B1E4544F7}" dt="2020-07-01T16:41:18.077" v="294" actId="208"/>
            <ac:spMkLst>
              <pc:docMk/>
              <pc:sldMasterMk cId="2603236934" sldId="2147483648"/>
              <pc:sldLayoutMk cId="3699823584" sldId="2147483674"/>
              <ac:spMk id="6" creationId="{2A6B7DFB-3493-4763-86D6-FC1EABF8E201}"/>
            </ac:spMkLst>
          </pc:spChg>
          <pc:spChg chg="mod">
            <ac:chgData name="Peter EDMUNDS (HAB)" userId="57fb2244-f77a-4291-bf83-84bcf6856161" providerId="ADAL" clId="{DB89AB8B-3AA7-4D3A-91C0-AD2B1E4544F7}" dt="2020-07-01T16:41:18.077" v="294" actId="208"/>
            <ac:spMkLst>
              <pc:docMk/>
              <pc:sldMasterMk cId="2603236934" sldId="2147483648"/>
              <pc:sldLayoutMk cId="3699823584" sldId="2147483674"/>
              <ac:spMk id="7" creationId="{BC64F25B-2E13-4DC0-B429-4F235CC18101}"/>
            </ac:spMkLst>
          </pc:spChg>
          <pc:spChg chg="mod">
            <ac:chgData name="Peter EDMUNDS (HAB)" userId="57fb2244-f77a-4291-bf83-84bcf6856161" providerId="ADAL" clId="{DB89AB8B-3AA7-4D3A-91C0-AD2B1E4544F7}" dt="2020-07-01T16:41:20.849" v="295" actId="207"/>
            <ac:spMkLst>
              <pc:docMk/>
              <pc:sldMasterMk cId="2603236934" sldId="2147483648"/>
              <pc:sldLayoutMk cId="3699823584" sldId="2147483674"/>
              <ac:spMk id="8" creationId="{6F6A4F4E-3C6C-4F8F-9C65-EE89A368D0A4}"/>
            </ac:spMkLst>
          </pc:spChg>
          <pc:spChg chg="mod">
            <ac:chgData name="Peter EDMUNDS (HAB)" userId="57fb2244-f77a-4291-bf83-84bcf6856161" providerId="ADAL" clId="{DB89AB8B-3AA7-4D3A-91C0-AD2B1E4544F7}" dt="2020-07-01T16:41:18.077" v="294" actId="208"/>
            <ac:spMkLst>
              <pc:docMk/>
              <pc:sldMasterMk cId="2603236934" sldId="2147483648"/>
              <pc:sldLayoutMk cId="3699823584" sldId="2147483674"/>
              <ac:spMk id="9" creationId="{BF9993D6-540A-4A42-BA0A-804F85E72448}"/>
            </ac:spMkLst>
          </pc:spChg>
          <pc:spChg chg="mod">
            <ac:chgData name="Peter EDMUNDS (HAB)" userId="57fb2244-f77a-4291-bf83-84bcf6856161" providerId="ADAL" clId="{DB89AB8B-3AA7-4D3A-91C0-AD2B1E4544F7}" dt="2020-07-01T16:41:20.849" v="295" actId="207"/>
            <ac:spMkLst>
              <pc:docMk/>
              <pc:sldMasterMk cId="2603236934" sldId="2147483648"/>
              <pc:sldLayoutMk cId="3699823584" sldId="2147483674"/>
              <ac:spMk id="16" creationId="{C9F17B9A-AB6C-4FFA-BE88-C89D0451D18A}"/>
            </ac:spMkLst>
          </pc:spChg>
          <pc:spChg chg="add mod">
            <ac:chgData name="Peter EDMUNDS (HAB)" userId="57fb2244-f77a-4291-bf83-84bcf6856161" providerId="ADAL" clId="{DB89AB8B-3AA7-4D3A-91C0-AD2B1E4544F7}" dt="2020-07-01T15:19:10.686" v="80"/>
            <ac:spMkLst>
              <pc:docMk/>
              <pc:sldMasterMk cId="2603236934" sldId="2147483648"/>
              <pc:sldLayoutMk cId="3699823584" sldId="2147483674"/>
              <ac:spMk id="17" creationId="{50618780-BAFF-49D1-B988-7168D906D70D}"/>
            </ac:spMkLst>
          </pc:spChg>
          <pc:picChg chg="del">
            <ac:chgData name="Peter EDMUNDS (HAB)" userId="57fb2244-f77a-4291-bf83-84bcf6856161" providerId="ADAL" clId="{DB89AB8B-3AA7-4D3A-91C0-AD2B1E4544F7}" dt="2020-07-01T16:26:39.017" v="193" actId="478"/>
            <ac:picMkLst>
              <pc:docMk/>
              <pc:sldMasterMk cId="2603236934" sldId="2147483648"/>
              <pc:sldLayoutMk cId="3699823584" sldId="2147483674"/>
              <ac:picMk id="13" creationId="{CBC1297A-0614-4500-BC64-CC5F58E2D823}"/>
            </ac:picMkLst>
          </pc:picChg>
          <pc:picChg chg="del">
            <ac:chgData name="Peter EDMUNDS (HAB)" userId="57fb2244-f77a-4291-bf83-84bcf6856161" providerId="ADAL" clId="{DB89AB8B-3AA7-4D3A-91C0-AD2B1E4544F7}" dt="2020-07-01T16:26:39.017" v="193" actId="478"/>
            <ac:picMkLst>
              <pc:docMk/>
              <pc:sldMasterMk cId="2603236934" sldId="2147483648"/>
              <pc:sldLayoutMk cId="3699823584" sldId="2147483674"/>
              <ac:picMk id="14" creationId="{37B1C33E-8A4F-4C64-A514-3C3357CCDEF8}"/>
            </ac:picMkLst>
          </pc:picChg>
          <pc:picChg chg="del">
            <ac:chgData name="Peter EDMUNDS (HAB)" userId="57fb2244-f77a-4291-bf83-84bcf6856161" providerId="ADAL" clId="{DB89AB8B-3AA7-4D3A-91C0-AD2B1E4544F7}" dt="2020-07-01T16:26:39.017" v="193" actId="478"/>
            <ac:picMkLst>
              <pc:docMk/>
              <pc:sldMasterMk cId="2603236934" sldId="2147483648"/>
              <pc:sldLayoutMk cId="3699823584" sldId="2147483674"/>
              <ac:picMk id="15" creationId="{D5B17C06-DCB4-4EB8-846C-A3FD8C84A8CF}"/>
            </ac:picMkLst>
          </pc:picChg>
          <pc:picChg chg="del">
            <ac:chgData name="Peter EDMUNDS (HAB)" userId="57fb2244-f77a-4291-bf83-84bcf6856161" providerId="ADAL" clId="{DB89AB8B-3AA7-4D3A-91C0-AD2B1E4544F7}" dt="2020-07-01T15:16:17.817" v="25" actId="478"/>
            <ac:picMkLst>
              <pc:docMk/>
              <pc:sldMasterMk cId="2603236934" sldId="2147483648"/>
              <pc:sldLayoutMk cId="3699823584" sldId="2147483674"/>
              <ac:picMk id="19" creationId="{7B9359A3-B99F-4DDC-BB5E-8261A3862BC2}"/>
            </ac:picMkLst>
          </pc:picChg>
          <pc:picChg chg="add mod ord">
            <ac:chgData name="Peter EDMUNDS (HAB)" userId="57fb2244-f77a-4291-bf83-84bcf6856161" providerId="ADAL" clId="{DB89AB8B-3AA7-4D3A-91C0-AD2B1E4544F7}" dt="2020-07-01T16:31:23.584" v="252" actId="167"/>
            <ac:picMkLst>
              <pc:docMk/>
              <pc:sldMasterMk cId="2603236934" sldId="2147483648"/>
              <pc:sldLayoutMk cId="3699823584" sldId="2147483674"/>
              <ac:picMk id="20" creationId="{E5920625-E05B-45A3-985F-75007FCFBFD6}"/>
            </ac:picMkLst>
          </pc:picChg>
        </pc:sldLayoutChg>
        <pc:sldLayoutChg chg="addSp delSp modSp mod">
          <pc:chgData name="Peter EDMUNDS (HAB)" userId="57fb2244-f77a-4291-bf83-84bcf6856161" providerId="ADAL" clId="{DB89AB8B-3AA7-4D3A-91C0-AD2B1E4544F7}" dt="2020-07-01T16:41:30.640" v="297" actId="207"/>
          <pc:sldLayoutMkLst>
            <pc:docMk/>
            <pc:sldMasterMk cId="2603236934" sldId="2147483648"/>
            <pc:sldLayoutMk cId="1382493626" sldId="2147483675"/>
          </pc:sldLayoutMkLst>
          <pc:spChg chg="mod">
            <ac:chgData name="Peter EDMUNDS (HAB)" userId="57fb2244-f77a-4291-bf83-84bcf6856161" providerId="ADAL" clId="{DB89AB8B-3AA7-4D3A-91C0-AD2B1E4544F7}" dt="2020-07-01T16:41:28.709" v="296" actId="208"/>
            <ac:spMkLst>
              <pc:docMk/>
              <pc:sldMasterMk cId="2603236934" sldId="2147483648"/>
              <pc:sldLayoutMk cId="1382493626" sldId="2147483675"/>
              <ac:spMk id="5" creationId="{753E6534-3074-4905-804D-B4C79367EED2}"/>
            </ac:spMkLst>
          </pc:spChg>
          <pc:spChg chg="mod">
            <ac:chgData name="Peter EDMUNDS (HAB)" userId="57fb2244-f77a-4291-bf83-84bcf6856161" providerId="ADAL" clId="{DB89AB8B-3AA7-4D3A-91C0-AD2B1E4544F7}" dt="2020-07-01T16:41:28.709" v="296" actId="208"/>
            <ac:spMkLst>
              <pc:docMk/>
              <pc:sldMasterMk cId="2603236934" sldId="2147483648"/>
              <pc:sldLayoutMk cId="1382493626" sldId="2147483675"/>
              <ac:spMk id="6" creationId="{F5D52918-9308-4B53-9A68-93D5A7D6638E}"/>
            </ac:spMkLst>
          </pc:spChg>
          <pc:spChg chg="mod">
            <ac:chgData name="Peter EDMUNDS (HAB)" userId="57fb2244-f77a-4291-bf83-84bcf6856161" providerId="ADAL" clId="{DB89AB8B-3AA7-4D3A-91C0-AD2B1E4544F7}" dt="2020-07-01T16:41:28.709" v="296" actId="208"/>
            <ac:spMkLst>
              <pc:docMk/>
              <pc:sldMasterMk cId="2603236934" sldId="2147483648"/>
              <pc:sldLayoutMk cId="1382493626" sldId="2147483675"/>
              <ac:spMk id="7" creationId="{67272191-372C-4A8E-9255-9A9D4B8B8774}"/>
            </ac:spMkLst>
          </pc:spChg>
          <pc:spChg chg="mod">
            <ac:chgData name="Peter EDMUNDS (HAB)" userId="57fb2244-f77a-4291-bf83-84bcf6856161" providerId="ADAL" clId="{DB89AB8B-3AA7-4D3A-91C0-AD2B1E4544F7}" dt="2020-07-01T16:41:28.709" v="296" actId="208"/>
            <ac:spMkLst>
              <pc:docMk/>
              <pc:sldMasterMk cId="2603236934" sldId="2147483648"/>
              <pc:sldLayoutMk cId="1382493626" sldId="2147483675"/>
              <ac:spMk id="8" creationId="{E8916B18-71F9-457D-A320-ABD75F26B5B5}"/>
            </ac:spMkLst>
          </pc:spChg>
          <pc:spChg chg="mod">
            <ac:chgData name="Peter EDMUNDS (HAB)" userId="57fb2244-f77a-4291-bf83-84bcf6856161" providerId="ADAL" clId="{DB89AB8B-3AA7-4D3A-91C0-AD2B1E4544F7}" dt="2020-07-01T16:41:28.709" v="296" actId="208"/>
            <ac:spMkLst>
              <pc:docMk/>
              <pc:sldMasterMk cId="2603236934" sldId="2147483648"/>
              <pc:sldLayoutMk cId="1382493626" sldId="2147483675"/>
              <ac:spMk id="9" creationId="{0B8ABD72-1160-4214-8734-C05D02D4BC8C}"/>
            </ac:spMkLst>
          </pc:spChg>
          <pc:spChg chg="mod">
            <ac:chgData name="Peter EDMUNDS (HAB)" userId="57fb2244-f77a-4291-bf83-84bcf6856161" providerId="ADAL" clId="{DB89AB8B-3AA7-4D3A-91C0-AD2B1E4544F7}" dt="2020-07-01T16:41:28.709" v="296" actId="208"/>
            <ac:spMkLst>
              <pc:docMk/>
              <pc:sldMasterMk cId="2603236934" sldId="2147483648"/>
              <pc:sldLayoutMk cId="1382493626" sldId="2147483675"/>
              <ac:spMk id="10" creationId="{426FE47C-5C79-4F2C-8688-CF56B191AAB5}"/>
            </ac:spMkLst>
          </pc:spChg>
          <pc:spChg chg="mod">
            <ac:chgData name="Peter EDMUNDS (HAB)" userId="57fb2244-f77a-4291-bf83-84bcf6856161" providerId="ADAL" clId="{DB89AB8B-3AA7-4D3A-91C0-AD2B1E4544F7}" dt="2020-07-01T16:41:28.709" v="296" actId="208"/>
            <ac:spMkLst>
              <pc:docMk/>
              <pc:sldMasterMk cId="2603236934" sldId="2147483648"/>
              <pc:sldLayoutMk cId="1382493626" sldId="2147483675"/>
              <ac:spMk id="18" creationId="{240E8016-F92A-48AB-A65A-AD06BB3807E7}"/>
            </ac:spMkLst>
          </pc:spChg>
          <pc:spChg chg="mod">
            <ac:chgData name="Peter EDMUNDS (HAB)" userId="57fb2244-f77a-4291-bf83-84bcf6856161" providerId="ADAL" clId="{DB89AB8B-3AA7-4D3A-91C0-AD2B1E4544F7}" dt="2020-07-01T16:41:30.640" v="297" actId="207"/>
            <ac:spMkLst>
              <pc:docMk/>
              <pc:sldMasterMk cId="2603236934" sldId="2147483648"/>
              <pc:sldLayoutMk cId="1382493626" sldId="2147483675"/>
              <ac:spMk id="38" creationId="{1169BC7F-895F-4FC3-B70A-ED3E3042EA0A}"/>
            </ac:spMkLst>
          </pc:spChg>
          <pc:spChg chg="add mod">
            <ac:chgData name="Peter EDMUNDS (HAB)" userId="57fb2244-f77a-4291-bf83-84bcf6856161" providerId="ADAL" clId="{DB89AB8B-3AA7-4D3A-91C0-AD2B1E4544F7}" dt="2020-07-01T15:19:11.784" v="81"/>
            <ac:spMkLst>
              <pc:docMk/>
              <pc:sldMasterMk cId="2603236934" sldId="2147483648"/>
              <pc:sldLayoutMk cId="1382493626" sldId="2147483675"/>
              <ac:spMk id="39" creationId="{70DAC767-4E43-4683-9F31-FD063B79254D}"/>
            </ac:spMkLst>
          </pc:spChg>
          <pc:picChg chg="del">
            <ac:chgData name="Peter EDMUNDS (HAB)" userId="57fb2244-f77a-4291-bf83-84bcf6856161" providerId="ADAL" clId="{DB89AB8B-3AA7-4D3A-91C0-AD2B1E4544F7}" dt="2020-07-01T16:26:42.251" v="194" actId="478"/>
            <ac:picMkLst>
              <pc:docMk/>
              <pc:sldMasterMk cId="2603236934" sldId="2147483648"/>
              <pc:sldLayoutMk cId="1382493626" sldId="2147483675"/>
              <ac:picMk id="23" creationId="{46D16C2B-CFD2-4CCA-90F8-7239E8E2B9E9}"/>
            </ac:picMkLst>
          </pc:picChg>
          <pc:picChg chg="del">
            <ac:chgData name="Peter EDMUNDS (HAB)" userId="57fb2244-f77a-4291-bf83-84bcf6856161" providerId="ADAL" clId="{DB89AB8B-3AA7-4D3A-91C0-AD2B1E4544F7}" dt="2020-07-01T16:26:42.251" v="194" actId="478"/>
            <ac:picMkLst>
              <pc:docMk/>
              <pc:sldMasterMk cId="2603236934" sldId="2147483648"/>
              <pc:sldLayoutMk cId="1382493626" sldId="2147483675"/>
              <ac:picMk id="24" creationId="{59023612-AC9F-4A81-BB95-5A3CA68C4C53}"/>
            </ac:picMkLst>
          </pc:picChg>
          <pc:picChg chg="del">
            <ac:chgData name="Peter EDMUNDS (HAB)" userId="57fb2244-f77a-4291-bf83-84bcf6856161" providerId="ADAL" clId="{DB89AB8B-3AA7-4D3A-91C0-AD2B1E4544F7}" dt="2020-07-01T16:26:42.251" v="194" actId="478"/>
            <ac:picMkLst>
              <pc:docMk/>
              <pc:sldMasterMk cId="2603236934" sldId="2147483648"/>
              <pc:sldLayoutMk cId="1382493626" sldId="2147483675"/>
              <ac:picMk id="25" creationId="{FEEDEA5A-084A-45C4-86BC-562006C3939E}"/>
            </ac:picMkLst>
          </pc:picChg>
          <pc:picChg chg="del">
            <ac:chgData name="Peter EDMUNDS (HAB)" userId="57fb2244-f77a-4291-bf83-84bcf6856161" providerId="ADAL" clId="{DB89AB8B-3AA7-4D3A-91C0-AD2B1E4544F7}" dt="2020-07-01T15:16:18.707" v="26" actId="478"/>
            <ac:picMkLst>
              <pc:docMk/>
              <pc:sldMasterMk cId="2603236934" sldId="2147483648"/>
              <pc:sldLayoutMk cId="1382493626" sldId="2147483675"/>
              <ac:picMk id="41" creationId="{C2469951-BD6C-45AE-A14D-AE56C3381C01}"/>
            </ac:picMkLst>
          </pc:picChg>
          <pc:picChg chg="add mod ord">
            <ac:chgData name="Peter EDMUNDS (HAB)" userId="57fb2244-f77a-4291-bf83-84bcf6856161" providerId="ADAL" clId="{DB89AB8B-3AA7-4D3A-91C0-AD2B1E4544F7}" dt="2020-07-01T16:31:28.901" v="254" actId="167"/>
            <ac:picMkLst>
              <pc:docMk/>
              <pc:sldMasterMk cId="2603236934" sldId="2147483648"/>
              <pc:sldLayoutMk cId="1382493626" sldId="2147483675"/>
              <ac:picMk id="45" creationId="{CB338A5C-A7A3-4423-B152-B3A1A1E2B45F}"/>
            </ac:picMkLst>
          </pc:picChg>
        </pc:sldLayoutChg>
        <pc:sldLayoutChg chg="addSp delSp modSp mod">
          <pc:chgData name="Peter EDMUNDS (HAB)" userId="57fb2244-f77a-4291-bf83-84bcf6856161" providerId="ADAL" clId="{DB89AB8B-3AA7-4D3A-91C0-AD2B1E4544F7}" dt="2020-07-01T16:41:38.883" v="299" actId="207"/>
          <pc:sldLayoutMkLst>
            <pc:docMk/>
            <pc:sldMasterMk cId="2603236934" sldId="2147483648"/>
            <pc:sldLayoutMk cId="1253677990" sldId="2147483676"/>
          </pc:sldLayoutMkLst>
          <pc:spChg chg="mod">
            <ac:chgData name="Peter EDMUNDS (HAB)" userId="57fb2244-f77a-4291-bf83-84bcf6856161" providerId="ADAL" clId="{DB89AB8B-3AA7-4D3A-91C0-AD2B1E4544F7}" dt="2020-07-01T16:41:36.916" v="298" actId="208"/>
            <ac:spMkLst>
              <pc:docMk/>
              <pc:sldMasterMk cId="2603236934" sldId="2147483648"/>
              <pc:sldLayoutMk cId="1253677990" sldId="2147483676"/>
              <ac:spMk id="12" creationId="{70FF4AA0-F793-4FB9-9701-53912D138831}"/>
            </ac:spMkLst>
          </pc:spChg>
          <pc:spChg chg="add mod">
            <ac:chgData name="Peter EDMUNDS (HAB)" userId="57fb2244-f77a-4291-bf83-84bcf6856161" providerId="ADAL" clId="{DB89AB8B-3AA7-4D3A-91C0-AD2B1E4544F7}" dt="2020-07-01T15:19:12.882" v="82"/>
            <ac:spMkLst>
              <pc:docMk/>
              <pc:sldMasterMk cId="2603236934" sldId="2147483648"/>
              <pc:sldLayoutMk cId="1253677990" sldId="2147483676"/>
              <ac:spMk id="13" creationId="{6E2FB686-3CD3-4AC8-B2E9-FD6EBFE0CAD6}"/>
            </ac:spMkLst>
          </pc:spChg>
          <pc:spChg chg="mod">
            <ac:chgData name="Peter EDMUNDS (HAB)" userId="57fb2244-f77a-4291-bf83-84bcf6856161" providerId="ADAL" clId="{DB89AB8B-3AA7-4D3A-91C0-AD2B1E4544F7}" dt="2020-07-01T16:41:36.916" v="298" actId="208"/>
            <ac:spMkLst>
              <pc:docMk/>
              <pc:sldMasterMk cId="2603236934" sldId="2147483648"/>
              <pc:sldLayoutMk cId="1253677990" sldId="2147483676"/>
              <ac:spMk id="16" creationId="{E0548F70-1EE8-46CC-B7A0-211BE15C020D}"/>
            </ac:spMkLst>
          </pc:spChg>
          <pc:spChg chg="mod">
            <ac:chgData name="Peter EDMUNDS (HAB)" userId="57fb2244-f77a-4291-bf83-84bcf6856161" providerId="ADAL" clId="{DB89AB8B-3AA7-4D3A-91C0-AD2B1E4544F7}" dt="2020-07-01T16:41:38.883" v="299" actId="207"/>
            <ac:spMkLst>
              <pc:docMk/>
              <pc:sldMasterMk cId="2603236934" sldId="2147483648"/>
              <pc:sldLayoutMk cId="1253677990" sldId="2147483676"/>
              <ac:spMk id="22" creationId="{AB7D2E1E-71AD-4BD9-9BDA-6263D8E26588}"/>
            </ac:spMkLst>
          </pc:spChg>
          <pc:picChg chg="del">
            <ac:chgData name="Peter EDMUNDS (HAB)" userId="57fb2244-f77a-4291-bf83-84bcf6856161" providerId="ADAL" clId="{DB89AB8B-3AA7-4D3A-91C0-AD2B1E4544F7}" dt="2020-07-01T15:16:19.560" v="27" actId="478"/>
            <ac:picMkLst>
              <pc:docMk/>
              <pc:sldMasterMk cId="2603236934" sldId="2147483648"/>
              <pc:sldLayoutMk cId="1253677990" sldId="2147483676"/>
              <ac:picMk id="11" creationId="{902E4991-525E-4F0C-823F-DEF148FB6DD1}"/>
            </ac:picMkLst>
          </pc:picChg>
        </pc:sldLayoutChg>
        <pc:sldLayoutChg chg="modSp mod">
          <pc:chgData name="Peter EDMUNDS (HAB)" userId="57fb2244-f77a-4291-bf83-84bcf6856161" providerId="ADAL" clId="{DB89AB8B-3AA7-4D3A-91C0-AD2B1E4544F7}" dt="2020-07-01T15:15:52.968" v="9" actId="207"/>
          <pc:sldLayoutMkLst>
            <pc:docMk/>
            <pc:sldMasterMk cId="2603236934" sldId="2147483648"/>
            <pc:sldLayoutMk cId="1880700849" sldId="2147483677"/>
          </pc:sldLayoutMkLst>
          <pc:spChg chg="mod">
            <ac:chgData name="Peter EDMUNDS (HAB)" userId="57fb2244-f77a-4291-bf83-84bcf6856161" providerId="ADAL" clId="{DB89AB8B-3AA7-4D3A-91C0-AD2B1E4544F7}" dt="2020-07-01T15:15:30.148" v="0" actId="208"/>
            <ac:spMkLst>
              <pc:docMk/>
              <pc:sldMasterMk cId="2603236934" sldId="2147483648"/>
              <pc:sldLayoutMk cId="1880700849" sldId="2147483677"/>
              <ac:spMk id="16" creationId="{37A89079-236F-4A22-8FFF-9663B4EB1375}"/>
            </ac:spMkLst>
          </pc:spChg>
          <pc:spChg chg="mod">
            <ac:chgData name="Peter EDMUNDS (HAB)" userId="57fb2244-f77a-4291-bf83-84bcf6856161" providerId="ADAL" clId="{DB89AB8B-3AA7-4D3A-91C0-AD2B1E4544F7}" dt="2020-07-01T15:15:42.194" v="5" actId="208"/>
            <ac:spMkLst>
              <pc:docMk/>
              <pc:sldMasterMk cId="2603236934" sldId="2147483648"/>
              <pc:sldLayoutMk cId="1880700849" sldId="2147483677"/>
              <ac:spMk id="18" creationId="{8C55545C-5EF8-4BD6-947D-5B5F3AA27D7C}"/>
            </ac:spMkLst>
          </pc:spChg>
          <pc:spChg chg="mod">
            <ac:chgData name="Peter EDMUNDS (HAB)" userId="57fb2244-f77a-4291-bf83-84bcf6856161" providerId="ADAL" clId="{DB89AB8B-3AA7-4D3A-91C0-AD2B1E4544F7}" dt="2020-07-01T15:15:35.087" v="2" actId="207"/>
            <ac:spMkLst>
              <pc:docMk/>
              <pc:sldMasterMk cId="2603236934" sldId="2147483648"/>
              <pc:sldLayoutMk cId="1880700849" sldId="2147483677"/>
              <ac:spMk id="19" creationId="{5E8CD4EB-B962-44CB-8A10-BB7CDE6FBEE9}"/>
            </ac:spMkLst>
          </pc:spChg>
          <pc:spChg chg="mod">
            <ac:chgData name="Peter EDMUNDS (HAB)" userId="57fb2244-f77a-4291-bf83-84bcf6856161" providerId="ADAL" clId="{DB89AB8B-3AA7-4D3A-91C0-AD2B1E4544F7}" dt="2020-07-01T15:15:39.027" v="4" actId="207"/>
            <ac:spMkLst>
              <pc:docMk/>
              <pc:sldMasterMk cId="2603236934" sldId="2147483648"/>
              <pc:sldLayoutMk cId="1880700849" sldId="2147483677"/>
              <ac:spMk id="20" creationId="{1181F853-BF94-40DA-954D-58989AB8DE74}"/>
            </ac:spMkLst>
          </pc:spChg>
          <pc:spChg chg="mod">
            <ac:chgData name="Peter EDMUNDS (HAB)" userId="57fb2244-f77a-4291-bf83-84bcf6856161" providerId="ADAL" clId="{DB89AB8B-3AA7-4D3A-91C0-AD2B1E4544F7}" dt="2020-07-01T15:15:44.786" v="6" actId="208"/>
            <ac:spMkLst>
              <pc:docMk/>
              <pc:sldMasterMk cId="2603236934" sldId="2147483648"/>
              <pc:sldLayoutMk cId="1880700849" sldId="2147483677"/>
              <ac:spMk id="21" creationId="{6E63E400-D736-4FE2-A70F-1A4C9C1F87DD}"/>
            </ac:spMkLst>
          </pc:spChg>
          <pc:spChg chg="mod">
            <ac:chgData name="Peter EDMUNDS (HAB)" userId="57fb2244-f77a-4291-bf83-84bcf6856161" providerId="ADAL" clId="{DB89AB8B-3AA7-4D3A-91C0-AD2B1E4544F7}" dt="2020-07-01T15:15:48.710" v="7" actId="208"/>
            <ac:spMkLst>
              <pc:docMk/>
              <pc:sldMasterMk cId="2603236934" sldId="2147483648"/>
              <pc:sldLayoutMk cId="1880700849" sldId="2147483677"/>
              <ac:spMk id="22" creationId="{145ACC6F-56AA-4F4E-8FB5-FA694639643B}"/>
            </ac:spMkLst>
          </pc:spChg>
          <pc:spChg chg="mod">
            <ac:chgData name="Peter EDMUNDS (HAB)" userId="57fb2244-f77a-4291-bf83-84bcf6856161" providerId="ADAL" clId="{DB89AB8B-3AA7-4D3A-91C0-AD2B1E4544F7}" dt="2020-07-01T15:15:52.968" v="9" actId="207"/>
            <ac:spMkLst>
              <pc:docMk/>
              <pc:sldMasterMk cId="2603236934" sldId="2147483648"/>
              <pc:sldLayoutMk cId="1880700849" sldId="2147483677"/>
              <ac:spMk id="23" creationId="{2D5FE6A0-2FE4-4777-AEE8-EC2BEB3FC62C}"/>
            </ac:spMkLst>
          </pc:spChg>
          <pc:spChg chg="mod">
            <ac:chgData name="Peter EDMUNDS (HAB)" userId="57fb2244-f77a-4291-bf83-84bcf6856161" providerId="ADAL" clId="{DB89AB8B-3AA7-4D3A-91C0-AD2B1E4544F7}" dt="2020-07-01T15:15:52.968" v="9" actId="207"/>
            <ac:spMkLst>
              <pc:docMk/>
              <pc:sldMasterMk cId="2603236934" sldId="2147483648"/>
              <pc:sldLayoutMk cId="1880700849" sldId="2147483677"/>
              <ac:spMk id="24" creationId="{4736AEB8-69B7-45F4-B5DB-2D3F277911A2}"/>
            </ac:spMkLst>
          </pc:spChg>
        </pc:sldLayoutChg>
      </pc:sldMasterChg>
    </pc:docChg>
  </pc:docChgLst>
  <pc:docChgLst>
    <pc:chgData name="Peter EDMUNDS" userId="57fb2244-f77a-4291-bf83-84bcf6856161" providerId="ADAL" clId="{44264908-F95A-4C76-A22E-9408576B97A9}"/>
    <pc:docChg chg="addSld modSld">
      <pc:chgData name="Peter EDMUNDS" userId="57fb2244-f77a-4291-bf83-84bcf6856161" providerId="ADAL" clId="{44264908-F95A-4C76-A22E-9408576B97A9}" dt="2020-07-15T21:02:46.286" v="0"/>
      <pc:docMkLst>
        <pc:docMk/>
      </pc:docMkLst>
      <pc:sldChg chg="add">
        <pc:chgData name="Peter EDMUNDS" userId="57fb2244-f77a-4291-bf83-84bcf6856161" providerId="ADAL" clId="{44264908-F95A-4C76-A22E-9408576B97A9}" dt="2020-07-15T21:02:46.286" v="0"/>
        <pc:sldMkLst>
          <pc:docMk/>
          <pc:sldMk cId="2207074353" sldId="397"/>
        </pc:sldMkLst>
      </pc:sldChg>
    </pc:docChg>
  </pc:docChgLst>
  <pc:docChgLst>
    <pc:chgData name="Peter EDMUNDS" userId="57fb2244-f77a-4291-bf83-84bcf6856161" providerId="ADAL" clId="{D97D8D4D-E026-4515-A213-914F7E2FF0D8}"/>
    <pc:docChg chg="undo custSel modMainMaster">
      <pc:chgData name="Peter EDMUNDS" userId="57fb2244-f77a-4291-bf83-84bcf6856161" providerId="ADAL" clId="{D97D8D4D-E026-4515-A213-914F7E2FF0D8}" dt="2020-06-30T12:21:57.667" v="243" actId="208"/>
      <pc:docMkLst>
        <pc:docMk/>
      </pc:docMkLst>
      <pc:sldMasterChg chg="modSldLayout">
        <pc:chgData name="Peter EDMUNDS" userId="57fb2244-f77a-4291-bf83-84bcf6856161" providerId="ADAL" clId="{D97D8D4D-E026-4515-A213-914F7E2FF0D8}" dt="2020-06-30T12:21:57.667" v="243" actId="208"/>
        <pc:sldMasterMkLst>
          <pc:docMk/>
          <pc:sldMasterMk cId="2603236934" sldId="2147483648"/>
        </pc:sldMasterMkLst>
        <pc:sldLayoutChg chg="addSp delSp modSp">
          <pc:chgData name="Peter EDMUNDS" userId="57fb2244-f77a-4291-bf83-84bcf6856161" providerId="ADAL" clId="{D97D8D4D-E026-4515-A213-914F7E2FF0D8}" dt="2020-06-30T11:59:50.466" v="61" actId="1076"/>
          <pc:sldLayoutMkLst>
            <pc:docMk/>
            <pc:sldMasterMk cId="2603236934" sldId="2147483648"/>
            <pc:sldLayoutMk cId="1181954189" sldId="2147483650"/>
          </pc:sldLayoutMkLst>
          <pc:spChg chg="mod">
            <ac:chgData name="Peter EDMUNDS" userId="57fb2244-f77a-4291-bf83-84bcf6856161" providerId="ADAL" clId="{D97D8D4D-E026-4515-A213-914F7E2FF0D8}" dt="2020-06-30T11:53:29.051" v="47" actId="208"/>
            <ac:spMkLst>
              <pc:docMk/>
              <pc:sldMasterMk cId="2603236934" sldId="2147483648"/>
              <pc:sldLayoutMk cId="1181954189" sldId="2147483650"/>
              <ac:spMk id="7" creationId="{EF800E0C-4520-4D61-B97B-846CC00F2807}"/>
            </ac:spMkLst>
          </pc:spChg>
          <pc:spChg chg="mod">
            <ac:chgData name="Peter EDMUNDS" userId="57fb2244-f77a-4291-bf83-84bcf6856161" providerId="ADAL" clId="{D97D8D4D-E026-4515-A213-914F7E2FF0D8}" dt="2020-06-30T11:53:32.416" v="48" actId="208"/>
            <ac:spMkLst>
              <pc:docMk/>
              <pc:sldMasterMk cId="2603236934" sldId="2147483648"/>
              <pc:sldLayoutMk cId="1181954189" sldId="2147483650"/>
              <ac:spMk id="8" creationId="{5E268503-A08E-496A-806D-CE441E76005A}"/>
            </ac:spMkLst>
          </pc:spChg>
          <pc:spChg chg="mod">
            <ac:chgData name="Peter EDMUNDS" userId="57fb2244-f77a-4291-bf83-84bcf6856161" providerId="ADAL" clId="{D97D8D4D-E026-4515-A213-914F7E2FF0D8}" dt="2020-06-30T11:53:37.382" v="49" actId="208"/>
            <ac:spMkLst>
              <pc:docMk/>
              <pc:sldMasterMk cId="2603236934" sldId="2147483648"/>
              <pc:sldLayoutMk cId="1181954189" sldId="2147483650"/>
              <ac:spMk id="9" creationId="{64AB73D5-F6B9-4884-808F-1723F1FED97E}"/>
            </ac:spMkLst>
          </pc:spChg>
          <pc:spChg chg="mod">
            <ac:chgData name="Peter EDMUNDS" userId="57fb2244-f77a-4291-bf83-84bcf6856161" providerId="ADAL" clId="{D97D8D4D-E026-4515-A213-914F7E2FF0D8}" dt="2020-06-30T11:53:40.658" v="50" actId="208"/>
            <ac:spMkLst>
              <pc:docMk/>
              <pc:sldMasterMk cId="2603236934" sldId="2147483648"/>
              <pc:sldLayoutMk cId="1181954189" sldId="2147483650"/>
              <ac:spMk id="10" creationId="{739ED3E5-0569-444B-AC98-669827C4E83B}"/>
            </ac:spMkLst>
          </pc:spChg>
          <pc:spChg chg="mod">
            <ac:chgData name="Peter EDMUNDS" userId="57fb2244-f77a-4291-bf83-84bcf6856161" providerId="ADAL" clId="{D97D8D4D-E026-4515-A213-914F7E2FF0D8}" dt="2020-06-30T11:54:44.652" v="53" actId="208"/>
            <ac:spMkLst>
              <pc:docMk/>
              <pc:sldMasterMk cId="2603236934" sldId="2147483648"/>
              <pc:sldLayoutMk cId="1181954189" sldId="2147483650"/>
              <ac:spMk id="11" creationId="{E78C01C3-7EEC-445A-877E-FCDC2905DBB8}"/>
            </ac:spMkLst>
          </pc:spChg>
          <pc:spChg chg="mod">
            <ac:chgData name="Peter EDMUNDS" userId="57fb2244-f77a-4291-bf83-84bcf6856161" providerId="ADAL" clId="{D97D8D4D-E026-4515-A213-914F7E2FF0D8}" dt="2020-06-30T11:52:40.132" v="33" actId="208"/>
            <ac:spMkLst>
              <pc:docMk/>
              <pc:sldMasterMk cId="2603236934" sldId="2147483648"/>
              <pc:sldLayoutMk cId="1181954189" sldId="2147483650"/>
              <ac:spMk id="12" creationId="{09D869FA-2FDE-4C68-B53B-2AC11324B919}"/>
            </ac:spMkLst>
          </pc:spChg>
          <pc:spChg chg="mod">
            <ac:chgData name="Peter EDMUNDS" userId="57fb2244-f77a-4291-bf83-84bcf6856161" providerId="ADAL" clId="{D97D8D4D-E026-4515-A213-914F7E2FF0D8}" dt="2020-06-30T11:53:04.277" v="40" actId="208"/>
            <ac:spMkLst>
              <pc:docMk/>
              <pc:sldMasterMk cId="2603236934" sldId="2147483648"/>
              <pc:sldLayoutMk cId="1181954189" sldId="2147483650"/>
              <ac:spMk id="13" creationId="{7143DE02-551B-4DA1-9200-73B24E55C5AA}"/>
            </ac:spMkLst>
          </pc:spChg>
          <pc:spChg chg="mod">
            <ac:chgData name="Peter EDMUNDS" userId="57fb2244-f77a-4291-bf83-84bcf6856161" providerId="ADAL" clId="{D97D8D4D-E026-4515-A213-914F7E2FF0D8}" dt="2020-06-30T11:52:59.478" v="39" actId="208"/>
            <ac:spMkLst>
              <pc:docMk/>
              <pc:sldMasterMk cId="2603236934" sldId="2147483648"/>
              <pc:sldLayoutMk cId="1181954189" sldId="2147483650"/>
              <ac:spMk id="14" creationId="{B0BBCB77-B208-4CC0-9D7F-53759B546330}"/>
            </ac:spMkLst>
          </pc:spChg>
          <pc:spChg chg="mod">
            <ac:chgData name="Peter EDMUNDS" userId="57fb2244-f77a-4291-bf83-84bcf6856161" providerId="ADAL" clId="{D97D8D4D-E026-4515-A213-914F7E2FF0D8}" dt="2020-06-30T11:53:17.292" v="43" actId="208"/>
            <ac:spMkLst>
              <pc:docMk/>
              <pc:sldMasterMk cId="2603236934" sldId="2147483648"/>
              <pc:sldLayoutMk cId="1181954189" sldId="2147483650"/>
              <ac:spMk id="15" creationId="{B3709AB3-6F39-4FF0-93E0-19641FD17616}"/>
            </ac:spMkLst>
          </pc:spChg>
          <pc:spChg chg="mod">
            <ac:chgData name="Peter EDMUNDS" userId="57fb2244-f77a-4291-bf83-84bcf6856161" providerId="ADAL" clId="{D97D8D4D-E026-4515-A213-914F7E2FF0D8}" dt="2020-06-30T11:59:13.480" v="56" actId="1076"/>
            <ac:spMkLst>
              <pc:docMk/>
              <pc:sldMasterMk cId="2603236934" sldId="2147483648"/>
              <pc:sldLayoutMk cId="1181954189" sldId="2147483650"/>
              <ac:spMk id="16" creationId="{84B53DBC-4EC7-479F-A633-06117D97EFF6}"/>
            </ac:spMkLst>
          </pc:spChg>
          <pc:spChg chg="mod">
            <ac:chgData name="Peter EDMUNDS" userId="57fb2244-f77a-4291-bf83-84bcf6856161" providerId="ADAL" clId="{D97D8D4D-E026-4515-A213-914F7E2FF0D8}" dt="2020-06-30T11:59:26.475" v="59" actId="1076"/>
            <ac:spMkLst>
              <pc:docMk/>
              <pc:sldMasterMk cId="2603236934" sldId="2147483648"/>
              <pc:sldLayoutMk cId="1181954189" sldId="2147483650"/>
              <ac:spMk id="17" creationId="{A8F9586E-43FD-4B64-BD11-E7BD862520DF}"/>
            </ac:spMkLst>
          </pc:spChg>
          <pc:spChg chg="mod">
            <ac:chgData name="Peter EDMUNDS" userId="57fb2244-f77a-4291-bf83-84bcf6856161" providerId="ADAL" clId="{D97D8D4D-E026-4515-A213-914F7E2FF0D8}" dt="2020-06-30T11:59:32.461" v="60" actId="1076"/>
            <ac:spMkLst>
              <pc:docMk/>
              <pc:sldMasterMk cId="2603236934" sldId="2147483648"/>
              <pc:sldLayoutMk cId="1181954189" sldId="2147483650"/>
              <ac:spMk id="18" creationId="{8F91774B-7713-46F5-95F3-7CD763E07F74}"/>
            </ac:spMkLst>
          </pc:spChg>
          <pc:spChg chg="mod">
            <ac:chgData name="Peter EDMUNDS" userId="57fb2244-f77a-4291-bf83-84bcf6856161" providerId="ADAL" clId="{D97D8D4D-E026-4515-A213-914F7E2FF0D8}" dt="2020-06-30T11:59:50.466" v="61" actId="1076"/>
            <ac:spMkLst>
              <pc:docMk/>
              <pc:sldMasterMk cId="2603236934" sldId="2147483648"/>
              <pc:sldLayoutMk cId="1181954189" sldId="2147483650"/>
              <ac:spMk id="19" creationId="{88C99A90-C036-440A-A7BF-AEE73AB407A2}"/>
            </ac:spMkLst>
          </pc:spChg>
          <pc:spChg chg="mod">
            <ac:chgData name="Peter EDMUNDS" userId="57fb2244-f77a-4291-bf83-84bcf6856161" providerId="ADAL" clId="{D97D8D4D-E026-4515-A213-914F7E2FF0D8}" dt="2020-06-30T11:59:08.198" v="55" actId="1076"/>
            <ac:spMkLst>
              <pc:docMk/>
              <pc:sldMasterMk cId="2603236934" sldId="2147483648"/>
              <pc:sldLayoutMk cId="1181954189" sldId="2147483650"/>
              <ac:spMk id="20" creationId="{8092FB7C-D3DB-4C72-A164-F8E3A4B25625}"/>
            </ac:spMkLst>
          </pc:spChg>
          <pc:spChg chg="mod">
            <ac:chgData name="Peter EDMUNDS" userId="57fb2244-f77a-4291-bf83-84bcf6856161" providerId="ADAL" clId="{D97D8D4D-E026-4515-A213-914F7E2FF0D8}" dt="2020-06-30T11:59:19.324" v="58" actId="1076"/>
            <ac:spMkLst>
              <pc:docMk/>
              <pc:sldMasterMk cId="2603236934" sldId="2147483648"/>
              <pc:sldLayoutMk cId="1181954189" sldId="2147483650"/>
              <ac:spMk id="21" creationId="{004836C7-8FBD-4766-B525-19A359800FA0}"/>
            </ac:spMkLst>
          </pc:spChg>
          <pc:spChg chg="mod">
            <ac:chgData name="Peter EDMUNDS" userId="57fb2244-f77a-4291-bf83-84bcf6856161" providerId="ADAL" clId="{D97D8D4D-E026-4515-A213-914F7E2FF0D8}" dt="2020-06-30T11:49:00.034" v="10" actId="207"/>
            <ac:spMkLst>
              <pc:docMk/>
              <pc:sldMasterMk cId="2603236934" sldId="2147483648"/>
              <pc:sldLayoutMk cId="1181954189" sldId="2147483650"/>
              <ac:spMk id="27" creationId="{1F7DB36C-3EF4-47D7-9744-469E74E812F4}"/>
            </ac:spMkLst>
          </pc:spChg>
          <pc:picChg chg="add del mod">
            <ac:chgData name="Peter EDMUNDS" userId="57fb2244-f77a-4291-bf83-84bcf6856161" providerId="ADAL" clId="{D97D8D4D-E026-4515-A213-914F7E2FF0D8}" dt="2020-06-30T11:49:01.523" v="11" actId="478"/>
            <ac:picMkLst>
              <pc:docMk/>
              <pc:sldMasterMk cId="2603236934" sldId="2147483648"/>
              <pc:sldLayoutMk cId="1181954189" sldId="2147483650"/>
              <ac:picMk id="2" creationId="{DBC17CE6-F00E-4744-9A6B-309365F47A49}"/>
            </ac:picMkLst>
          </pc:picChg>
          <pc:picChg chg="add del mod">
            <ac:chgData name="Peter EDMUNDS" userId="57fb2244-f77a-4291-bf83-84bcf6856161" providerId="ADAL" clId="{D97D8D4D-E026-4515-A213-914F7E2FF0D8}" dt="2020-06-30T11:51:01.538" v="22" actId="478"/>
            <ac:picMkLst>
              <pc:docMk/>
              <pc:sldMasterMk cId="2603236934" sldId="2147483648"/>
              <pc:sldLayoutMk cId="1181954189" sldId="2147483650"/>
              <ac:picMk id="4" creationId="{E5185796-8FA2-4F98-9ECE-F2AF73CBF175}"/>
            </ac:picMkLst>
          </pc:picChg>
          <pc:picChg chg="add mod">
            <ac:chgData name="Peter EDMUNDS" userId="57fb2244-f77a-4291-bf83-84bcf6856161" providerId="ADAL" clId="{D97D8D4D-E026-4515-A213-914F7E2FF0D8}" dt="2020-06-30T11:51:14.244" v="27" actId="1076"/>
            <ac:picMkLst>
              <pc:docMk/>
              <pc:sldMasterMk cId="2603236934" sldId="2147483648"/>
              <pc:sldLayoutMk cId="1181954189" sldId="2147483650"/>
              <ac:picMk id="5" creationId="{135B07DB-C637-49DF-A9B2-D7ED5DAA292A}"/>
            </ac:picMkLst>
          </pc:picChg>
          <pc:picChg chg="del mod">
            <ac:chgData name="Peter EDMUNDS" userId="57fb2244-f77a-4291-bf83-84bcf6856161" providerId="ADAL" clId="{D97D8D4D-E026-4515-A213-914F7E2FF0D8}" dt="2020-06-30T11:46:36.902" v="1" actId="478"/>
            <ac:picMkLst>
              <pc:docMk/>
              <pc:sldMasterMk cId="2603236934" sldId="2147483648"/>
              <pc:sldLayoutMk cId="1181954189" sldId="2147483650"/>
              <ac:picMk id="28" creationId="{9F5DEAAD-0A65-4021-B78F-3A19AA82B696}"/>
            </ac:picMkLst>
          </pc:picChg>
        </pc:sldLayoutChg>
        <pc:sldLayoutChg chg="addSp delSp modSp">
          <pc:chgData name="Peter EDMUNDS" userId="57fb2244-f77a-4291-bf83-84bcf6856161" providerId="ADAL" clId="{D97D8D4D-E026-4515-A213-914F7E2FF0D8}" dt="2020-06-30T12:05:22.622" v="138" actId="208"/>
          <pc:sldLayoutMkLst>
            <pc:docMk/>
            <pc:sldMasterMk cId="2603236934" sldId="2147483648"/>
            <pc:sldLayoutMk cId="1247809271" sldId="2147483660"/>
          </pc:sldLayoutMkLst>
          <pc:spChg chg="mod">
            <ac:chgData name="Peter EDMUNDS" userId="57fb2244-f77a-4291-bf83-84bcf6856161" providerId="ADAL" clId="{D97D8D4D-E026-4515-A213-914F7E2FF0D8}" dt="2020-06-30T12:05:06.359" v="133" actId="208"/>
            <ac:spMkLst>
              <pc:docMk/>
              <pc:sldMasterMk cId="2603236934" sldId="2147483648"/>
              <pc:sldLayoutMk cId="1247809271" sldId="2147483660"/>
              <ac:spMk id="4" creationId="{50670FC4-B1BE-4CCF-9111-CFE3D8CAE3EA}"/>
            </ac:spMkLst>
          </pc:spChg>
          <pc:spChg chg="mod">
            <ac:chgData name="Peter EDMUNDS" userId="57fb2244-f77a-4291-bf83-84bcf6856161" providerId="ADAL" clId="{D97D8D4D-E026-4515-A213-914F7E2FF0D8}" dt="2020-06-30T12:05:15.108" v="135" actId="208"/>
            <ac:spMkLst>
              <pc:docMk/>
              <pc:sldMasterMk cId="2603236934" sldId="2147483648"/>
              <pc:sldLayoutMk cId="1247809271" sldId="2147483660"/>
              <ac:spMk id="5" creationId="{753E6534-3074-4905-804D-B4C79367EED2}"/>
            </ac:spMkLst>
          </pc:spChg>
          <pc:spChg chg="mod">
            <ac:chgData name="Peter EDMUNDS" userId="57fb2244-f77a-4291-bf83-84bcf6856161" providerId="ADAL" clId="{D97D8D4D-E026-4515-A213-914F7E2FF0D8}" dt="2020-06-30T12:05:17.864" v="136" actId="208"/>
            <ac:spMkLst>
              <pc:docMk/>
              <pc:sldMasterMk cId="2603236934" sldId="2147483648"/>
              <pc:sldLayoutMk cId="1247809271" sldId="2147483660"/>
              <ac:spMk id="6" creationId="{F5D52918-9308-4B53-9A68-93D5A7D6638E}"/>
            </ac:spMkLst>
          </pc:spChg>
          <pc:spChg chg="mod">
            <ac:chgData name="Peter EDMUNDS" userId="57fb2244-f77a-4291-bf83-84bcf6856161" providerId="ADAL" clId="{D97D8D4D-E026-4515-A213-914F7E2FF0D8}" dt="2020-06-30T12:05:20.433" v="137" actId="208"/>
            <ac:spMkLst>
              <pc:docMk/>
              <pc:sldMasterMk cId="2603236934" sldId="2147483648"/>
              <pc:sldLayoutMk cId="1247809271" sldId="2147483660"/>
              <ac:spMk id="7" creationId="{67272191-372C-4A8E-9255-9A9D4B8B8774}"/>
            </ac:spMkLst>
          </pc:spChg>
          <pc:spChg chg="mod">
            <ac:chgData name="Peter EDMUNDS" userId="57fb2244-f77a-4291-bf83-84bcf6856161" providerId="ADAL" clId="{D97D8D4D-E026-4515-A213-914F7E2FF0D8}" dt="2020-06-30T12:05:22.622" v="138" actId="208"/>
            <ac:spMkLst>
              <pc:docMk/>
              <pc:sldMasterMk cId="2603236934" sldId="2147483648"/>
              <pc:sldLayoutMk cId="1247809271" sldId="2147483660"/>
              <ac:spMk id="8" creationId="{E8916B18-71F9-457D-A320-ABD75F26B5B5}"/>
            </ac:spMkLst>
          </pc:spChg>
          <pc:spChg chg="mod">
            <ac:chgData name="Peter EDMUNDS" userId="57fb2244-f77a-4291-bf83-84bcf6856161" providerId="ADAL" clId="{D97D8D4D-E026-4515-A213-914F7E2FF0D8}" dt="2020-06-30T12:03:58.949" v="117" actId="208"/>
            <ac:spMkLst>
              <pc:docMk/>
              <pc:sldMasterMk cId="2603236934" sldId="2147483648"/>
              <pc:sldLayoutMk cId="1247809271" sldId="2147483660"/>
              <ac:spMk id="13" creationId="{213A6664-0A7E-4ED6-8FBF-AF646F9F0609}"/>
            </ac:spMkLst>
          </pc:spChg>
          <pc:picChg chg="add">
            <ac:chgData name="Peter EDMUNDS" userId="57fb2244-f77a-4291-bf83-84bcf6856161" providerId="ADAL" clId="{D97D8D4D-E026-4515-A213-914F7E2FF0D8}" dt="2020-06-30T12:00:11.213" v="63"/>
            <ac:picMkLst>
              <pc:docMk/>
              <pc:sldMasterMk cId="2603236934" sldId="2147483648"/>
              <pc:sldLayoutMk cId="1247809271" sldId="2147483660"/>
              <ac:picMk id="12" creationId="{153C1A93-FD80-4782-936F-E011C1186773}"/>
            </ac:picMkLst>
          </pc:picChg>
          <pc:picChg chg="del">
            <ac:chgData name="Peter EDMUNDS" userId="57fb2244-f77a-4291-bf83-84bcf6856161" providerId="ADAL" clId="{D97D8D4D-E026-4515-A213-914F7E2FF0D8}" dt="2020-06-30T12:00:06.182" v="62" actId="478"/>
            <ac:picMkLst>
              <pc:docMk/>
              <pc:sldMasterMk cId="2603236934" sldId="2147483648"/>
              <pc:sldLayoutMk cId="1247809271" sldId="2147483660"/>
              <ac:picMk id="14" creationId="{BD8F1D76-42BD-4183-BFED-E728ECEB9CCC}"/>
            </ac:picMkLst>
          </pc:picChg>
        </pc:sldLayoutChg>
        <pc:sldLayoutChg chg="addSp delSp modSp">
          <pc:chgData name="Peter EDMUNDS" userId="57fb2244-f77a-4291-bf83-84bcf6856161" providerId="ADAL" clId="{D97D8D4D-E026-4515-A213-914F7E2FF0D8}" dt="2020-06-30T12:05:41.696" v="144" actId="208"/>
          <pc:sldLayoutMkLst>
            <pc:docMk/>
            <pc:sldMasterMk cId="2603236934" sldId="2147483648"/>
            <pc:sldLayoutMk cId="3686479584" sldId="2147483661"/>
          </pc:sldLayoutMkLst>
          <pc:spChg chg="mod">
            <ac:chgData name="Peter EDMUNDS" userId="57fb2244-f77a-4291-bf83-84bcf6856161" providerId="ADAL" clId="{D97D8D4D-E026-4515-A213-914F7E2FF0D8}" dt="2020-06-30T12:05:33.787" v="140" actId="208"/>
            <ac:spMkLst>
              <pc:docMk/>
              <pc:sldMasterMk cId="2603236934" sldId="2147483648"/>
              <pc:sldLayoutMk cId="3686479584" sldId="2147483661"/>
              <ac:spMk id="5" creationId="{674DAE1A-0CC0-43A5-B255-1FE7869D4297}"/>
            </ac:spMkLst>
          </pc:spChg>
          <pc:spChg chg="mod">
            <ac:chgData name="Peter EDMUNDS" userId="57fb2244-f77a-4291-bf83-84bcf6856161" providerId="ADAL" clId="{D97D8D4D-E026-4515-A213-914F7E2FF0D8}" dt="2020-06-30T12:05:37.060" v="142" actId="207"/>
            <ac:spMkLst>
              <pc:docMk/>
              <pc:sldMasterMk cId="2603236934" sldId="2147483648"/>
              <pc:sldLayoutMk cId="3686479584" sldId="2147483661"/>
              <ac:spMk id="6" creationId="{4A1AB901-BD08-4A90-8A37-1E8881BC335C}"/>
            </ac:spMkLst>
          </pc:spChg>
          <pc:spChg chg="mod">
            <ac:chgData name="Peter EDMUNDS" userId="57fb2244-f77a-4291-bf83-84bcf6856161" providerId="ADAL" clId="{D97D8D4D-E026-4515-A213-914F7E2FF0D8}" dt="2020-06-30T12:05:39.573" v="143" actId="208"/>
            <ac:spMkLst>
              <pc:docMk/>
              <pc:sldMasterMk cId="2603236934" sldId="2147483648"/>
              <pc:sldLayoutMk cId="3686479584" sldId="2147483661"/>
              <ac:spMk id="7" creationId="{B242F356-A348-4982-92EB-0DA040DFE888}"/>
            </ac:spMkLst>
          </pc:spChg>
          <pc:spChg chg="mod">
            <ac:chgData name="Peter EDMUNDS" userId="57fb2244-f77a-4291-bf83-84bcf6856161" providerId="ADAL" clId="{D97D8D4D-E026-4515-A213-914F7E2FF0D8}" dt="2020-06-30T12:05:41.696" v="144" actId="208"/>
            <ac:spMkLst>
              <pc:docMk/>
              <pc:sldMasterMk cId="2603236934" sldId="2147483648"/>
              <pc:sldLayoutMk cId="3686479584" sldId="2147483661"/>
              <ac:spMk id="8" creationId="{69347FDD-CB4A-4987-9D00-AB960D5C4E5C}"/>
            </ac:spMkLst>
          </pc:spChg>
          <pc:spChg chg="mod">
            <ac:chgData name="Peter EDMUNDS" userId="57fb2244-f77a-4291-bf83-84bcf6856161" providerId="ADAL" clId="{D97D8D4D-E026-4515-A213-914F7E2FF0D8}" dt="2020-06-30T12:05:31.456" v="139" actId="208"/>
            <ac:spMkLst>
              <pc:docMk/>
              <pc:sldMasterMk cId="2603236934" sldId="2147483648"/>
              <pc:sldLayoutMk cId="3686479584" sldId="2147483661"/>
              <ac:spMk id="9" creationId="{B1291035-4345-49B6-8034-E83C8CAB1FAD}"/>
            </ac:spMkLst>
          </pc:spChg>
          <pc:spChg chg="mod">
            <ac:chgData name="Peter EDMUNDS" userId="57fb2244-f77a-4291-bf83-84bcf6856161" providerId="ADAL" clId="{D97D8D4D-E026-4515-A213-914F7E2FF0D8}" dt="2020-06-30T12:04:04.426" v="118" actId="207"/>
            <ac:spMkLst>
              <pc:docMk/>
              <pc:sldMasterMk cId="2603236934" sldId="2147483648"/>
              <pc:sldLayoutMk cId="3686479584" sldId="2147483661"/>
              <ac:spMk id="14" creationId="{7E69E080-DD90-4F74-AA5C-36D62D05EFC9}"/>
            </ac:spMkLst>
          </pc:spChg>
          <pc:picChg chg="add mod">
            <ac:chgData name="Peter EDMUNDS" userId="57fb2244-f77a-4291-bf83-84bcf6856161" providerId="ADAL" clId="{D97D8D4D-E026-4515-A213-914F7E2FF0D8}" dt="2020-06-30T12:00:14.624" v="67" actId="1035"/>
            <ac:picMkLst>
              <pc:docMk/>
              <pc:sldMasterMk cId="2603236934" sldId="2147483648"/>
              <pc:sldLayoutMk cId="3686479584" sldId="2147483661"/>
              <ac:picMk id="12" creationId="{EF6EA49C-E5B1-4B46-8569-86D1F445DAB8}"/>
            </ac:picMkLst>
          </pc:picChg>
          <pc:picChg chg="del">
            <ac:chgData name="Peter EDMUNDS" userId="57fb2244-f77a-4291-bf83-84bcf6856161" providerId="ADAL" clId="{D97D8D4D-E026-4515-A213-914F7E2FF0D8}" dt="2020-06-30T12:00:12.663" v="64" actId="478"/>
            <ac:picMkLst>
              <pc:docMk/>
              <pc:sldMasterMk cId="2603236934" sldId="2147483648"/>
              <pc:sldLayoutMk cId="3686479584" sldId="2147483661"/>
              <ac:picMk id="15" creationId="{D36CE275-C02F-44FA-BD65-2CCDE6146D39}"/>
            </ac:picMkLst>
          </pc:picChg>
        </pc:sldLayoutChg>
        <pc:sldLayoutChg chg="addSp delSp modSp">
          <pc:chgData name="Peter EDMUNDS" userId="57fb2244-f77a-4291-bf83-84bcf6856161" providerId="ADAL" clId="{D97D8D4D-E026-4515-A213-914F7E2FF0D8}" dt="2020-06-30T12:05:55.442" v="150" actId="208"/>
          <pc:sldLayoutMkLst>
            <pc:docMk/>
            <pc:sldMasterMk cId="2603236934" sldId="2147483648"/>
            <pc:sldLayoutMk cId="1653136432" sldId="2147483662"/>
          </pc:sldLayoutMkLst>
          <pc:spChg chg="mod">
            <ac:chgData name="Peter EDMUNDS" userId="57fb2244-f77a-4291-bf83-84bcf6856161" providerId="ADAL" clId="{D97D8D4D-E026-4515-A213-914F7E2FF0D8}" dt="2020-06-30T12:05:48.289" v="146" actId="208"/>
            <ac:spMkLst>
              <pc:docMk/>
              <pc:sldMasterMk cId="2603236934" sldId="2147483648"/>
              <pc:sldLayoutMk cId="1653136432" sldId="2147483662"/>
              <ac:spMk id="5" creationId="{7986B3DB-F66E-4649-8DAE-977FA0BFD062}"/>
            </ac:spMkLst>
          </pc:spChg>
          <pc:spChg chg="mod">
            <ac:chgData name="Peter EDMUNDS" userId="57fb2244-f77a-4291-bf83-84bcf6856161" providerId="ADAL" clId="{D97D8D4D-E026-4515-A213-914F7E2FF0D8}" dt="2020-06-30T12:05:50.792" v="147" actId="208"/>
            <ac:spMkLst>
              <pc:docMk/>
              <pc:sldMasterMk cId="2603236934" sldId="2147483648"/>
              <pc:sldLayoutMk cId="1653136432" sldId="2147483662"/>
              <ac:spMk id="6" creationId="{197C638C-F41D-4B04-ABD7-6F8D71098089}"/>
            </ac:spMkLst>
          </pc:spChg>
          <pc:spChg chg="mod">
            <ac:chgData name="Peter EDMUNDS" userId="57fb2244-f77a-4291-bf83-84bcf6856161" providerId="ADAL" clId="{D97D8D4D-E026-4515-A213-914F7E2FF0D8}" dt="2020-06-30T12:05:53.310" v="149" actId="207"/>
            <ac:spMkLst>
              <pc:docMk/>
              <pc:sldMasterMk cId="2603236934" sldId="2147483648"/>
              <pc:sldLayoutMk cId="1653136432" sldId="2147483662"/>
              <ac:spMk id="7" creationId="{3D74E23C-1AAF-4626-84B9-BC8FC82DEFD3}"/>
            </ac:spMkLst>
          </pc:spChg>
          <pc:spChg chg="mod">
            <ac:chgData name="Peter EDMUNDS" userId="57fb2244-f77a-4291-bf83-84bcf6856161" providerId="ADAL" clId="{D97D8D4D-E026-4515-A213-914F7E2FF0D8}" dt="2020-06-30T12:05:55.442" v="150" actId="208"/>
            <ac:spMkLst>
              <pc:docMk/>
              <pc:sldMasterMk cId="2603236934" sldId="2147483648"/>
              <pc:sldLayoutMk cId="1653136432" sldId="2147483662"/>
              <ac:spMk id="8" creationId="{198A41D4-0A62-462C-B057-F92C270B8BE1}"/>
            </ac:spMkLst>
          </pc:spChg>
          <pc:spChg chg="mod">
            <ac:chgData name="Peter EDMUNDS" userId="57fb2244-f77a-4291-bf83-84bcf6856161" providerId="ADAL" clId="{D97D8D4D-E026-4515-A213-914F7E2FF0D8}" dt="2020-06-30T12:05:46.070" v="145" actId="208"/>
            <ac:spMkLst>
              <pc:docMk/>
              <pc:sldMasterMk cId="2603236934" sldId="2147483648"/>
              <pc:sldLayoutMk cId="1653136432" sldId="2147483662"/>
              <ac:spMk id="9" creationId="{6DB8BA89-5D51-4159-A869-2DDA01BFD983}"/>
            </ac:spMkLst>
          </pc:spChg>
          <pc:spChg chg="mod">
            <ac:chgData name="Peter EDMUNDS" userId="57fb2244-f77a-4291-bf83-84bcf6856161" providerId="ADAL" clId="{D97D8D4D-E026-4515-A213-914F7E2FF0D8}" dt="2020-06-30T12:04:07.274" v="119" actId="207"/>
            <ac:spMkLst>
              <pc:docMk/>
              <pc:sldMasterMk cId="2603236934" sldId="2147483648"/>
              <pc:sldLayoutMk cId="1653136432" sldId="2147483662"/>
              <ac:spMk id="14" creationId="{2B2957C3-DF0D-46A4-A102-AD92A8BBAD7F}"/>
            </ac:spMkLst>
          </pc:spChg>
          <pc:picChg chg="add">
            <ac:chgData name="Peter EDMUNDS" userId="57fb2244-f77a-4291-bf83-84bcf6856161" providerId="ADAL" clId="{D97D8D4D-E026-4515-A213-914F7E2FF0D8}" dt="2020-06-30T12:00:17.320" v="69"/>
            <ac:picMkLst>
              <pc:docMk/>
              <pc:sldMasterMk cId="2603236934" sldId="2147483648"/>
              <pc:sldLayoutMk cId="1653136432" sldId="2147483662"/>
              <ac:picMk id="12" creationId="{F50A4281-A6DC-4C7B-91B4-A53C672674A8}"/>
            </ac:picMkLst>
          </pc:picChg>
          <pc:picChg chg="del">
            <ac:chgData name="Peter EDMUNDS" userId="57fb2244-f77a-4291-bf83-84bcf6856161" providerId="ADAL" clId="{D97D8D4D-E026-4515-A213-914F7E2FF0D8}" dt="2020-06-30T12:00:17.100" v="68" actId="478"/>
            <ac:picMkLst>
              <pc:docMk/>
              <pc:sldMasterMk cId="2603236934" sldId="2147483648"/>
              <pc:sldLayoutMk cId="1653136432" sldId="2147483662"/>
              <ac:picMk id="15" creationId="{BF039451-4584-446B-96D1-BC979D288802}"/>
            </ac:picMkLst>
          </pc:picChg>
        </pc:sldLayoutChg>
        <pc:sldLayoutChg chg="addSp delSp modSp">
          <pc:chgData name="Peter EDMUNDS" userId="57fb2244-f77a-4291-bf83-84bcf6856161" providerId="ADAL" clId="{D97D8D4D-E026-4515-A213-914F7E2FF0D8}" dt="2020-06-30T12:06:19.598" v="156" actId="207"/>
          <pc:sldLayoutMkLst>
            <pc:docMk/>
            <pc:sldMasterMk cId="2603236934" sldId="2147483648"/>
            <pc:sldLayoutMk cId="3871895606" sldId="2147483663"/>
          </pc:sldLayoutMkLst>
          <pc:spChg chg="mod">
            <ac:chgData name="Peter EDMUNDS" userId="57fb2244-f77a-4291-bf83-84bcf6856161" providerId="ADAL" clId="{D97D8D4D-E026-4515-A213-914F7E2FF0D8}" dt="2020-06-30T12:06:12.511" v="152" actId="208"/>
            <ac:spMkLst>
              <pc:docMk/>
              <pc:sldMasterMk cId="2603236934" sldId="2147483648"/>
              <pc:sldLayoutMk cId="3871895606" sldId="2147483663"/>
              <ac:spMk id="5" creationId="{FFFD9FC6-D0BB-45CB-AB94-44CB54B02CE5}"/>
            </ac:spMkLst>
          </pc:spChg>
          <pc:spChg chg="mod">
            <ac:chgData name="Peter EDMUNDS" userId="57fb2244-f77a-4291-bf83-84bcf6856161" providerId="ADAL" clId="{D97D8D4D-E026-4515-A213-914F7E2FF0D8}" dt="2020-06-30T12:06:14.674" v="153" actId="208"/>
            <ac:spMkLst>
              <pc:docMk/>
              <pc:sldMasterMk cId="2603236934" sldId="2147483648"/>
              <pc:sldLayoutMk cId="3871895606" sldId="2147483663"/>
              <ac:spMk id="6" creationId="{2A6B7DFB-3493-4763-86D6-FC1EABF8E201}"/>
            </ac:spMkLst>
          </pc:spChg>
          <pc:spChg chg="mod">
            <ac:chgData name="Peter EDMUNDS" userId="57fb2244-f77a-4291-bf83-84bcf6856161" providerId="ADAL" clId="{D97D8D4D-E026-4515-A213-914F7E2FF0D8}" dt="2020-06-30T12:06:17.223" v="154" actId="208"/>
            <ac:spMkLst>
              <pc:docMk/>
              <pc:sldMasterMk cId="2603236934" sldId="2147483648"/>
              <pc:sldLayoutMk cId="3871895606" sldId="2147483663"/>
              <ac:spMk id="7" creationId="{BC64F25B-2E13-4DC0-B429-4F235CC18101}"/>
            </ac:spMkLst>
          </pc:spChg>
          <pc:spChg chg="mod">
            <ac:chgData name="Peter EDMUNDS" userId="57fb2244-f77a-4291-bf83-84bcf6856161" providerId="ADAL" clId="{D97D8D4D-E026-4515-A213-914F7E2FF0D8}" dt="2020-06-30T12:06:19.598" v="156" actId="207"/>
            <ac:spMkLst>
              <pc:docMk/>
              <pc:sldMasterMk cId="2603236934" sldId="2147483648"/>
              <pc:sldLayoutMk cId="3871895606" sldId="2147483663"/>
              <ac:spMk id="8" creationId="{6F6A4F4E-3C6C-4F8F-9C65-EE89A368D0A4}"/>
            </ac:spMkLst>
          </pc:spChg>
          <pc:spChg chg="mod">
            <ac:chgData name="Peter EDMUNDS" userId="57fb2244-f77a-4291-bf83-84bcf6856161" providerId="ADAL" clId="{D97D8D4D-E026-4515-A213-914F7E2FF0D8}" dt="2020-06-30T12:06:09.727" v="151" actId="208"/>
            <ac:spMkLst>
              <pc:docMk/>
              <pc:sldMasterMk cId="2603236934" sldId="2147483648"/>
              <pc:sldLayoutMk cId="3871895606" sldId="2147483663"/>
              <ac:spMk id="9" creationId="{BF9993D6-540A-4A42-BA0A-804F85E72448}"/>
            </ac:spMkLst>
          </pc:spChg>
          <pc:spChg chg="mod">
            <ac:chgData name="Peter EDMUNDS" userId="57fb2244-f77a-4291-bf83-84bcf6856161" providerId="ADAL" clId="{D97D8D4D-E026-4515-A213-914F7E2FF0D8}" dt="2020-06-30T12:04:09.671" v="120" actId="207"/>
            <ac:spMkLst>
              <pc:docMk/>
              <pc:sldMasterMk cId="2603236934" sldId="2147483648"/>
              <pc:sldLayoutMk cId="3871895606" sldId="2147483663"/>
              <ac:spMk id="14" creationId="{2EEB6042-05A0-4BB3-A021-5EEE730AD6F3}"/>
            </ac:spMkLst>
          </pc:spChg>
          <pc:picChg chg="add">
            <ac:chgData name="Peter EDMUNDS" userId="57fb2244-f77a-4291-bf83-84bcf6856161" providerId="ADAL" clId="{D97D8D4D-E026-4515-A213-914F7E2FF0D8}" dt="2020-06-30T12:00:19.712" v="71"/>
            <ac:picMkLst>
              <pc:docMk/>
              <pc:sldMasterMk cId="2603236934" sldId="2147483648"/>
              <pc:sldLayoutMk cId="3871895606" sldId="2147483663"/>
              <ac:picMk id="12" creationId="{2389D82F-A837-4FB5-B650-DBACC8773E04}"/>
            </ac:picMkLst>
          </pc:picChg>
          <pc:picChg chg="del">
            <ac:chgData name="Peter EDMUNDS" userId="57fb2244-f77a-4291-bf83-84bcf6856161" providerId="ADAL" clId="{D97D8D4D-E026-4515-A213-914F7E2FF0D8}" dt="2020-06-30T12:00:19.471" v="70" actId="478"/>
            <ac:picMkLst>
              <pc:docMk/>
              <pc:sldMasterMk cId="2603236934" sldId="2147483648"/>
              <pc:sldLayoutMk cId="3871895606" sldId="2147483663"/>
              <ac:picMk id="15" creationId="{640660DD-BF73-4E1E-9DC1-AF46F8412868}"/>
            </ac:picMkLst>
          </pc:picChg>
        </pc:sldLayoutChg>
        <pc:sldLayoutChg chg="addSp delSp modSp">
          <pc:chgData name="Peter EDMUNDS" userId="57fb2244-f77a-4291-bf83-84bcf6856161" providerId="ADAL" clId="{D97D8D4D-E026-4515-A213-914F7E2FF0D8}" dt="2020-06-30T12:03:28.856" v="113" actId="208"/>
          <pc:sldLayoutMkLst>
            <pc:docMk/>
            <pc:sldMasterMk cId="2603236934" sldId="2147483648"/>
            <pc:sldLayoutMk cId="4260661887" sldId="2147483664"/>
          </pc:sldLayoutMkLst>
          <pc:spChg chg="del">
            <ac:chgData name="Peter EDMUNDS" userId="57fb2244-f77a-4291-bf83-84bcf6856161" providerId="ADAL" clId="{D97D8D4D-E026-4515-A213-914F7E2FF0D8}" dt="2020-06-30T12:03:14.342" v="110" actId="478"/>
            <ac:spMkLst>
              <pc:docMk/>
              <pc:sldMasterMk cId="2603236934" sldId="2147483648"/>
              <pc:sldLayoutMk cId="4260661887" sldId="2147483664"/>
              <ac:spMk id="4" creationId="{50670FC4-B1BE-4CCF-9111-CFE3D8CAE3EA}"/>
            </ac:spMkLst>
          </pc:spChg>
          <pc:spChg chg="del">
            <ac:chgData name="Peter EDMUNDS" userId="57fb2244-f77a-4291-bf83-84bcf6856161" providerId="ADAL" clId="{D97D8D4D-E026-4515-A213-914F7E2FF0D8}" dt="2020-06-30T12:03:14.342" v="110" actId="478"/>
            <ac:spMkLst>
              <pc:docMk/>
              <pc:sldMasterMk cId="2603236934" sldId="2147483648"/>
              <pc:sldLayoutMk cId="4260661887" sldId="2147483664"/>
              <ac:spMk id="5" creationId="{753E6534-3074-4905-804D-B4C79367EED2}"/>
            </ac:spMkLst>
          </pc:spChg>
          <pc:spChg chg="del">
            <ac:chgData name="Peter EDMUNDS" userId="57fb2244-f77a-4291-bf83-84bcf6856161" providerId="ADAL" clId="{D97D8D4D-E026-4515-A213-914F7E2FF0D8}" dt="2020-06-30T12:03:14.342" v="110" actId="478"/>
            <ac:spMkLst>
              <pc:docMk/>
              <pc:sldMasterMk cId="2603236934" sldId="2147483648"/>
              <pc:sldLayoutMk cId="4260661887" sldId="2147483664"/>
              <ac:spMk id="6" creationId="{F5D52918-9308-4B53-9A68-93D5A7D6638E}"/>
            </ac:spMkLst>
          </pc:spChg>
          <pc:spChg chg="del">
            <ac:chgData name="Peter EDMUNDS" userId="57fb2244-f77a-4291-bf83-84bcf6856161" providerId="ADAL" clId="{D97D8D4D-E026-4515-A213-914F7E2FF0D8}" dt="2020-06-30T12:03:14.342" v="110" actId="478"/>
            <ac:spMkLst>
              <pc:docMk/>
              <pc:sldMasterMk cId="2603236934" sldId="2147483648"/>
              <pc:sldLayoutMk cId="4260661887" sldId="2147483664"/>
              <ac:spMk id="7" creationId="{67272191-372C-4A8E-9255-9A9D4B8B8774}"/>
            </ac:spMkLst>
          </pc:spChg>
          <pc:spChg chg="del">
            <ac:chgData name="Peter EDMUNDS" userId="57fb2244-f77a-4291-bf83-84bcf6856161" providerId="ADAL" clId="{D97D8D4D-E026-4515-A213-914F7E2FF0D8}" dt="2020-06-30T12:03:14.342" v="110" actId="478"/>
            <ac:spMkLst>
              <pc:docMk/>
              <pc:sldMasterMk cId="2603236934" sldId="2147483648"/>
              <pc:sldLayoutMk cId="4260661887" sldId="2147483664"/>
              <ac:spMk id="8" creationId="{E8916B18-71F9-457D-A320-ABD75F26B5B5}"/>
            </ac:spMkLst>
          </pc:spChg>
          <pc:spChg chg="mod">
            <ac:chgData name="Peter EDMUNDS" userId="57fb2244-f77a-4291-bf83-84bcf6856161" providerId="ADAL" clId="{D97D8D4D-E026-4515-A213-914F7E2FF0D8}" dt="2020-06-30T12:03:26.081" v="112" actId="208"/>
            <ac:spMkLst>
              <pc:docMk/>
              <pc:sldMasterMk cId="2603236934" sldId="2147483648"/>
              <pc:sldLayoutMk cId="4260661887" sldId="2147483664"/>
              <ac:spMk id="9" creationId="{0B8ABD72-1160-4214-8734-C05D02D4BC8C}"/>
            </ac:spMkLst>
          </pc:spChg>
          <pc:spChg chg="mod">
            <ac:chgData name="Peter EDMUNDS" userId="57fb2244-f77a-4291-bf83-84bcf6856161" providerId="ADAL" clId="{D97D8D4D-E026-4515-A213-914F7E2FF0D8}" dt="2020-06-30T12:03:28.856" v="113" actId="208"/>
            <ac:spMkLst>
              <pc:docMk/>
              <pc:sldMasterMk cId="2603236934" sldId="2147483648"/>
              <pc:sldLayoutMk cId="4260661887" sldId="2147483664"/>
              <ac:spMk id="10" creationId="{426FE47C-5C79-4F2C-8688-CF56B191AAB5}"/>
            </ac:spMkLst>
          </pc:spChg>
          <pc:spChg chg="add">
            <ac:chgData name="Peter EDMUNDS" userId="57fb2244-f77a-4291-bf83-84bcf6856161" providerId="ADAL" clId="{D97D8D4D-E026-4515-A213-914F7E2FF0D8}" dt="2020-06-30T12:03:20.618" v="111"/>
            <ac:spMkLst>
              <pc:docMk/>
              <pc:sldMasterMk cId="2603236934" sldId="2147483648"/>
              <pc:sldLayoutMk cId="4260661887" sldId="2147483664"/>
              <ac:spMk id="24" creationId="{A9DCDE54-C459-4039-8CC6-0397C11B5FBA}"/>
            </ac:spMkLst>
          </pc:spChg>
          <pc:spChg chg="add">
            <ac:chgData name="Peter EDMUNDS" userId="57fb2244-f77a-4291-bf83-84bcf6856161" providerId="ADAL" clId="{D97D8D4D-E026-4515-A213-914F7E2FF0D8}" dt="2020-06-30T12:03:20.618" v="111"/>
            <ac:spMkLst>
              <pc:docMk/>
              <pc:sldMasterMk cId="2603236934" sldId="2147483648"/>
              <pc:sldLayoutMk cId="4260661887" sldId="2147483664"/>
              <ac:spMk id="25" creationId="{F2419EEE-76C6-4B76-B7D0-462D1D6CAB7B}"/>
            </ac:spMkLst>
          </pc:spChg>
          <pc:spChg chg="add">
            <ac:chgData name="Peter EDMUNDS" userId="57fb2244-f77a-4291-bf83-84bcf6856161" providerId="ADAL" clId="{D97D8D4D-E026-4515-A213-914F7E2FF0D8}" dt="2020-06-30T12:03:20.618" v="111"/>
            <ac:spMkLst>
              <pc:docMk/>
              <pc:sldMasterMk cId="2603236934" sldId="2147483648"/>
              <pc:sldLayoutMk cId="4260661887" sldId="2147483664"/>
              <ac:spMk id="27" creationId="{D09C4F33-6B2F-4E14-9FDF-7620CE6DD1E3}"/>
            </ac:spMkLst>
          </pc:spChg>
          <pc:spChg chg="add">
            <ac:chgData name="Peter EDMUNDS" userId="57fb2244-f77a-4291-bf83-84bcf6856161" providerId="ADAL" clId="{D97D8D4D-E026-4515-A213-914F7E2FF0D8}" dt="2020-06-30T12:03:20.618" v="111"/>
            <ac:spMkLst>
              <pc:docMk/>
              <pc:sldMasterMk cId="2603236934" sldId="2147483648"/>
              <pc:sldLayoutMk cId="4260661887" sldId="2147483664"/>
              <ac:spMk id="28" creationId="{1400294B-7594-4CDA-878F-0D7F778980C6}"/>
            </ac:spMkLst>
          </pc:spChg>
          <pc:spChg chg="add">
            <ac:chgData name="Peter EDMUNDS" userId="57fb2244-f77a-4291-bf83-84bcf6856161" providerId="ADAL" clId="{D97D8D4D-E026-4515-A213-914F7E2FF0D8}" dt="2020-06-30T12:03:20.618" v="111"/>
            <ac:spMkLst>
              <pc:docMk/>
              <pc:sldMasterMk cId="2603236934" sldId="2147483648"/>
              <pc:sldLayoutMk cId="4260661887" sldId="2147483664"/>
              <ac:spMk id="29" creationId="{FC64473F-D55D-41FC-AD60-7674044AA620}"/>
            </ac:spMkLst>
          </pc:spChg>
          <pc:spChg chg="mod">
            <ac:chgData name="Peter EDMUNDS" userId="57fb2244-f77a-4291-bf83-84bcf6856161" providerId="ADAL" clId="{D97D8D4D-E026-4515-A213-914F7E2FF0D8}" dt="2020-06-30T11:51:34.800" v="30" actId="207"/>
            <ac:spMkLst>
              <pc:docMk/>
              <pc:sldMasterMk cId="2603236934" sldId="2147483648"/>
              <pc:sldLayoutMk cId="4260661887" sldId="2147483664"/>
              <ac:spMk id="36" creationId="{373983B0-A700-4961-B5D7-DDB8B6A9E52F}"/>
            </ac:spMkLst>
          </pc:spChg>
          <pc:picChg chg="add">
            <ac:chgData name="Peter EDMUNDS" userId="57fb2244-f77a-4291-bf83-84bcf6856161" providerId="ADAL" clId="{D97D8D4D-E026-4515-A213-914F7E2FF0D8}" dt="2020-06-30T11:51:27.299" v="29"/>
            <ac:picMkLst>
              <pc:docMk/>
              <pc:sldMasterMk cId="2603236934" sldId="2147483648"/>
              <pc:sldLayoutMk cId="4260661887" sldId="2147483664"/>
              <ac:picMk id="23" creationId="{C6E3F6B0-AEDD-4EF9-A321-13B0547739D1}"/>
            </ac:picMkLst>
          </pc:picChg>
          <pc:picChg chg="del">
            <ac:chgData name="Peter EDMUNDS" userId="57fb2244-f77a-4291-bf83-84bcf6856161" providerId="ADAL" clId="{D97D8D4D-E026-4515-A213-914F7E2FF0D8}" dt="2020-06-30T11:51:26.914" v="28" actId="478"/>
            <ac:picMkLst>
              <pc:docMk/>
              <pc:sldMasterMk cId="2603236934" sldId="2147483648"/>
              <pc:sldLayoutMk cId="4260661887" sldId="2147483664"/>
              <ac:picMk id="37" creationId="{67EAFAD3-7E4D-4EF7-9430-D1149F3B73E3}"/>
            </ac:picMkLst>
          </pc:picChg>
        </pc:sldLayoutChg>
        <pc:sldLayoutChg chg="addSp delSp modSp delAnim">
          <pc:chgData name="Peter EDMUNDS" userId="57fb2244-f77a-4291-bf83-84bcf6856161" providerId="ADAL" clId="{D97D8D4D-E026-4515-A213-914F7E2FF0D8}" dt="2020-06-30T12:08:27.087" v="174" actId="208"/>
          <pc:sldLayoutMkLst>
            <pc:docMk/>
            <pc:sldMasterMk cId="2603236934" sldId="2147483648"/>
            <pc:sldLayoutMk cId="337788936" sldId="2147483665"/>
          </pc:sldLayoutMkLst>
          <pc:spChg chg="mod">
            <ac:chgData name="Peter EDMUNDS" userId="57fb2244-f77a-4291-bf83-84bcf6856161" providerId="ADAL" clId="{D97D8D4D-E026-4515-A213-914F7E2FF0D8}" dt="2020-06-30T12:08:19.798" v="171" actId="208"/>
            <ac:spMkLst>
              <pc:docMk/>
              <pc:sldMasterMk cId="2603236934" sldId="2147483648"/>
              <pc:sldLayoutMk cId="337788936" sldId="2147483665"/>
              <ac:spMk id="5" creationId="{753E6534-3074-4905-804D-B4C79367EED2}"/>
            </ac:spMkLst>
          </pc:spChg>
          <pc:spChg chg="mod">
            <ac:chgData name="Peter EDMUNDS" userId="57fb2244-f77a-4291-bf83-84bcf6856161" providerId="ADAL" clId="{D97D8D4D-E026-4515-A213-914F7E2FF0D8}" dt="2020-06-30T12:08:22.252" v="172" actId="208"/>
            <ac:spMkLst>
              <pc:docMk/>
              <pc:sldMasterMk cId="2603236934" sldId="2147483648"/>
              <pc:sldLayoutMk cId="337788936" sldId="2147483665"/>
              <ac:spMk id="6" creationId="{F5D52918-9308-4B53-9A68-93D5A7D6638E}"/>
            </ac:spMkLst>
          </pc:spChg>
          <pc:spChg chg="mod">
            <ac:chgData name="Peter EDMUNDS" userId="57fb2244-f77a-4291-bf83-84bcf6856161" providerId="ADAL" clId="{D97D8D4D-E026-4515-A213-914F7E2FF0D8}" dt="2020-06-30T12:08:24.620" v="173" actId="208"/>
            <ac:spMkLst>
              <pc:docMk/>
              <pc:sldMasterMk cId="2603236934" sldId="2147483648"/>
              <pc:sldLayoutMk cId="337788936" sldId="2147483665"/>
              <ac:spMk id="7" creationId="{67272191-372C-4A8E-9255-9A9D4B8B8774}"/>
            </ac:spMkLst>
          </pc:spChg>
          <pc:spChg chg="mod">
            <ac:chgData name="Peter EDMUNDS" userId="57fb2244-f77a-4291-bf83-84bcf6856161" providerId="ADAL" clId="{D97D8D4D-E026-4515-A213-914F7E2FF0D8}" dt="2020-06-30T12:08:27.087" v="174" actId="208"/>
            <ac:spMkLst>
              <pc:docMk/>
              <pc:sldMasterMk cId="2603236934" sldId="2147483648"/>
              <pc:sldLayoutMk cId="337788936" sldId="2147483665"/>
              <ac:spMk id="8" creationId="{E8916B18-71F9-457D-A320-ABD75F26B5B5}"/>
            </ac:spMkLst>
          </pc:spChg>
          <pc:spChg chg="mod">
            <ac:chgData name="Peter EDMUNDS" userId="57fb2244-f77a-4291-bf83-84bcf6856161" providerId="ADAL" clId="{D97D8D4D-E026-4515-A213-914F7E2FF0D8}" dt="2020-06-30T12:06:26.113" v="157" actId="208"/>
            <ac:spMkLst>
              <pc:docMk/>
              <pc:sldMasterMk cId="2603236934" sldId="2147483648"/>
              <pc:sldLayoutMk cId="337788936" sldId="2147483665"/>
              <ac:spMk id="9" creationId="{0B8ABD72-1160-4214-8734-C05D02D4BC8C}"/>
            </ac:spMkLst>
          </pc:spChg>
          <pc:spChg chg="mod">
            <ac:chgData name="Peter EDMUNDS" userId="57fb2244-f77a-4291-bf83-84bcf6856161" providerId="ADAL" clId="{D97D8D4D-E026-4515-A213-914F7E2FF0D8}" dt="2020-06-30T12:08:07.199" v="169" actId="208"/>
            <ac:spMkLst>
              <pc:docMk/>
              <pc:sldMasterMk cId="2603236934" sldId="2147483648"/>
              <pc:sldLayoutMk cId="337788936" sldId="2147483665"/>
              <ac:spMk id="10" creationId="{426FE47C-5C79-4F2C-8688-CF56B191AAB5}"/>
            </ac:spMkLst>
          </pc:spChg>
          <pc:spChg chg="mod">
            <ac:chgData name="Peter EDMUNDS" userId="57fb2244-f77a-4291-bf83-84bcf6856161" providerId="ADAL" clId="{D97D8D4D-E026-4515-A213-914F7E2FF0D8}" dt="2020-06-30T12:08:17.230" v="170" actId="208"/>
            <ac:spMkLst>
              <pc:docMk/>
              <pc:sldMasterMk cId="2603236934" sldId="2147483648"/>
              <pc:sldLayoutMk cId="337788936" sldId="2147483665"/>
              <ac:spMk id="18" creationId="{240E8016-F92A-48AB-A65A-AD06BB3807E7}"/>
            </ac:spMkLst>
          </pc:spChg>
          <pc:spChg chg="mod">
            <ac:chgData name="Peter EDMUNDS" userId="57fb2244-f77a-4291-bf83-84bcf6856161" providerId="ADAL" clId="{D97D8D4D-E026-4515-A213-914F7E2FF0D8}" dt="2020-06-30T12:04:12.300" v="121" actId="207"/>
            <ac:spMkLst>
              <pc:docMk/>
              <pc:sldMasterMk cId="2603236934" sldId="2147483648"/>
              <pc:sldLayoutMk cId="337788936" sldId="2147483665"/>
              <ac:spMk id="34" creationId="{DC27C9C8-682F-4BC0-B144-1201069291F1}"/>
            </ac:spMkLst>
          </pc:spChg>
          <pc:graphicFrameChg chg="mod">
            <ac:chgData name="Peter EDMUNDS" userId="57fb2244-f77a-4291-bf83-84bcf6856161" providerId="ADAL" clId="{D97D8D4D-E026-4515-A213-914F7E2FF0D8}" dt="2020-06-30T12:06:35.299" v="158" actId="1076"/>
            <ac:graphicFrameMkLst>
              <pc:docMk/>
              <pc:sldMasterMk cId="2603236934" sldId="2147483648"/>
              <pc:sldLayoutMk cId="337788936" sldId="2147483665"/>
              <ac:graphicFrameMk id="26" creationId="{80194498-A804-4908-A0CB-047B235E53ED}"/>
            </ac:graphicFrameMkLst>
          </pc:graphicFrameChg>
          <pc:picChg chg="del mod">
            <ac:chgData name="Peter EDMUNDS" userId="57fb2244-f77a-4291-bf83-84bcf6856161" providerId="ADAL" clId="{D97D8D4D-E026-4515-A213-914F7E2FF0D8}" dt="2020-06-30T12:06:43.333" v="161" actId="478"/>
            <ac:picMkLst>
              <pc:docMk/>
              <pc:sldMasterMk cId="2603236934" sldId="2147483648"/>
              <pc:sldLayoutMk cId="337788936" sldId="2147483665"/>
              <ac:picMk id="3" creationId="{E5E0F8BD-C19C-452B-AF99-1507B17B63DF}"/>
            </ac:picMkLst>
          </pc:picChg>
          <pc:picChg chg="add mod">
            <ac:chgData name="Peter EDMUNDS" userId="57fb2244-f77a-4291-bf83-84bcf6856161" providerId="ADAL" clId="{D97D8D4D-E026-4515-A213-914F7E2FF0D8}" dt="2020-06-30T12:08:02.256" v="168" actId="1076"/>
            <ac:picMkLst>
              <pc:docMk/>
              <pc:sldMasterMk cId="2603236934" sldId="2147483648"/>
              <pc:sldLayoutMk cId="337788936" sldId="2147483665"/>
              <ac:picMk id="4" creationId="{78C2A1C1-7E1D-4621-916F-B85F8E7A9FAE}"/>
            </ac:picMkLst>
          </pc:picChg>
          <pc:picChg chg="add">
            <ac:chgData name="Peter EDMUNDS" userId="57fb2244-f77a-4291-bf83-84bcf6856161" providerId="ADAL" clId="{D97D8D4D-E026-4515-A213-914F7E2FF0D8}" dt="2020-06-30T12:00:22.218" v="73"/>
            <ac:picMkLst>
              <pc:docMk/>
              <pc:sldMasterMk cId="2603236934" sldId="2147483648"/>
              <pc:sldLayoutMk cId="337788936" sldId="2147483665"/>
              <ac:picMk id="31" creationId="{70B3FF87-40E7-47CD-9B14-CECF377E46F9}"/>
            </ac:picMkLst>
          </pc:picChg>
          <pc:picChg chg="del">
            <ac:chgData name="Peter EDMUNDS" userId="57fb2244-f77a-4291-bf83-84bcf6856161" providerId="ADAL" clId="{D97D8D4D-E026-4515-A213-914F7E2FF0D8}" dt="2020-06-30T12:00:21.989" v="72" actId="478"/>
            <ac:picMkLst>
              <pc:docMk/>
              <pc:sldMasterMk cId="2603236934" sldId="2147483648"/>
              <pc:sldLayoutMk cId="337788936" sldId="2147483665"/>
              <ac:picMk id="35" creationId="{A9BF43AC-82F8-47D1-89B9-2FB93A32B159}"/>
            </ac:picMkLst>
          </pc:picChg>
        </pc:sldLayoutChg>
        <pc:sldLayoutChg chg="addSp delSp modSp">
          <pc:chgData name="Peter EDMUNDS" userId="57fb2244-f77a-4291-bf83-84bcf6856161" providerId="ADAL" clId="{D97D8D4D-E026-4515-A213-914F7E2FF0D8}" dt="2020-06-30T12:08:53.002" v="180" actId="208"/>
          <pc:sldLayoutMkLst>
            <pc:docMk/>
            <pc:sldMasterMk cId="2603236934" sldId="2147483648"/>
            <pc:sldLayoutMk cId="3576618344" sldId="2147483666"/>
          </pc:sldLayoutMkLst>
          <pc:spChg chg="mod">
            <ac:chgData name="Peter EDMUNDS" userId="57fb2244-f77a-4291-bf83-84bcf6856161" providerId="ADAL" clId="{D97D8D4D-E026-4515-A213-914F7E2FF0D8}" dt="2020-06-30T12:08:34.784" v="175" actId="208"/>
            <ac:spMkLst>
              <pc:docMk/>
              <pc:sldMasterMk cId="2603236934" sldId="2147483648"/>
              <pc:sldLayoutMk cId="3576618344" sldId="2147483666"/>
              <ac:spMk id="4" creationId="{50670FC4-B1BE-4CCF-9111-CFE3D8CAE3EA}"/>
            </ac:spMkLst>
          </pc:spChg>
          <pc:spChg chg="mod">
            <ac:chgData name="Peter EDMUNDS" userId="57fb2244-f77a-4291-bf83-84bcf6856161" providerId="ADAL" clId="{D97D8D4D-E026-4515-A213-914F7E2FF0D8}" dt="2020-06-30T12:08:38.970" v="177" actId="207"/>
            <ac:spMkLst>
              <pc:docMk/>
              <pc:sldMasterMk cId="2603236934" sldId="2147483648"/>
              <pc:sldLayoutMk cId="3576618344" sldId="2147483666"/>
              <ac:spMk id="5" creationId="{753E6534-3074-4905-804D-B4C79367EED2}"/>
            </ac:spMkLst>
          </pc:spChg>
          <pc:spChg chg="mod">
            <ac:chgData name="Peter EDMUNDS" userId="57fb2244-f77a-4291-bf83-84bcf6856161" providerId="ADAL" clId="{D97D8D4D-E026-4515-A213-914F7E2FF0D8}" dt="2020-06-30T12:08:48.614" v="178" actId="208"/>
            <ac:spMkLst>
              <pc:docMk/>
              <pc:sldMasterMk cId="2603236934" sldId="2147483648"/>
              <pc:sldLayoutMk cId="3576618344" sldId="2147483666"/>
              <ac:spMk id="6" creationId="{F5D52918-9308-4B53-9A68-93D5A7D6638E}"/>
            </ac:spMkLst>
          </pc:spChg>
          <pc:spChg chg="mod">
            <ac:chgData name="Peter EDMUNDS" userId="57fb2244-f77a-4291-bf83-84bcf6856161" providerId="ADAL" clId="{D97D8D4D-E026-4515-A213-914F7E2FF0D8}" dt="2020-06-30T12:08:50.653" v="179" actId="208"/>
            <ac:spMkLst>
              <pc:docMk/>
              <pc:sldMasterMk cId="2603236934" sldId="2147483648"/>
              <pc:sldLayoutMk cId="3576618344" sldId="2147483666"/>
              <ac:spMk id="7" creationId="{67272191-372C-4A8E-9255-9A9D4B8B8774}"/>
            </ac:spMkLst>
          </pc:spChg>
          <pc:spChg chg="mod">
            <ac:chgData name="Peter EDMUNDS" userId="57fb2244-f77a-4291-bf83-84bcf6856161" providerId="ADAL" clId="{D97D8D4D-E026-4515-A213-914F7E2FF0D8}" dt="2020-06-30T12:08:53.002" v="180" actId="208"/>
            <ac:spMkLst>
              <pc:docMk/>
              <pc:sldMasterMk cId="2603236934" sldId="2147483648"/>
              <pc:sldLayoutMk cId="3576618344" sldId="2147483666"/>
              <ac:spMk id="8" creationId="{E8916B18-71F9-457D-A320-ABD75F26B5B5}"/>
            </ac:spMkLst>
          </pc:spChg>
          <pc:spChg chg="mod">
            <ac:chgData name="Peter EDMUNDS" userId="57fb2244-f77a-4291-bf83-84bcf6856161" providerId="ADAL" clId="{D97D8D4D-E026-4515-A213-914F7E2FF0D8}" dt="2020-06-30T12:04:15.945" v="122" actId="207"/>
            <ac:spMkLst>
              <pc:docMk/>
              <pc:sldMasterMk cId="2603236934" sldId="2147483648"/>
              <pc:sldLayoutMk cId="3576618344" sldId="2147483666"/>
              <ac:spMk id="14" creationId="{DB1AB753-76D1-4B80-8D10-77AF61A191B0}"/>
            </ac:spMkLst>
          </pc:spChg>
          <pc:picChg chg="add">
            <ac:chgData name="Peter EDMUNDS" userId="57fb2244-f77a-4291-bf83-84bcf6856161" providerId="ADAL" clId="{D97D8D4D-E026-4515-A213-914F7E2FF0D8}" dt="2020-06-30T12:00:24.995" v="75"/>
            <ac:picMkLst>
              <pc:docMk/>
              <pc:sldMasterMk cId="2603236934" sldId="2147483648"/>
              <pc:sldLayoutMk cId="3576618344" sldId="2147483666"/>
              <ac:picMk id="13" creationId="{469CE504-6A87-4AE2-B621-84E139E9DA58}"/>
            </ac:picMkLst>
          </pc:picChg>
          <pc:picChg chg="del">
            <ac:chgData name="Peter EDMUNDS" userId="57fb2244-f77a-4291-bf83-84bcf6856161" providerId="ADAL" clId="{D97D8D4D-E026-4515-A213-914F7E2FF0D8}" dt="2020-06-30T12:00:24.768" v="74" actId="478"/>
            <ac:picMkLst>
              <pc:docMk/>
              <pc:sldMasterMk cId="2603236934" sldId="2147483648"/>
              <pc:sldLayoutMk cId="3576618344" sldId="2147483666"/>
              <ac:picMk id="15" creationId="{1A8D09B7-7E22-45F5-98FB-C85D518678A1}"/>
            </ac:picMkLst>
          </pc:picChg>
        </pc:sldLayoutChg>
        <pc:sldLayoutChg chg="addSp delSp modSp">
          <pc:chgData name="Peter EDMUNDS" userId="57fb2244-f77a-4291-bf83-84bcf6856161" providerId="ADAL" clId="{D97D8D4D-E026-4515-A213-914F7E2FF0D8}" dt="2020-06-30T12:09:15.301" v="186" actId="208"/>
          <pc:sldLayoutMkLst>
            <pc:docMk/>
            <pc:sldMasterMk cId="2603236934" sldId="2147483648"/>
            <pc:sldLayoutMk cId="340964654" sldId="2147483667"/>
          </pc:sldLayoutMkLst>
          <pc:spChg chg="mod">
            <ac:chgData name="Peter EDMUNDS" userId="57fb2244-f77a-4291-bf83-84bcf6856161" providerId="ADAL" clId="{D97D8D4D-E026-4515-A213-914F7E2FF0D8}" dt="2020-06-30T12:09:08.221" v="182" actId="208"/>
            <ac:spMkLst>
              <pc:docMk/>
              <pc:sldMasterMk cId="2603236934" sldId="2147483648"/>
              <pc:sldLayoutMk cId="340964654" sldId="2147483667"/>
              <ac:spMk id="5" creationId="{674DAE1A-0CC0-43A5-B255-1FE7869D4297}"/>
            </ac:spMkLst>
          </pc:spChg>
          <pc:spChg chg="mod">
            <ac:chgData name="Peter EDMUNDS" userId="57fb2244-f77a-4291-bf83-84bcf6856161" providerId="ADAL" clId="{D97D8D4D-E026-4515-A213-914F7E2FF0D8}" dt="2020-06-30T12:09:10.517" v="184" actId="207"/>
            <ac:spMkLst>
              <pc:docMk/>
              <pc:sldMasterMk cId="2603236934" sldId="2147483648"/>
              <pc:sldLayoutMk cId="340964654" sldId="2147483667"/>
              <ac:spMk id="6" creationId="{4A1AB901-BD08-4A90-8A37-1E8881BC335C}"/>
            </ac:spMkLst>
          </pc:spChg>
          <pc:spChg chg="mod">
            <ac:chgData name="Peter EDMUNDS" userId="57fb2244-f77a-4291-bf83-84bcf6856161" providerId="ADAL" clId="{D97D8D4D-E026-4515-A213-914F7E2FF0D8}" dt="2020-06-30T12:09:12.652" v="185" actId="208"/>
            <ac:spMkLst>
              <pc:docMk/>
              <pc:sldMasterMk cId="2603236934" sldId="2147483648"/>
              <pc:sldLayoutMk cId="340964654" sldId="2147483667"/>
              <ac:spMk id="7" creationId="{B242F356-A348-4982-92EB-0DA040DFE888}"/>
            </ac:spMkLst>
          </pc:spChg>
          <pc:spChg chg="mod">
            <ac:chgData name="Peter EDMUNDS" userId="57fb2244-f77a-4291-bf83-84bcf6856161" providerId="ADAL" clId="{D97D8D4D-E026-4515-A213-914F7E2FF0D8}" dt="2020-06-30T12:09:15.301" v="186" actId="208"/>
            <ac:spMkLst>
              <pc:docMk/>
              <pc:sldMasterMk cId="2603236934" sldId="2147483648"/>
              <pc:sldLayoutMk cId="340964654" sldId="2147483667"/>
              <ac:spMk id="8" creationId="{69347FDD-CB4A-4987-9D00-AB960D5C4E5C}"/>
            </ac:spMkLst>
          </pc:spChg>
          <pc:spChg chg="mod">
            <ac:chgData name="Peter EDMUNDS" userId="57fb2244-f77a-4291-bf83-84bcf6856161" providerId="ADAL" clId="{D97D8D4D-E026-4515-A213-914F7E2FF0D8}" dt="2020-06-30T12:09:05.587" v="181" actId="208"/>
            <ac:spMkLst>
              <pc:docMk/>
              <pc:sldMasterMk cId="2603236934" sldId="2147483648"/>
              <pc:sldLayoutMk cId="340964654" sldId="2147483667"/>
              <ac:spMk id="9" creationId="{B1291035-4345-49B6-8034-E83C8CAB1FAD}"/>
            </ac:spMkLst>
          </pc:spChg>
          <pc:spChg chg="mod">
            <ac:chgData name="Peter EDMUNDS" userId="57fb2244-f77a-4291-bf83-84bcf6856161" providerId="ADAL" clId="{D97D8D4D-E026-4515-A213-914F7E2FF0D8}" dt="2020-06-30T12:04:19.617" v="123" actId="207"/>
            <ac:spMkLst>
              <pc:docMk/>
              <pc:sldMasterMk cId="2603236934" sldId="2147483648"/>
              <pc:sldLayoutMk cId="340964654" sldId="2147483667"/>
              <ac:spMk id="19" creationId="{E72D1C6C-5EB2-45A7-A174-C441ABC34F58}"/>
            </ac:spMkLst>
          </pc:spChg>
          <pc:picChg chg="add">
            <ac:chgData name="Peter EDMUNDS" userId="57fb2244-f77a-4291-bf83-84bcf6856161" providerId="ADAL" clId="{D97D8D4D-E026-4515-A213-914F7E2FF0D8}" dt="2020-06-30T12:00:28.912" v="77"/>
            <ac:picMkLst>
              <pc:docMk/>
              <pc:sldMasterMk cId="2603236934" sldId="2147483648"/>
              <pc:sldLayoutMk cId="340964654" sldId="2147483667"/>
              <ac:picMk id="13" creationId="{8C40C961-939E-4775-A013-DCEDC777E7D6}"/>
            </ac:picMkLst>
          </pc:picChg>
          <pc:picChg chg="del">
            <ac:chgData name="Peter EDMUNDS" userId="57fb2244-f77a-4291-bf83-84bcf6856161" providerId="ADAL" clId="{D97D8D4D-E026-4515-A213-914F7E2FF0D8}" dt="2020-06-30T12:00:28.669" v="76" actId="478"/>
            <ac:picMkLst>
              <pc:docMk/>
              <pc:sldMasterMk cId="2603236934" sldId="2147483648"/>
              <pc:sldLayoutMk cId="340964654" sldId="2147483667"/>
              <ac:picMk id="20" creationId="{914AC97D-2140-4712-B5EA-E85A6AA1B7EF}"/>
            </ac:picMkLst>
          </pc:picChg>
        </pc:sldLayoutChg>
        <pc:sldLayoutChg chg="addSp delSp modSp">
          <pc:chgData name="Peter EDMUNDS" userId="57fb2244-f77a-4291-bf83-84bcf6856161" providerId="ADAL" clId="{D97D8D4D-E026-4515-A213-914F7E2FF0D8}" dt="2020-06-30T12:09:29.584" v="192" actId="208"/>
          <pc:sldLayoutMkLst>
            <pc:docMk/>
            <pc:sldMasterMk cId="2603236934" sldId="2147483648"/>
            <pc:sldLayoutMk cId="3809377478" sldId="2147483668"/>
          </pc:sldLayoutMkLst>
          <pc:spChg chg="mod">
            <ac:chgData name="Peter EDMUNDS" userId="57fb2244-f77a-4291-bf83-84bcf6856161" providerId="ADAL" clId="{D97D8D4D-E026-4515-A213-914F7E2FF0D8}" dt="2020-06-30T12:09:22.868" v="188" actId="208"/>
            <ac:spMkLst>
              <pc:docMk/>
              <pc:sldMasterMk cId="2603236934" sldId="2147483648"/>
              <pc:sldLayoutMk cId="3809377478" sldId="2147483668"/>
              <ac:spMk id="5" creationId="{7986B3DB-F66E-4649-8DAE-977FA0BFD062}"/>
            </ac:spMkLst>
          </pc:spChg>
          <pc:spChg chg="mod">
            <ac:chgData name="Peter EDMUNDS" userId="57fb2244-f77a-4291-bf83-84bcf6856161" providerId="ADAL" clId="{D97D8D4D-E026-4515-A213-914F7E2FF0D8}" dt="2020-06-30T12:09:25.079" v="189" actId="208"/>
            <ac:spMkLst>
              <pc:docMk/>
              <pc:sldMasterMk cId="2603236934" sldId="2147483648"/>
              <pc:sldLayoutMk cId="3809377478" sldId="2147483668"/>
              <ac:spMk id="6" creationId="{197C638C-F41D-4B04-ABD7-6F8D71098089}"/>
            </ac:spMkLst>
          </pc:spChg>
          <pc:spChg chg="mod">
            <ac:chgData name="Peter EDMUNDS" userId="57fb2244-f77a-4291-bf83-84bcf6856161" providerId="ADAL" clId="{D97D8D4D-E026-4515-A213-914F7E2FF0D8}" dt="2020-06-30T12:09:27.504" v="191" actId="207"/>
            <ac:spMkLst>
              <pc:docMk/>
              <pc:sldMasterMk cId="2603236934" sldId="2147483648"/>
              <pc:sldLayoutMk cId="3809377478" sldId="2147483668"/>
              <ac:spMk id="7" creationId="{3D74E23C-1AAF-4626-84B9-BC8FC82DEFD3}"/>
            </ac:spMkLst>
          </pc:spChg>
          <pc:spChg chg="mod">
            <ac:chgData name="Peter EDMUNDS" userId="57fb2244-f77a-4291-bf83-84bcf6856161" providerId="ADAL" clId="{D97D8D4D-E026-4515-A213-914F7E2FF0D8}" dt="2020-06-30T12:09:29.584" v="192" actId="208"/>
            <ac:spMkLst>
              <pc:docMk/>
              <pc:sldMasterMk cId="2603236934" sldId="2147483648"/>
              <pc:sldLayoutMk cId="3809377478" sldId="2147483668"/>
              <ac:spMk id="8" creationId="{198A41D4-0A62-462C-B057-F92C270B8BE1}"/>
            </ac:spMkLst>
          </pc:spChg>
          <pc:spChg chg="mod">
            <ac:chgData name="Peter EDMUNDS" userId="57fb2244-f77a-4291-bf83-84bcf6856161" providerId="ADAL" clId="{D97D8D4D-E026-4515-A213-914F7E2FF0D8}" dt="2020-06-30T12:09:20.158" v="187" actId="208"/>
            <ac:spMkLst>
              <pc:docMk/>
              <pc:sldMasterMk cId="2603236934" sldId="2147483648"/>
              <pc:sldLayoutMk cId="3809377478" sldId="2147483668"/>
              <ac:spMk id="9" creationId="{6DB8BA89-5D51-4159-A869-2DDA01BFD983}"/>
            </ac:spMkLst>
          </pc:spChg>
          <pc:spChg chg="mod">
            <ac:chgData name="Peter EDMUNDS" userId="57fb2244-f77a-4291-bf83-84bcf6856161" providerId="ADAL" clId="{D97D8D4D-E026-4515-A213-914F7E2FF0D8}" dt="2020-06-30T12:04:22.363" v="124" actId="207"/>
            <ac:spMkLst>
              <pc:docMk/>
              <pc:sldMasterMk cId="2603236934" sldId="2147483648"/>
              <pc:sldLayoutMk cId="3809377478" sldId="2147483668"/>
              <ac:spMk id="13" creationId="{78D057FF-9E1F-4CAA-9F23-C6C57AA38A56}"/>
            </ac:spMkLst>
          </pc:spChg>
          <pc:picChg chg="del">
            <ac:chgData name="Peter EDMUNDS" userId="57fb2244-f77a-4291-bf83-84bcf6856161" providerId="ADAL" clId="{D97D8D4D-E026-4515-A213-914F7E2FF0D8}" dt="2020-06-30T12:00:31.364" v="78" actId="478"/>
            <ac:picMkLst>
              <pc:docMk/>
              <pc:sldMasterMk cId="2603236934" sldId="2147483648"/>
              <pc:sldLayoutMk cId="3809377478" sldId="2147483668"/>
              <ac:picMk id="14" creationId="{0602AC53-6EF0-47BD-8B44-61FC446C088C}"/>
            </ac:picMkLst>
          </pc:picChg>
          <pc:picChg chg="add">
            <ac:chgData name="Peter EDMUNDS" userId="57fb2244-f77a-4291-bf83-84bcf6856161" providerId="ADAL" clId="{D97D8D4D-E026-4515-A213-914F7E2FF0D8}" dt="2020-06-30T12:00:31.614" v="79"/>
            <ac:picMkLst>
              <pc:docMk/>
              <pc:sldMasterMk cId="2603236934" sldId="2147483648"/>
              <pc:sldLayoutMk cId="3809377478" sldId="2147483668"/>
              <ac:picMk id="16" creationId="{D37768A3-9FDA-43BA-B840-B3876F23B7F5}"/>
            </ac:picMkLst>
          </pc:picChg>
        </pc:sldLayoutChg>
        <pc:sldLayoutChg chg="addSp delSp modSp">
          <pc:chgData name="Peter EDMUNDS" userId="57fb2244-f77a-4291-bf83-84bcf6856161" providerId="ADAL" clId="{D97D8D4D-E026-4515-A213-914F7E2FF0D8}" dt="2020-06-30T12:19:17.261" v="198" actId="207"/>
          <pc:sldLayoutMkLst>
            <pc:docMk/>
            <pc:sldMasterMk cId="2603236934" sldId="2147483648"/>
            <pc:sldLayoutMk cId="2789086798" sldId="2147483669"/>
          </pc:sldLayoutMkLst>
          <pc:spChg chg="mod">
            <ac:chgData name="Peter EDMUNDS" userId="57fb2244-f77a-4291-bf83-84bcf6856161" providerId="ADAL" clId="{D97D8D4D-E026-4515-A213-914F7E2FF0D8}" dt="2020-06-30T12:19:10.117" v="194" actId="208"/>
            <ac:spMkLst>
              <pc:docMk/>
              <pc:sldMasterMk cId="2603236934" sldId="2147483648"/>
              <pc:sldLayoutMk cId="2789086798" sldId="2147483669"/>
              <ac:spMk id="5" creationId="{FFFD9FC6-D0BB-45CB-AB94-44CB54B02CE5}"/>
            </ac:spMkLst>
          </pc:spChg>
          <pc:spChg chg="mod">
            <ac:chgData name="Peter EDMUNDS" userId="57fb2244-f77a-4291-bf83-84bcf6856161" providerId="ADAL" clId="{D97D8D4D-E026-4515-A213-914F7E2FF0D8}" dt="2020-06-30T12:19:12.866" v="195" actId="208"/>
            <ac:spMkLst>
              <pc:docMk/>
              <pc:sldMasterMk cId="2603236934" sldId="2147483648"/>
              <pc:sldLayoutMk cId="2789086798" sldId="2147483669"/>
              <ac:spMk id="6" creationId="{2A6B7DFB-3493-4763-86D6-FC1EABF8E201}"/>
            </ac:spMkLst>
          </pc:spChg>
          <pc:spChg chg="mod">
            <ac:chgData name="Peter EDMUNDS" userId="57fb2244-f77a-4291-bf83-84bcf6856161" providerId="ADAL" clId="{D97D8D4D-E026-4515-A213-914F7E2FF0D8}" dt="2020-06-30T12:19:15.084" v="196" actId="208"/>
            <ac:spMkLst>
              <pc:docMk/>
              <pc:sldMasterMk cId="2603236934" sldId="2147483648"/>
              <pc:sldLayoutMk cId="2789086798" sldId="2147483669"/>
              <ac:spMk id="7" creationId="{BC64F25B-2E13-4DC0-B429-4F235CC18101}"/>
            </ac:spMkLst>
          </pc:spChg>
          <pc:spChg chg="mod">
            <ac:chgData name="Peter EDMUNDS" userId="57fb2244-f77a-4291-bf83-84bcf6856161" providerId="ADAL" clId="{D97D8D4D-E026-4515-A213-914F7E2FF0D8}" dt="2020-06-30T12:19:17.261" v="198" actId="207"/>
            <ac:spMkLst>
              <pc:docMk/>
              <pc:sldMasterMk cId="2603236934" sldId="2147483648"/>
              <pc:sldLayoutMk cId="2789086798" sldId="2147483669"/>
              <ac:spMk id="8" creationId="{6F6A4F4E-3C6C-4F8F-9C65-EE89A368D0A4}"/>
            </ac:spMkLst>
          </pc:spChg>
          <pc:spChg chg="mod">
            <ac:chgData name="Peter EDMUNDS" userId="57fb2244-f77a-4291-bf83-84bcf6856161" providerId="ADAL" clId="{D97D8D4D-E026-4515-A213-914F7E2FF0D8}" dt="2020-06-30T12:19:07.861" v="193" actId="208"/>
            <ac:spMkLst>
              <pc:docMk/>
              <pc:sldMasterMk cId="2603236934" sldId="2147483648"/>
              <pc:sldLayoutMk cId="2789086798" sldId="2147483669"/>
              <ac:spMk id="9" creationId="{BF9993D6-540A-4A42-BA0A-804F85E72448}"/>
            </ac:spMkLst>
          </pc:spChg>
          <pc:spChg chg="mod">
            <ac:chgData name="Peter EDMUNDS" userId="57fb2244-f77a-4291-bf83-84bcf6856161" providerId="ADAL" clId="{D97D8D4D-E026-4515-A213-914F7E2FF0D8}" dt="2020-06-30T12:04:24.844" v="125" actId="207"/>
            <ac:spMkLst>
              <pc:docMk/>
              <pc:sldMasterMk cId="2603236934" sldId="2147483648"/>
              <pc:sldLayoutMk cId="2789086798" sldId="2147483669"/>
              <ac:spMk id="13" creationId="{38B57F84-8421-4E9C-8C4A-B3B7727A2D5E}"/>
            </ac:spMkLst>
          </pc:spChg>
          <pc:picChg chg="del">
            <ac:chgData name="Peter EDMUNDS" userId="57fb2244-f77a-4291-bf83-84bcf6856161" providerId="ADAL" clId="{D97D8D4D-E026-4515-A213-914F7E2FF0D8}" dt="2020-06-30T12:00:35.137" v="80" actId="478"/>
            <ac:picMkLst>
              <pc:docMk/>
              <pc:sldMasterMk cId="2603236934" sldId="2147483648"/>
              <pc:sldLayoutMk cId="2789086798" sldId="2147483669"/>
              <ac:picMk id="14" creationId="{465E4CF8-0AB0-40AC-BFD4-7505F02409A0}"/>
            </ac:picMkLst>
          </pc:picChg>
          <pc:picChg chg="add">
            <ac:chgData name="Peter EDMUNDS" userId="57fb2244-f77a-4291-bf83-84bcf6856161" providerId="ADAL" clId="{D97D8D4D-E026-4515-A213-914F7E2FF0D8}" dt="2020-06-30T12:00:35.353" v="81"/>
            <ac:picMkLst>
              <pc:docMk/>
              <pc:sldMasterMk cId="2603236934" sldId="2147483648"/>
              <pc:sldLayoutMk cId="2789086798" sldId="2147483669"/>
              <ac:picMk id="16" creationId="{6278DC92-CE88-47A9-9BA1-5DFFFBE8C735}"/>
            </ac:picMkLst>
          </pc:picChg>
        </pc:sldLayoutChg>
        <pc:sldLayoutChg chg="addSp delSp modSp delAnim">
          <pc:chgData name="Peter EDMUNDS" userId="57fb2244-f77a-4291-bf83-84bcf6856161" providerId="ADAL" clId="{D97D8D4D-E026-4515-A213-914F7E2FF0D8}" dt="2020-06-30T12:19:58.593" v="210" actId="1076"/>
          <pc:sldLayoutMkLst>
            <pc:docMk/>
            <pc:sldMasterMk cId="2603236934" sldId="2147483648"/>
            <pc:sldLayoutMk cId="1205881852" sldId="2147483670"/>
          </pc:sldLayoutMkLst>
          <pc:spChg chg="mod">
            <ac:chgData name="Peter EDMUNDS" userId="57fb2244-f77a-4291-bf83-84bcf6856161" providerId="ADAL" clId="{D97D8D4D-E026-4515-A213-914F7E2FF0D8}" dt="2020-06-30T12:19:37.199" v="204" actId="208"/>
            <ac:spMkLst>
              <pc:docMk/>
              <pc:sldMasterMk cId="2603236934" sldId="2147483648"/>
              <pc:sldLayoutMk cId="1205881852" sldId="2147483670"/>
              <ac:spMk id="5" creationId="{753E6534-3074-4905-804D-B4C79367EED2}"/>
            </ac:spMkLst>
          </pc:spChg>
          <pc:spChg chg="mod">
            <ac:chgData name="Peter EDMUNDS" userId="57fb2244-f77a-4291-bf83-84bcf6856161" providerId="ADAL" clId="{D97D8D4D-E026-4515-A213-914F7E2FF0D8}" dt="2020-06-30T12:19:37.199" v="204" actId="208"/>
            <ac:spMkLst>
              <pc:docMk/>
              <pc:sldMasterMk cId="2603236934" sldId="2147483648"/>
              <pc:sldLayoutMk cId="1205881852" sldId="2147483670"/>
              <ac:spMk id="6" creationId="{F5D52918-9308-4B53-9A68-93D5A7D6638E}"/>
            </ac:spMkLst>
          </pc:spChg>
          <pc:spChg chg="mod">
            <ac:chgData name="Peter EDMUNDS" userId="57fb2244-f77a-4291-bf83-84bcf6856161" providerId="ADAL" clId="{D97D8D4D-E026-4515-A213-914F7E2FF0D8}" dt="2020-06-30T12:19:33.663" v="203" actId="208"/>
            <ac:spMkLst>
              <pc:docMk/>
              <pc:sldMasterMk cId="2603236934" sldId="2147483648"/>
              <pc:sldLayoutMk cId="1205881852" sldId="2147483670"/>
              <ac:spMk id="7" creationId="{67272191-372C-4A8E-9255-9A9D4B8B8774}"/>
            </ac:spMkLst>
          </pc:spChg>
          <pc:spChg chg="mod">
            <ac:chgData name="Peter EDMUNDS" userId="57fb2244-f77a-4291-bf83-84bcf6856161" providerId="ADAL" clId="{D97D8D4D-E026-4515-A213-914F7E2FF0D8}" dt="2020-06-30T12:19:31.578" v="202" actId="208"/>
            <ac:spMkLst>
              <pc:docMk/>
              <pc:sldMasterMk cId="2603236934" sldId="2147483648"/>
              <pc:sldLayoutMk cId="1205881852" sldId="2147483670"/>
              <ac:spMk id="8" creationId="{E8916B18-71F9-457D-A320-ABD75F26B5B5}"/>
            </ac:spMkLst>
          </pc:spChg>
          <pc:spChg chg="mod">
            <ac:chgData name="Peter EDMUNDS" userId="57fb2244-f77a-4291-bf83-84bcf6856161" providerId="ADAL" clId="{D97D8D4D-E026-4515-A213-914F7E2FF0D8}" dt="2020-06-30T12:19:24.485" v="199" actId="208"/>
            <ac:spMkLst>
              <pc:docMk/>
              <pc:sldMasterMk cId="2603236934" sldId="2147483648"/>
              <pc:sldLayoutMk cId="1205881852" sldId="2147483670"/>
              <ac:spMk id="9" creationId="{0B8ABD72-1160-4214-8734-C05D02D4BC8C}"/>
            </ac:spMkLst>
          </pc:spChg>
          <pc:spChg chg="mod">
            <ac:chgData name="Peter EDMUNDS" userId="57fb2244-f77a-4291-bf83-84bcf6856161" providerId="ADAL" clId="{D97D8D4D-E026-4515-A213-914F7E2FF0D8}" dt="2020-06-30T12:19:29.129" v="201" actId="208"/>
            <ac:spMkLst>
              <pc:docMk/>
              <pc:sldMasterMk cId="2603236934" sldId="2147483648"/>
              <pc:sldLayoutMk cId="1205881852" sldId="2147483670"/>
              <ac:spMk id="10" creationId="{426FE47C-5C79-4F2C-8688-CF56B191AAB5}"/>
            </ac:spMkLst>
          </pc:spChg>
          <pc:spChg chg="mod">
            <ac:chgData name="Peter EDMUNDS" userId="57fb2244-f77a-4291-bf83-84bcf6856161" providerId="ADAL" clId="{D97D8D4D-E026-4515-A213-914F7E2FF0D8}" dt="2020-06-30T12:19:27.469" v="200" actId="208"/>
            <ac:spMkLst>
              <pc:docMk/>
              <pc:sldMasterMk cId="2603236934" sldId="2147483648"/>
              <pc:sldLayoutMk cId="1205881852" sldId="2147483670"/>
              <ac:spMk id="18" creationId="{240E8016-F92A-48AB-A65A-AD06BB3807E7}"/>
            </ac:spMkLst>
          </pc:spChg>
          <pc:spChg chg="mod">
            <ac:chgData name="Peter EDMUNDS" userId="57fb2244-f77a-4291-bf83-84bcf6856161" providerId="ADAL" clId="{D97D8D4D-E026-4515-A213-914F7E2FF0D8}" dt="2020-06-30T12:04:28.497" v="126" actId="207"/>
            <ac:spMkLst>
              <pc:docMk/>
              <pc:sldMasterMk cId="2603236934" sldId="2147483648"/>
              <pc:sldLayoutMk cId="1205881852" sldId="2147483670"/>
              <ac:spMk id="34" creationId="{F4B1BEB5-7C6D-426D-AAD8-46728AA61C18}"/>
            </ac:spMkLst>
          </pc:spChg>
          <pc:graphicFrameChg chg="modGraphic">
            <ac:chgData name="Peter EDMUNDS" userId="57fb2244-f77a-4291-bf83-84bcf6856161" providerId="ADAL" clId="{D97D8D4D-E026-4515-A213-914F7E2FF0D8}" dt="2020-06-30T12:19:41.066" v="205" actId="14100"/>
            <ac:graphicFrameMkLst>
              <pc:docMk/>
              <pc:sldMasterMk cId="2603236934" sldId="2147483648"/>
              <pc:sldLayoutMk cId="1205881852" sldId="2147483670"/>
              <ac:graphicFrameMk id="29" creationId="{ADD0508A-39E5-48ED-8CA8-2653D72971C0}"/>
            </ac:graphicFrameMkLst>
          </pc:graphicFrameChg>
          <pc:picChg chg="del">
            <ac:chgData name="Peter EDMUNDS" userId="57fb2244-f77a-4291-bf83-84bcf6856161" providerId="ADAL" clId="{D97D8D4D-E026-4515-A213-914F7E2FF0D8}" dt="2020-06-30T12:19:42.606" v="206" actId="478"/>
            <ac:picMkLst>
              <pc:docMk/>
              <pc:sldMasterMk cId="2603236934" sldId="2147483648"/>
              <pc:sldLayoutMk cId="1205881852" sldId="2147483670"/>
              <ac:picMk id="3" creationId="{E5E0F8BD-C19C-452B-AF99-1507B17B63DF}"/>
            </ac:picMkLst>
          </pc:picChg>
          <pc:picChg chg="del">
            <ac:chgData name="Peter EDMUNDS" userId="57fb2244-f77a-4291-bf83-84bcf6856161" providerId="ADAL" clId="{D97D8D4D-E026-4515-A213-914F7E2FF0D8}" dt="2020-06-30T12:19:42.606" v="206" actId="478"/>
            <ac:picMkLst>
              <pc:docMk/>
              <pc:sldMasterMk cId="2603236934" sldId="2147483648"/>
              <pc:sldLayoutMk cId="1205881852" sldId="2147483670"/>
              <ac:picMk id="22" creationId="{38547CA7-2348-48E8-862B-0FC495B6010E}"/>
            </ac:picMkLst>
          </pc:picChg>
          <pc:picChg chg="del">
            <ac:chgData name="Peter EDMUNDS" userId="57fb2244-f77a-4291-bf83-84bcf6856161" providerId="ADAL" clId="{D97D8D4D-E026-4515-A213-914F7E2FF0D8}" dt="2020-06-30T12:00:38.664" v="82" actId="478"/>
            <ac:picMkLst>
              <pc:docMk/>
              <pc:sldMasterMk cId="2603236934" sldId="2147483648"/>
              <pc:sldLayoutMk cId="1205881852" sldId="2147483670"/>
              <ac:picMk id="35" creationId="{70FB0481-14F3-4E16-9FFC-1AF2B592D1A7}"/>
            </ac:picMkLst>
          </pc:picChg>
          <pc:picChg chg="add">
            <ac:chgData name="Peter EDMUNDS" userId="57fb2244-f77a-4291-bf83-84bcf6856161" providerId="ADAL" clId="{D97D8D4D-E026-4515-A213-914F7E2FF0D8}" dt="2020-06-30T12:00:38.887" v="83"/>
            <ac:picMkLst>
              <pc:docMk/>
              <pc:sldMasterMk cId="2603236934" sldId="2147483648"/>
              <pc:sldLayoutMk cId="1205881852" sldId="2147483670"/>
              <ac:picMk id="37" creationId="{4DA37EC0-A9DD-430B-8482-DDD1B53859EA}"/>
            </ac:picMkLst>
          </pc:picChg>
          <pc:picChg chg="add mod">
            <ac:chgData name="Peter EDMUNDS" userId="57fb2244-f77a-4291-bf83-84bcf6856161" providerId="ADAL" clId="{D97D8D4D-E026-4515-A213-914F7E2FF0D8}" dt="2020-06-30T12:19:58.593" v="210" actId="1076"/>
            <ac:picMkLst>
              <pc:docMk/>
              <pc:sldMasterMk cId="2603236934" sldId="2147483648"/>
              <pc:sldLayoutMk cId="1205881852" sldId="2147483670"/>
              <ac:picMk id="38" creationId="{CC100E89-9FE1-40D6-8AB6-98CEF19C9435}"/>
            </ac:picMkLst>
          </pc:picChg>
          <pc:picChg chg="add mod">
            <ac:chgData name="Peter EDMUNDS" userId="57fb2244-f77a-4291-bf83-84bcf6856161" providerId="ADAL" clId="{D97D8D4D-E026-4515-A213-914F7E2FF0D8}" dt="2020-06-30T12:19:54.966" v="209" actId="1076"/>
            <ac:picMkLst>
              <pc:docMk/>
              <pc:sldMasterMk cId="2603236934" sldId="2147483648"/>
              <pc:sldLayoutMk cId="1205881852" sldId="2147483670"/>
              <ac:picMk id="39" creationId="{B1684B44-EE12-4EDA-8994-B977D9FF1F57}"/>
            </ac:picMkLst>
          </pc:picChg>
        </pc:sldLayoutChg>
        <pc:sldLayoutChg chg="addSp delSp modSp">
          <pc:chgData name="Peter EDMUNDS" userId="57fb2244-f77a-4291-bf83-84bcf6856161" providerId="ADAL" clId="{D97D8D4D-E026-4515-A213-914F7E2FF0D8}" dt="2020-06-30T12:20:19.441" v="216" actId="208"/>
          <pc:sldLayoutMkLst>
            <pc:docMk/>
            <pc:sldMasterMk cId="2603236934" sldId="2147483648"/>
            <pc:sldLayoutMk cId="1274842545" sldId="2147483671"/>
          </pc:sldLayoutMkLst>
          <pc:spChg chg="mod">
            <ac:chgData name="Peter EDMUNDS" userId="57fb2244-f77a-4291-bf83-84bcf6856161" providerId="ADAL" clId="{D97D8D4D-E026-4515-A213-914F7E2FF0D8}" dt="2020-06-30T12:20:10.195" v="211" actId="208"/>
            <ac:spMkLst>
              <pc:docMk/>
              <pc:sldMasterMk cId="2603236934" sldId="2147483648"/>
              <pc:sldLayoutMk cId="1274842545" sldId="2147483671"/>
              <ac:spMk id="4" creationId="{50670FC4-B1BE-4CCF-9111-CFE3D8CAE3EA}"/>
            </ac:spMkLst>
          </pc:spChg>
          <pc:spChg chg="mod">
            <ac:chgData name="Peter EDMUNDS" userId="57fb2244-f77a-4291-bf83-84bcf6856161" providerId="ADAL" clId="{D97D8D4D-E026-4515-A213-914F7E2FF0D8}" dt="2020-06-30T12:20:12.441" v="213" actId="207"/>
            <ac:spMkLst>
              <pc:docMk/>
              <pc:sldMasterMk cId="2603236934" sldId="2147483648"/>
              <pc:sldLayoutMk cId="1274842545" sldId="2147483671"/>
              <ac:spMk id="5" creationId="{753E6534-3074-4905-804D-B4C79367EED2}"/>
            </ac:spMkLst>
          </pc:spChg>
          <pc:spChg chg="mod">
            <ac:chgData name="Peter EDMUNDS" userId="57fb2244-f77a-4291-bf83-84bcf6856161" providerId="ADAL" clId="{D97D8D4D-E026-4515-A213-914F7E2FF0D8}" dt="2020-06-30T12:20:15.170" v="214" actId="208"/>
            <ac:spMkLst>
              <pc:docMk/>
              <pc:sldMasterMk cId="2603236934" sldId="2147483648"/>
              <pc:sldLayoutMk cId="1274842545" sldId="2147483671"/>
              <ac:spMk id="6" creationId="{F5D52918-9308-4B53-9A68-93D5A7D6638E}"/>
            </ac:spMkLst>
          </pc:spChg>
          <pc:spChg chg="mod">
            <ac:chgData name="Peter EDMUNDS" userId="57fb2244-f77a-4291-bf83-84bcf6856161" providerId="ADAL" clId="{D97D8D4D-E026-4515-A213-914F7E2FF0D8}" dt="2020-06-30T12:20:17.288" v="215" actId="208"/>
            <ac:spMkLst>
              <pc:docMk/>
              <pc:sldMasterMk cId="2603236934" sldId="2147483648"/>
              <pc:sldLayoutMk cId="1274842545" sldId="2147483671"/>
              <ac:spMk id="7" creationId="{67272191-372C-4A8E-9255-9A9D4B8B8774}"/>
            </ac:spMkLst>
          </pc:spChg>
          <pc:spChg chg="mod">
            <ac:chgData name="Peter EDMUNDS" userId="57fb2244-f77a-4291-bf83-84bcf6856161" providerId="ADAL" clId="{D97D8D4D-E026-4515-A213-914F7E2FF0D8}" dt="2020-06-30T12:20:19.441" v="216" actId="208"/>
            <ac:spMkLst>
              <pc:docMk/>
              <pc:sldMasterMk cId="2603236934" sldId="2147483648"/>
              <pc:sldLayoutMk cId="1274842545" sldId="2147483671"/>
              <ac:spMk id="8" creationId="{E8916B18-71F9-457D-A320-ABD75F26B5B5}"/>
            </ac:spMkLst>
          </pc:spChg>
          <pc:spChg chg="mod">
            <ac:chgData name="Peter EDMUNDS" userId="57fb2244-f77a-4291-bf83-84bcf6856161" providerId="ADAL" clId="{D97D8D4D-E026-4515-A213-914F7E2FF0D8}" dt="2020-06-30T12:04:31.166" v="127" actId="207"/>
            <ac:spMkLst>
              <pc:docMk/>
              <pc:sldMasterMk cId="2603236934" sldId="2147483648"/>
              <pc:sldLayoutMk cId="1274842545" sldId="2147483671"/>
              <ac:spMk id="12" creationId="{3C6F3AE3-6072-44F3-A9F7-725E17F702DB}"/>
            </ac:spMkLst>
          </pc:spChg>
          <pc:picChg chg="del">
            <ac:chgData name="Peter EDMUNDS" userId="57fb2244-f77a-4291-bf83-84bcf6856161" providerId="ADAL" clId="{D97D8D4D-E026-4515-A213-914F7E2FF0D8}" dt="2020-06-30T12:00:41.571" v="84" actId="478"/>
            <ac:picMkLst>
              <pc:docMk/>
              <pc:sldMasterMk cId="2603236934" sldId="2147483648"/>
              <pc:sldLayoutMk cId="1274842545" sldId="2147483671"/>
              <ac:picMk id="13" creationId="{976BB63E-7DB9-4EF5-9D92-DC85AE22386B}"/>
            </ac:picMkLst>
          </pc:picChg>
          <pc:picChg chg="add">
            <ac:chgData name="Peter EDMUNDS" userId="57fb2244-f77a-4291-bf83-84bcf6856161" providerId="ADAL" clId="{D97D8D4D-E026-4515-A213-914F7E2FF0D8}" dt="2020-06-30T12:00:41.777" v="85"/>
            <ac:picMkLst>
              <pc:docMk/>
              <pc:sldMasterMk cId="2603236934" sldId="2147483648"/>
              <pc:sldLayoutMk cId="1274842545" sldId="2147483671"/>
              <ac:picMk id="15" creationId="{1C97ADBA-3D51-4793-AFCD-2B2D05642B2D}"/>
            </ac:picMkLst>
          </pc:picChg>
        </pc:sldLayoutChg>
        <pc:sldLayoutChg chg="addSp delSp modSp">
          <pc:chgData name="Peter EDMUNDS" userId="57fb2244-f77a-4291-bf83-84bcf6856161" providerId="ADAL" clId="{D97D8D4D-E026-4515-A213-914F7E2FF0D8}" dt="2020-06-30T12:20:33.603" v="222" actId="208"/>
          <pc:sldLayoutMkLst>
            <pc:docMk/>
            <pc:sldMasterMk cId="2603236934" sldId="2147483648"/>
            <pc:sldLayoutMk cId="2216631068" sldId="2147483672"/>
          </pc:sldLayoutMkLst>
          <pc:spChg chg="mod">
            <ac:chgData name="Peter EDMUNDS" userId="57fb2244-f77a-4291-bf83-84bcf6856161" providerId="ADAL" clId="{D97D8D4D-E026-4515-A213-914F7E2FF0D8}" dt="2020-06-30T12:20:26.164" v="218" actId="208"/>
            <ac:spMkLst>
              <pc:docMk/>
              <pc:sldMasterMk cId="2603236934" sldId="2147483648"/>
              <pc:sldLayoutMk cId="2216631068" sldId="2147483672"/>
              <ac:spMk id="5" creationId="{674DAE1A-0CC0-43A5-B255-1FE7869D4297}"/>
            </ac:spMkLst>
          </pc:spChg>
          <pc:spChg chg="mod">
            <ac:chgData name="Peter EDMUNDS" userId="57fb2244-f77a-4291-bf83-84bcf6856161" providerId="ADAL" clId="{D97D8D4D-E026-4515-A213-914F7E2FF0D8}" dt="2020-06-30T12:20:28.727" v="220" actId="207"/>
            <ac:spMkLst>
              <pc:docMk/>
              <pc:sldMasterMk cId="2603236934" sldId="2147483648"/>
              <pc:sldLayoutMk cId="2216631068" sldId="2147483672"/>
              <ac:spMk id="6" creationId="{4A1AB901-BD08-4A90-8A37-1E8881BC335C}"/>
            </ac:spMkLst>
          </pc:spChg>
          <pc:spChg chg="mod">
            <ac:chgData name="Peter EDMUNDS" userId="57fb2244-f77a-4291-bf83-84bcf6856161" providerId="ADAL" clId="{D97D8D4D-E026-4515-A213-914F7E2FF0D8}" dt="2020-06-30T12:20:31.048" v="221" actId="208"/>
            <ac:spMkLst>
              <pc:docMk/>
              <pc:sldMasterMk cId="2603236934" sldId="2147483648"/>
              <pc:sldLayoutMk cId="2216631068" sldId="2147483672"/>
              <ac:spMk id="7" creationId="{B242F356-A348-4982-92EB-0DA040DFE888}"/>
            </ac:spMkLst>
          </pc:spChg>
          <pc:spChg chg="mod">
            <ac:chgData name="Peter EDMUNDS" userId="57fb2244-f77a-4291-bf83-84bcf6856161" providerId="ADAL" clId="{D97D8D4D-E026-4515-A213-914F7E2FF0D8}" dt="2020-06-30T12:20:33.603" v="222" actId="208"/>
            <ac:spMkLst>
              <pc:docMk/>
              <pc:sldMasterMk cId="2603236934" sldId="2147483648"/>
              <pc:sldLayoutMk cId="2216631068" sldId="2147483672"/>
              <ac:spMk id="8" creationId="{69347FDD-CB4A-4987-9D00-AB960D5C4E5C}"/>
            </ac:spMkLst>
          </pc:spChg>
          <pc:spChg chg="mod">
            <ac:chgData name="Peter EDMUNDS" userId="57fb2244-f77a-4291-bf83-84bcf6856161" providerId="ADAL" clId="{D97D8D4D-E026-4515-A213-914F7E2FF0D8}" dt="2020-06-30T12:20:23.672" v="217" actId="208"/>
            <ac:spMkLst>
              <pc:docMk/>
              <pc:sldMasterMk cId="2603236934" sldId="2147483648"/>
              <pc:sldLayoutMk cId="2216631068" sldId="2147483672"/>
              <ac:spMk id="9" creationId="{B1291035-4345-49B6-8034-E83C8CAB1FAD}"/>
            </ac:spMkLst>
          </pc:spChg>
          <pc:spChg chg="mod">
            <ac:chgData name="Peter EDMUNDS" userId="57fb2244-f77a-4291-bf83-84bcf6856161" providerId="ADAL" clId="{D97D8D4D-E026-4515-A213-914F7E2FF0D8}" dt="2020-06-30T12:04:34.769" v="128" actId="207"/>
            <ac:spMkLst>
              <pc:docMk/>
              <pc:sldMasterMk cId="2603236934" sldId="2147483648"/>
              <pc:sldLayoutMk cId="2216631068" sldId="2147483672"/>
              <ac:spMk id="19" creationId="{1CA0FD5A-4443-43E2-9B7C-45CCE228680F}"/>
            </ac:spMkLst>
          </pc:spChg>
          <pc:picChg chg="add">
            <ac:chgData name="Peter EDMUNDS" userId="57fb2244-f77a-4291-bf83-84bcf6856161" providerId="ADAL" clId="{D97D8D4D-E026-4515-A213-914F7E2FF0D8}" dt="2020-06-30T12:00:44.402" v="87"/>
            <ac:picMkLst>
              <pc:docMk/>
              <pc:sldMasterMk cId="2603236934" sldId="2147483648"/>
              <pc:sldLayoutMk cId="2216631068" sldId="2147483672"/>
              <ac:picMk id="16" creationId="{AD323989-D209-4305-BBCC-760DA3CA33BE}"/>
            </ac:picMkLst>
          </pc:picChg>
          <pc:picChg chg="del">
            <ac:chgData name="Peter EDMUNDS" userId="57fb2244-f77a-4291-bf83-84bcf6856161" providerId="ADAL" clId="{D97D8D4D-E026-4515-A213-914F7E2FF0D8}" dt="2020-06-30T12:00:44.152" v="86" actId="478"/>
            <ac:picMkLst>
              <pc:docMk/>
              <pc:sldMasterMk cId="2603236934" sldId="2147483648"/>
              <pc:sldLayoutMk cId="2216631068" sldId="2147483672"/>
              <ac:picMk id="20" creationId="{DEFEA2E2-8EE6-4684-BFEE-68D970026317}"/>
            </ac:picMkLst>
          </pc:picChg>
        </pc:sldLayoutChg>
        <pc:sldLayoutChg chg="addSp delSp modSp">
          <pc:chgData name="Peter EDMUNDS" userId="57fb2244-f77a-4291-bf83-84bcf6856161" providerId="ADAL" clId="{D97D8D4D-E026-4515-A213-914F7E2FF0D8}" dt="2020-06-30T12:20:49.305" v="228" actId="208"/>
          <pc:sldLayoutMkLst>
            <pc:docMk/>
            <pc:sldMasterMk cId="2603236934" sldId="2147483648"/>
            <pc:sldLayoutMk cId="889580436" sldId="2147483673"/>
          </pc:sldLayoutMkLst>
          <pc:spChg chg="mod">
            <ac:chgData name="Peter EDMUNDS" userId="57fb2244-f77a-4291-bf83-84bcf6856161" providerId="ADAL" clId="{D97D8D4D-E026-4515-A213-914F7E2FF0D8}" dt="2020-06-30T12:20:41.684" v="224" actId="208"/>
            <ac:spMkLst>
              <pc:docMk/>
              <pc:sldMasterMk cId="2603236934" sldId="2147483648"/>
              <pc:sldLayoutMk cId="889580436" sldId="2147483673"/>
              <ac:spMk id="5" creationId="{7986B3DB-F66E-4649-8DAE-977FA0BFD062}"/>
            </ac:spMkLst>
          </pc:spChg>
          <pc:spChg chg="mod">
            <ac:chgData name="Peter EDMUNDS" userId="57fb2244-f77a-4291-bf83-84bcf6856161" providerId="ADAL" clId="{D97D8D4D-E026-4515-A213-914F7E2FF0D8}" dt="2020-06-30T12:20:44.237" v="225" actId="208"/>
            <ac:spMkLst>
              <pc:docMk/>
              <pc:sldMasterMk cId="2603236934" sldId="2147483648"/>
              <pc:sldLayoutMk cId="889580436" sldId="2147483673"/>
              <ac:spMk id="6" creationId="{197C638C-F41D-4B04-ABD7-6F8D71098089}"/>
            </ac:spMkLst>
          </pc:spChg>
          <pc:spChg chg="mod">
            <ac:chgData name="Peter EDMUNDS" userId="57fb2244-f77a-4291-bf83-84bcf6856161" providerId="ADAL" clId="{D97D8D4D-E026-4515-A213-914F7E2FF0D8}" dt="2020-06-30T12:20:46.745" v="227" actId="207"/>
            <ac:spMkLst>
              <pc:docMk/>
              <pc:sldMasterMk cId="2603236934" sldId="2147483648"/>
              <pc:sldLayoutMk cId="889580436" sldId="2147483673"/>
              <ac:spMk id="7" creationId="{3D74E23C-1AAF-4626-84B9-BC8FC82DEFD3}"/>
            </ac:spMkLst>
          </pc:spChg>
          <pc:spChg chg="mod">
            <ac:chgData name="Peter EDMUNDS" userId="57fb2244-f77a-4291-bf83-84bcf6856161" providerId="ADAL" clId="{D97D8D4D-E026-4515-A213-914F7E2FF0D8}" dt="2020-06-30T12:20:49.305" v="228" actId="208"/>
            <ac:spMkLst>
              <pc:docMk/>
              <pc:sldMasterMk cId="2603236934" sldId="2147483648"/>
              <pc:sldLayoutMk cId="889580436" sldId="2147483673"/>
              <ac:spMk id="8" creationId="{198A41D4-0A62-462C-B057-F92C270B8BE1}"/>
            </ac:spMkLst>
          </pc:spChg>
          <pc:spChg chg="mod">
            <ac:chgData name="Peter EDMUNDS" userId="57fb2244-f77a-4291-bf83-84bcf6856161" providerId="ADAL" clId="{D97D8D4D-E026-4515-A213-914F7E2FF0D8}" dt="2020-06-30T12:20:38.779" v="223" actId="208"/>
            <ac:spMkLst>
              <pc:docMk/>
              <pc:sldMasterMk cId="2603236934" sldId="2147483648"/>
              <pc:sldLayoutMk cId="889580436" sldId="2147483673"/>
              <ac:spMk id="9" creationId="{6DB8BA89-5D51-4159-A869-2DDA01BFD983}"/>
            </ac:spMkLst>
          </pc:spChg>
          <pc:spChg chg="mod">
            <ac:chgData name="Peter EDMUNDS" userId="57fb2244-f77a-4291-bf83-84bcf6856161" providerId="ADAL" clId="{D97D8D4D-E026-4515-A213-914F7E2FF0D8}" dt="2020-06-30T12:04:38.414" v="129" actId="207"/>
            <ac:spMkLst>
              <pc:docMk/>
              <pc:sldMasterMk cId="2603236934" sldId="2147483648"/>
              <pc:sldLayoutMk cId="889580436" sldId="2147483673"/>
              <ac:spMk id="16" creationId="{8F8078FF-4615-44D5-93C6-39FDC0FBB0D5}"/>
            </ac:spMkLst>
          </pc:spChg>
          <pc:picChg chg="del">
            <ac:chgData name="Peter EDMUNDS" userId="57fb2244-f77a-4291-bf83-84bcf6856161" providerId="ADAL" clId="{D97D8D4D-E026-4515-A213-914F7E2FF0D8}" dt="2020-06-30T12:00:47.685" v="88" actId="478"/>
            <ac:picMkLst>
              <pc:docMk/>
              <pc:sldMasterMk cId="2603236934" sldId="2147483648"/>
              <pc:sldLayoutMk cId="889580436" sldId="2147483673"/>
              <ac:picMk id="17" creationId="{9180E619-D61E-4E80-B78F-D3F3B106BEBE}"/>
            </ac:picMkLst>
          </pc:picChg>
          <pc:picChg chg="add">
            <ac:chgData name="Peter EDMUNDS" userId="57fb2244-f77a-4291-bf83-84bcf6856161" providerId="ADAL" clId="{D97D8D4D-E026-4515-A213-914F7E2FF0D8}" dt="2020-06-30T12:00:47.904" v="89"/>
            <ac:picMkLst>
              <pc:docMk/>
              <pc:sldMasterMk cId="2603236934" sldId="2147483648"/>
              <pc:sldLayoutMk cId="889580436" sldId="2147483673"/>
              <ac:picMk id="19" creationId="{7639456D-EDAE-4348-9EB7-6FEA15C0BDDB}"/>
            </ac:picMkLst>
          </pc:picChg>
        </pc:sldLayoutChg>
        <pc:sldLayoutChg chg="addSp delSp modSp">
          <pc:chgData name="Peter EDMUNDS" userId="57fb2244-f77a-4291-bf83-84bcf6856161" providerId="ADAL" clId="{D97D8D4D-E026-4515-A213-914F7E2FF0D8}" dt="2020-06-30T12:21:06.762" v="234" actId="207"/>
          <pc:sldLayoutMkLst>
            <pc:docMk/>
            <pc:sldMasterMk cId="2603236934" sldId="2147483648"/>
            <pc:sldLayoutMk cId="3699823584" sldId="2147483674"/>
          </pc:sldLayoutMkLst>
          <pc:spChg chg="mod">
            <ac:chgData name="Peter EDMUNDS" userId="57fb2244-f77a-4291-bf83-84bcf6856161" providerId="ADAL" clId="{D97D8D4D-E026-4515-A213-914F7E2FF0D8}" dt="2020-06-30T12:20:58.144" v="230" actId="208"/>
            <ac:spMkLst>
              <pc:docMk/>
              <pc:sldMasterMk cId="2603236934" sldId="2147483648"/>
              <pc:sldLayoutMk cId="3699823584" sldId="2147483674"/>
              <ac:spMk id="5" creationId="{FFFD9FC6-D0BB-45CB-AB94-44CB54B02CE5}"/>
            </ac:spMkLst>
          </pc:spChg>
          <pc:spChg chg="mod">
            <ac:chgData name="Peter EDMUNDS" userId="57fb2244-f77a-4291-bf83-84bcf6856161" providerId="ADAL" clId="{D97D8D4D-E026-4515-A213-914F7E2FF0D8}" dt="2020-06-30T12:21:00.839" v="231" actId="208"/>
            <ac:spMkLst>
              <pc:docMk/>
              <pc:sldMasterMk cId="2603236934" sldId="2147483648"/>
              <pc:sldLayoutMk cId="3699823584" sldId="2147483674"/>
              <ac:spMk id="6" creationId="{2A6B7DFB-3493-4763-86D6-FC1EABF8E201}"/>
            </ac:spMkLst>
          </pc:spChg>
          <pc:spChg chg="mod">
            <ac:chgData name="Peter EDMUNDS" userId="57fb2244-f77a-4291-bf83-84bcf6856161" providerId="ADAL" clId="{D97D8D4D-E026-4515-A213-914F7E2FF0D8}" dt="2020-06-30T12:21:04.192" v="232" actId="208"/>
            <ac:spMkLst>
              <pc:docMk/>
              <pc:sldMasterMk cId="2603236934" sldId="2147483648"/>
              <pc:sldLayoutMk cId="3699823584" sldId="2147483674"/>
              <ac:spMk id="7" creationId="{BC64F25B-2E13-4DC0-B429-4F235CC18101}"/>
            </ac:spMkLst>
          </pc:spChg>
          <pc:spChg chg="mod">
            <ac:chgData name="Peter EDMUNDS" userId="57fb2244-f77a-4291-bf83-84bcf6856161" providerId="ADAL" clId="{D97D8D4D-E026-4515-A213-914F7E2FF0D8}" dt="2020-06-30T12:21:06.762" v="234" actId="207"/>
            <ac:spMkLst>
              <pc:docMk/>
              <pc:sldMasterMk cId="2603236934" sldId="2147483648"/>
              <pc:sldLayoutMk cId="3699823584" sldId="2147483674"/>
              <ac:spMk id="8" creationId="{6F6A4F4E-3C6C-4F8F-9C65-EE89A368D0A4}"/>
            </ac:spMkLst>
          </pc:spChg>
          <pc:spChg chg="mod">
            <ac:chgData name="Peter EDMUNDS" userId="57fb2244-f77a-4291-bf83-84bcf6856161" providerId="ADAL" clId="{D97D8D4D-E026-4515-A213-914F7E2FF0D8}" dt="2020-06-30T12:20:55.874" v="229" actId="208"/>
            <ac:spMkLst>
              <pc:docMk/>
              <pc:sldMasterMk cId="2603236934" sldId="2147483648"/>
              <pc:sldLayoutMk cId="3699823584" sldId="2147483674"/>
              <ac:spMk id="9" creationId="{BF9993D6-540A-4A42-BA0A-804F85E72448}"/>
            </ac:spMkLst>
          </pc:spChg>
          <pc:spChg chg="mod">
            <ac:chgData name="Peter EDMUNDS" userId="57fb2244-f77a-4291-bf83-84bcf6856161" providerId="ADAL" clId="{D97D8D4D-E026-4515-A213-914F7E2FF0D8}" dt="2020-06-30T12:04:41.646" v="130" actId="207"/>
            <ac:spMkLst>
              <pc:docMk/>
              <pc:sldMasterMk cId="2603236934" sldId="2147483648"/>
              <pc:sldLayoutMk cId="3699823584" sldId="2147483674"/>
              <ac:spMk id="16" creationId="{C9F17B9A-AB6C-4FFA-BE88-C89D0451D18A}"/>
            </ac:spMkLst>
          </pc:spChg>
          <pc:picChg chg="del">
            <ac:chgData name="Peter EDMUNDS" userId="57fb2244-f77a-4291-bf83-84bcf6856161" providerId="ADAL" clId="{D97D8D4D-E026-4515-A213-914F7E2FF0D8}" dt="2020-06-30T12:00:51.290" v="90" actId="478"/>
            <ac:picMkLst>
              <pc:docMk/>
              <pc:sldMasterMk cId="2603236934" sldId="2147483648"/>
              <pc:sldLayoutMk cId="3699823584" sldId="2147483674"/>
              <ac:picMk id="17" creationId="{4ECF0AB2-C58D-4812-B3BD-C67312E6F550}"/>
            </ac:picMkLst>
          </pc:picChg>
          <pc:picChg chg="add">
            <ac:chgData name="Peter EDMUNDS" userId="57fb2244-f77a-4291-bf83-84bcf6856161" providerId="ADAL" clId="{D97D8D4D-E026-4515-A213-914F7E2FF0D8}" dt="2020-06-30T12:00:51.512" v="91"/>
            <ac:picMkLst>
              <pc:docMk/>
              <pc:sldMasterMk cId="2603236934" sldId="2147483648"/>
              <pc:sldLayoutMk cId="3699823584" sldId="2147483674"/>
              <ac:picMk id="19" creationId="{7B9359A3-B99F-4DDC-BB5E-8261A3862BC2}"/>
            </ac:picMkLst>
          </pc:picChg>
        </pc:sldLayoutChg>
        <pc:sldLayoutChg chg="addSp delSp modSp delAnim">
          <pc:chgData name="Peter EDMUNDS" userId="57fb2244-f77a-4291-bf83-84bcf6856161" providerId="ADAL" clId="{D97D8D4D-E026-4515-A213-914F7E2FF0D8}" dt="2020-06-30T12:21:43.935" v="240" actId="1076"/>
          <pc:sldLayoutMkLst>
            <pc:docMk/>
            <pc:sldMasterMk cId="2603236934" sldId="2147483648"/>
            <pc:sldLayoutMk cId="1382493626" sldId="2147483675"/>
          </pc:sldLayoutMkLst>
          <pc:spChg chg="mod">
            <ac:chgData name="Peter EDMUNDS" userId="57fb2244-f77a-4291-bf83-84bcf6856161" providerId="ADAL" clId="{D97D8D4D-E026-4515-A213-914F7E2FF0D8}" dt="2020-06-30T12:21:19.612" v="235" actId="208"/>
            <ac:spMkLst>
              <pc:docMk/>
              <pc:sldMasterMk cId="2603236934" sldId="2147483648"/>
              <pc:sldLayoutMk cId="1382493626" sldId="2147483675"/>
              <ac:spMk id="5" creationId="{753E6534-3074-4905-804D-B4C79367EED2}"/>
            </ac:spMkLst>
          </pc:spChg>
          <pc:spChg chg="mod">
            <ac:chgData name="Peter EDMUNDS" userId="57fb2244-f77a-4291-bf83-84bcf6856161" providerId="ADAL" clId="{D97D8D4D-E026-4515-A213-914F7E2FF0D8}" dt="2020-06-30T12:21:19.612" v="235" actId="208"/>
            <ac:spMkLst>
              <pc:docMk/>
              <pc:sldMasterMk cId="2603236934" sldId="2147483648"/>
              <pc:sldLayoutMk cId="1382493626" sldId="2147483675"/>
              <ac:spMk id="6" creationId="{F5D52918-9308-4B53-9A68-93D5A7D6638E}"/>
            </ac:spMkLst>
          </pc:spChg>
          <pc:spChg chg="mod">
            <ac:chgData name="Peter EDMUNDS" userId="57fb2244-f77a-4291-bf83-84bcf6856161" providerId="ADAL" clId="{D97D8D4D-E026-4515-A213-914F7E2FF0D8}" dt="2020-06-30T12:21:19.612" v="235" actId="208"/>
            <ac:spMkLst>
              <pc:docMk/>
              <pc:sldMasterMk cId="2603236934" sldId="2147483648"/>
              <pc:sldLayoutMk cId="1382493626" sldId="2147483675"/>
              <ac:spMk id="7" creationId="{67272191-372C-4A8E-9255-9A9D4B8B8774}"/>
            </ac:spMkLst>
          </pc:spChg>
          <pc:spChg chg="mod">
            <ac:chgData name="Peter EDMUNDS" userId="57fb2244-f77a-4291-bf83-84bcf6856161" providerId="ADAL" clId="{D97D8D4D-E026-4515-A213-914F7E2FF0D8}" dt="2020-06-30T12:21:19.612" v="235" actId="208"/>
            <ac:spMkLst>
              <pc:docMk/>
              <pc:sldMasterMk cId="2603236934" sldId="2147483648"/>
              <pc:sldLayoutMk cId="1382493626" sldId="2147483675"/>
              <ac:spMk id="8" creationId="{E8916B18-71F9-457D-A320-ABD75F26B5B5}"/>
            </ac:spMkLst>
          </pc:spChg>
          <pc:spChg chg="mod">
            <ac:chgData name="Peter EDMUNDS" userId="57fb2244-f77a-4291-bf83-84bcf6856161" providerId="ADAL" clId="{D97D8D4D-E026-4515-A213-914F7E2FF0D8}" dt="2020-06-30T12:21:19.612" v="235" actId="208"/>
            <ac:spMkLst>
              <pc:docMk/>
              <pc:sldMasterMk cId="2603236934" sldId="2147483648"/>
              <pc:sldLayoutMk cId="1382493626" sldId="2147483675"/>
              <ac:spMk id="9" creationId="{0B8ABD72-1160-4214-8734-C05D02D4BC8C}"/>
            </ac:spMkLst>
          </pc:spChg>
          <pc:spChg chg="mod">
            <ac:chgData name="Peter EDMUNDS" userId="57fb2244-f77a-4291-bf83-84bcf6856161" providerId="ADAL" clId="{D97D8D4D-E026-4515-A213-914F7E2FF0D8}" dt="2020-06-30T12:21:19.612" v="235" actId="208"/>
            <ac:spMkLst>
              <pc:docMk/>
              <pc:sldMasterMk cId="2603236934" sldId="2147483648"/>
              <pc:sldLayoutMk cId="1382493626" sldId="2147483675"/>
              <ac:spMk id="10" creationId="{426FE47C-5C79-4F2C-8688-CF56B191AAB5}"/>
            </ac:spMkLst>
          </pc:spChg>
          <pc:spChg chg="mod">
            <ac:chgData name="Peter EDMUNDS" userId="57fb2244-f77a-4291-bf83-84bcf6856161" providerId="ADAL" clId="{D97D8D4D-E026-4515-A213-914F7E2FF0D8}" dt="2020-06-30T12:21:19.612" v="235" actId="208"/>
            <ac:spMkLst>
              <pc:docMk/>
              <pc:sldMasterMk cId="2603236934" sldId="2147483648"/>
              <pc:sldLayoutMk cId="1382493626" sldId="2147483675"/>
              <ac:spMk id="18" creationId="{240E8016-F92A-48AB-A65A-AD06BB3807E7}"/>
            </ac:spMkLst>
          </pc:spChg>
          <pc:spChg chg="mod">
            <ac:chgData name="Peter EDMUNDS" userId="57fb2244-f77a-4291-bf83-84bcf6856161" providerId="ADAL" clId="{D97D8D4D-E026-4515-A213-914F7E2FF0D8}" dt="2020-06-30T12:04:44.883" v="131" actId="207"/>
            <ac:spMkLst>
              <pc:docMk/>
              <pc:sldMasterMk cId="2603236934" sldId="2147483648"/>
              <pc:sldLayoutMk cId="1382493626" sldId="2147483675"/>
              <ac:spMk id="38" creationId="{1169BC7F-895F-4FC3-B70A-ED3E3042EA0A}"/>
            </ac:spMkLst>
          </pc:spChg>
          <pc:graphicFrameChg chg="modGraphic">
            <ac:chgData name="Peter EDMUNDS" userId="57fb2244-f77a-4291-bf83-84bcf6856161" providerId="ADAL" clId="{D97D8D4D-E026-4515-A213-914F7E2FF0D8}" dt="2020-06-30T12:21:23.483" v="236" actId="14100"/>
            <ac:graphicFrameMkLst>
              <pc:docMk/>
              <pc:sldMasterMk cId="2603236934" sldId="2147483648"/>
              <pc:sldLayoutMk cId="1382493626" sldId="2147483675"/>
              <ac:graphicFrameMk id="33" creationId="{FB91CD4A-0BDA-4FB9-A6BE-3D83192EEC59}"/>
            </ac:graphicFrameMkLst>
          </pc:graphicFrameChg>
          <pc:picChg chg="del">
            <ac:chgData name="Peter EDMUNDS" userId="57fb2244-f77a-4291-bf83-84bcf6856161" providerId="ADAL" clId="{D97D8D4D-E026-4515-A213-914F7E2FF0D8}" dt="2020-06-30T12:21:27.656" v="237" actId="478"/>
            <ac:picMkLst>
              <pc:docMk/>
              <pc:sldMasterMk cId="2603236934" sldId="2147483648"/>
              <pc:sldLayoutMk cId="1382493626" sldId="2147483675"/>
              <ac:picMk id="3" creationId="{E5E0F8BD-C19C-452B-AF99-1507B17B63DF}"/>
            </ac:picMkLst>
          </pc:picChg>
          <pc:picChg chg="del">
            <ac:chgData name="Peter EDMUNDS" userId="57fb2244-f77a-4291-bf83-84bcf6856161" providerId="ADAL" clId="{D97D8D4D-E026-4515-A213-914F7E2FF0D8}" dt="2020-06-30T12:21:27.656" v="237" actId="478"/>
            <ac:picMkLst>
              <pc:docMk/>
              <pc:sldMasterMk cId="2603236934" sldId="2147483648"/>
              <pc:sldLayoutMk cId="1382493626" sldId="2147483675"/>
              <ac:picMk id="22" creationId="{38547CA7-2348-48E8-862B-0FC495B6010E}"/>
            </ac:picMkLst>
          </pc:picChg>
          <pc:picChg chg="mod">
            <ac:chgData name="Peter EDMUNDS" userId="57fb2244-f77a-4291-bf83-84bcf6856161" providerId="ADAL" clId="{D97D8D4D-E026-4515-A213-914F7E2FF0D8}" dt="2020-06-30T12:21:19.612" v="235" actId="208"/>
            <ac:picMkLst>
              <pc:docMk/>
              <pc:sldMasterMk cId="2603236934" sldId="2147483648"/>
              <pc:sldLayoutMk cId="1382493626" sldId="2147483675"/>
              <ac:picMk id="25" creationId="{FEEDEA5A-084A-45C4-86BC-562006C3939E}"/>
            </ac:picMkLst>
          </pc:picChg>
          <pc:picChg chg="del">
            <ac:chgData name="Peter EDMUNDS" userId="57fb2244-f77a-4291-bf83-84bcf6856161" providerId="ADAL" clId="{D97D8D4D-E026-4515-A213-914F7E2FF0D8}" dt="2020-06-30T12:21:27.656" v="237" actId="478"/>
            <ac:picMkLst>
              <pc:docMk/>
              <pc:sldMasterMk cId="2603236934" sldId="2147483648"/>
              <pc:sldLayoutMk cId="1382493626" sldId="2147483675"/>
              <ac:picMk id="26" creationId="{8F4C72F4-D9E7-4974-AFE2-B575579DFB3C}"/>
            </ac:picMkLst>
          </pc:picChg>
          <pc:picChg chg="del">
            <ac:chgData name="Peter EDMUNDS" userId="57fb2244-f77a-4291-bf83-84bcf6856161" providerId="ADAL" clId="{D97D8D4D-E026-4515-A213-914F7E2FF0D8}" dt="2020-06-30T12:00:54.705" v="92" actId="478"/>
            <ac:picMkLst>
              <pc:docMk/>
              <pc:sldMasterMk cId="2603236934" sldId="2147483648"/>
              <pc:sldLayoutMk cId="1382493626" sldId="2147483675"/>
              <ac:picMk id="39" creationId="{ED4FF715-0428-471E-8064-EE01BFD48BA4}"/>
            </ac:picMkLst>
          </pc:picChg>
          <pc:picChg chg="add">
            <ac:chgData name="Peter EDMUNDS" userId="57fb2244-f77a-4291-bf83-84bcf6856161" providerId="ADAL" clId="{D97D8D4D-E026-4515-A213-914F7E2FF0D8}" dt="2020-06-30T12:00:54.929" v="93"/>
            <ac:picMkLst>
              <pc:docMk/>
              <pc:sldMasterMk cId="2603236934" sldId="2147483648"/>
              <pc:sldLayoutMk cId="1382493626" sldId="2147483675"/>
              <ac:picMk id="41" creationId="{C2469951-BD6C-45AE-A14D-AE56C3381C01}"/>
            </ac:picMkLst>
          </pc:picChg>
          <pc:picChg chg="add">
            <ac:chgData name="Peter EDMUNDS" userId="57fb2244-f77a-4291-bf83-84bcf6856161" providerId="ADAL" clId="{D97D8D4D-E026-4515-A213-914F7E2FF0D8}" dt="2020-06-30T12:21:33.863" v="238"/>
            <ac:picMkLst>
              <pc:docMk/>
              <pc:sldMasterMk cId="2603236934" sldId="2147483648"/>
              <pc:sldLayoutMk cId="1382493626" sldId="2147483675"/>
              <ac:picMk id="42" creationId="{729D67D7-05F0-4715-98F5-04C9F64FEB46}"/>
            </ac:picMkLst>
          </pc:picChg>
          <pc:picChg chg="add">
            <ac:chgData name="Peter EDMUNDS" userId="57fb2244-f77a-4291-bf83-84bcf6856161" providerId="ADAL" clId="{D97D8D4D-E026-4515-A213-914F7E2FF0D8}" dt="2020-06-30T12:21:33.863" v="238"/>
            <ac:picMkLst>
              <pc:docMk/>
              <pc:sldMasterMk cId="2603236934" sldId="2147483648"/>
              <pc:sldLayoutMk cId="1382493626" sldId="2147483675"/>
              <ac:picMk id="43" creationId="{340D93ED-BE67-43C1-A56B-7413FAE3B00F}"/>
            </ac:picMkLst>
          </pc:picChg>
          <pc:picChg chg="add mod">
            <ac:chgData name="Peter EDMUNDS" userId="57fb2244-f77a-4291-bf83-84bcf6856161" providerId="ADAL" clId="{D97D8D4D-E026-4515-A213-914F7E2FF0D8}" dt="2020-06-30T12:21:43.935" v="240" actId="1076"/>
            <ac:picMkLst>
              <pc:docMk/>
              <pc:sldMasterMk cId="2603236934" sldId="2147483648"/>
              <pc:sldLayoutMk cId="1382493626" sldId="2147483675"/>
              <ac:picMk id="44" creationId="{0BEE4635-B9ED-492F-A678-7CFC13EF50FB}"/>
            </ac:picMkLst>
          </pc:picChg>
        </pc:sldLayoutChg>
        <pc:sldLayoutChg chg="addSp delSp modSp">
          <pc:chgData name="Peter EDMUNDS" userId="57fb2244-f77a-4291-bf83-84bcf6856161" providerId="ADAL" clId="{D97D8D4D-E026-4515-A213-914F7E2FF0D8}" dt="2020-06-30T12:21:57.667" v="243" actId="208"/>
          <pc:sldLayoutMkLst>
            <pc:docMk/>
            <pc:sldMasterMk cId="2603236934" sldId="2147483648"/>
            <pc:sldLayoutMk cId="1253677990" sldId="2147483676"/>
          </pc:sldLayoutMkLst>
          <pc:spChg chg="mod">
            <ac:chgData name="Peter EDMUNDS" userId="57fb2244-f77a-4291-bf83-84bcf6856161" providerId="ADAL" clId="{D97D8D4D-E026-4515-A213-914F7E2FF0D8}" dt="2020-06-30T12:21:57.667" v="243" actId="208"/>
            <ac:spMkLst>
              <pc:docMk/>
              <pc:sldMasterMk cId="2603236934" sldId="2147483648"/>
              <pc:sldLayoutMk cId="1253677990" sldId="2147483676"/>
              <ac:spMk id="12" creationId="{70FF4AA0-F793-4FB9-9701-53912D138831}"/>
            </ac:spMkLst>
          </pc:spChg>
          <pc:spChg chg="mod">
            <ac:chgData name="Peter EDMUNDS" userId="57fb2244-f77a-4291-bf83-84bcf6856161" providerId="ADAL" clId="{D97D8D4D-E026-4515-A213-914F7E2FF0D8}" dt="2020-06-30T12:21:52.650" v="241" actId="208"/>
            <ac:spMkLst>
              <pc:docMk/>
              <pc:sldMasterMk cId="2603236934" sldId="2147483648"/>
              <pc:sldLayoutMk cId="1253677990" sldId="2147483676"/>
              <ac:spMk id="16" creationId="{E0548F70-1EE8-46CC-B7A0-211BE15C020D}"/>
            </ac:spMkLst>
          </pc:spChg>
          <pc:spChg chg="mod">
            <ac:chgData name="Peter EDMUNDS" userId="57fb2244-f77a-4291-bf83-84bcf6856161" providerId="ADAL" clId="{D97D8D4D-E026-4515-A213-914F7E2FF0D8}" dt="2020-06-30T12:21:52.650" v="241" actId="208"/>
            <ac:spMkLst>
              <pc:docMk/>
              <pc:sldMasterMk cId="2603236934" sldId="2147483648"/>
              <pc:sldLayoutMk cId="1253677990" sldId="2147483676"/>
              <ac:spMk id="20" creationId="{066F9A17-AA18-404B-A173-F060CF48E0B1}"/>
            </ac:spMkLst>
          </pc:spChg>
          <pc:spChg chg="mod">
            <ac:chgData name="Peter EDMUNDS" userId="57fb2244-f77a-4291-bf83-84bcf6856161" providerId="ADAL" clId="{D97D8D4D-E026-4515-A213-914F7E2FF0D8}" dt="2020-06-30T12:21:55.774" v="242" actId="1076"/>
            <ac:spMkLst>
              <pc:docMk/>
              <pc:sldMasterMk cId="2603236934" sldId="2147483648"/>
              <pc:sldLayoutMk cId="1253677990" sldId="2147483676"/>
              <ac:spMk id="21" creationId="{E02B69A6-F451-464F-B319-69B4EC890225}"/>
            </ac:spMkLst>
          </pc:spChg>
          <pc:spChg chg="mod">
            <ac:chgData name="Peter EDMUNDS" userId="57fb2244-f77a-4291-bf83-84bcf6856161" providerId="ADAL" clId="{D97D8D4D-E026-4515-A213-914F7E2FF0D8}" dt="2020-06-30T12:04:48.423" v="132" actId="207"/>
            <ac:spMkLst>
              <pc:docMk/>
              <pc:sldMasterMk cId="2603236934" sldId="2147483648"/>
              <pc:sldLayoutMk cId="1253677990" sldId="2147483676"/>
              <ac:spMk id="22" creationId="{AB7D2E1E-71AD-4BD9-9BDA-6263D8E26588}"/>
            </ac:spMkLst>
          </pc:spChg>
          <pc:picChg chg="add">
            <ac:chgData name="Peter EDMUNDS" userId="57fb2244-f77a-4291-bf83-84bcf6856161" providerId="ADAL" clId="{D97D8D4D-E026-4515-A213-914F7E2FF0D8}" dt="2020-06-30T12:00:57.945" v="95"/>
            <ac:picMkLst>
              <pc:docMk/>
              <pc:sldMasterMk cId="2603236934" sldId="2147483648"/>
              <pc:sldLayoutMk cId="1253677990" sldId="2147483676"/>
              <ac:picMk id="11" creationId="{902E4991-525E-4F0C-823F-DEF148FB6DD1}"/>
            </ac:picMkLst>
          </pc:picChg>
          <pc:picChg chg="del">
            <ac:chgData name="Peter EDMUNDS" userId="57fb2244-f77a-4291-bf83-84bcf6856161" providerId="ADAL" clId="{D97D8D4D-E026-4515-A213-914F7E2FF0D8}" dt="2020-06-30T12:00:57.665" v="94" actId="478"/>
            <ac:picMkLst>
              <pc:docMk/>
              <pc:sldMasterMk cId="2603236934" sldId="2147483648"/>
              <pc:sldLayoutMk cId="1253677990" sldId="2147483676"/>
              <ac:picMk id="23" creationId="{613CEB95-C533-468E-AB26-7DFE3F741A1D}"/>
            </ac:picMkLst>
          </pc:picChg>
        </pc:sldLayoutChg>
        <pc:sldLayoutChg chg="modSp">
          <pc:chgData name="Peter EDMUNDS" userId="57fb2244-f77a-4291-bf83-84bcf6856161" providerId="ADAL" clId="{D97D8D4D-E026-4515-A213-914F7E2FF0D8}" dt="2020-06-30T12:02:38.068" v="109" actId="208"/>
          <pc:sldLayoutMkLst>
            <pc:docMk/>
            <pc:sldMasterMk cId="2603236934" sldId="2147483648"/>
            <pc:sldLayoutMk cId="1880700849" sldId="2147483677"/>
          </pc:sldLayoutMkLst>
          <pc:spChg chg="mod">
            <ac:chgData name="Peter EDMUNDS" userId="57fb2244-f77a-4291-bf83-84bcf6856161" providerId="ADAL" clId="{D97D8D4D-E026-4515-A213-914F7E2FF0D8}" dt="2020-06-30T12:02:10.289" v="97" actId="208"/>
            <ac:spMkLst>
              <pc:docMk/>
              <pc:sldMasterMk cId="2603236934" sldId="2147483648"/>
              <pc:sldLayoutMk cId="1880700849" sldId="2147483677"/>
              <ac:spMk id="16" creationId="{37A89079-236F-4A22-8FFF-9663B4EB1375}"/>
            </ac:spMkLst>
          </pc:spChg>
          <pc:spChg chg="mod">
            <ac:chgData name="Peter EDMUNDS" userId="57fb2244-f77a-4291-bf83-84bcf6856161" providerId="ADAL" clId="{D97D8D4D-E026-4515-A213-914F7E2FF0D8}" dt="2020-06-30T12:02:17.197" v="99" actId="208"/>
            <ac:spMkLst>
              <pc:docMk/>
              <pc:sldMasterMk cId="2603236934" sldId="2147483648"/>
              <pc:sldLayoutMk cId="1880700849" sldId="2147483677"/>
              <ac:spMk id="18" creationId="{8C55545C-5EF8-4BD6-947D-5B5F3AA27D7C}"/>
            </ac:spMkLst>
          </pc:spChg>
          <pc:spChg chg="mod">
            <ac:chgData name="Peter EDMUNDS" userId="57fb2244-f77a-4291-bf83-84bcf6856161" providerId="ADAL" clId="{D97D8D4D-E026-4515-A213-914F7E2FF0D8}" dt="2020-06-30T12:02:23.654" v="102" actId="207"/>
            <ac:spMkLst>
              <pc:docMk/>
              <pc:sldMasterMk cId="2603236934" sldId="2147483648"/>
              <pc:sldLayoutMk cId="1880700849" sldId="2147483677"/>
              <ac:spMk id="19" creationId="{5E8CD4EB-B962-44CB-8A10-BB7CDE6FBEE9}"/>
            </ac:spMkLst>
          </pc:spChg>
          <pc:spChg chg="mod">
            <ac:chgData name="Peter EDMUNDS" userId="57fb2244-f77a-4291-bf83-84bcf6856161" providerId="ADAL" clId="{D97D8D4D-E026-4515-A213-914F7E2FF0D8}" dt="2020-06-30T12:02:20.650" v="101" actId="208"/>
            <ac:spMkLst>
              <pc:docMk/>
              <pc:sldMasterMk cId="2603236934" sldId="2147483648"/>
              <pc:sldLayoutMk cId="1880700849" sldId="2147483677"/>
              <ac:spMk id="20" creationId="{1181F853-BF94-40DA-954D-58989AB8DE74}"/>
            </ac:spMkLst>
          </pc:spChg>
          <pc:spChg chg="mod">
            <ac:chgData name="Peter EDMUNDS" userId="57fb2244-f77a-4291-bf83-84bcf6856161" providerId="ADAL" clId="{D97D8D4D-E026-4515-A213-914F7E2FF0D8}" dt="2020-06-30T12:02:30.553" v="106" actId="207"/>
            <ac:spMkLst>
              <pc:docMk/>
              <pc:sldMasterMk cId="2603236934" sldId="2147483648"/>
              <pc:sldLayoutMk cId="1880700849" sldId="2147483677"/>
              <ac:spMk id="21" creationId="{6E63E400-D736-4FE2-A70F-1A4C9C1F87DD}"/>
            </ac:spMkLst>
          </pc:spChg>
          <pc:spChg chg="mod">
            <ac:chgData name="Peter EDMUNDS" userId="57fb2244-f77a-4291-bf83-84bcf6856161" providerId="ADAL" clId="{D97D8D4D-E026-4515-A213-914F7E2FF0D8}" dt="2020-06-30T12:02:38.068" v="109" actId="208"/>
            <ac:spMkLst>
              <pc:docMk/>
              <pc:sldMasterMk cId="2603236934" sldId="2147483648"/>
              <pc:sldLayoutMk cId="1880700849" sldId="2147483677"/>
              <ac:spMk id="22" creationId="{145ACC6F-56AA-4F4E-8FB5-FA694639643B}"/>
            </ac:spMkLst>
          </pc:spChg>
          <pc:spChg chg="mod">
            <ac:chgData name="Peter EDMUNDS" userId="57fb2244-f77a-4291-bf83-84bcf6856161" providerId="ADAL" clId="{D97D8D4D-E026-4515-A213-914F7E2FF0D8}" dt="2020-06-30T12:02:27.029" v="104" actId="207"/>
            <ac:spMkLst>
              <pc:docMk/>
              <pc:sldMasterMk cId="2603236934" sldId="2147483648"/>
              <pc:sldLayoutMk cId="1880700849" sldId="2147483677"/>
              <ac:spMk id="23" creationId="{2D5FE6A0-2FE4-4777-AEE8-EC2BEB3FC62C}"/>
            </ac:spMkLst>
          </pc:spChg>
          <pc:spChg chg="mod">
            <ac:chgData name="Peter EDMUNDS" userId="57fb2244-f77a-4291-bf83-84bcf6856161" providerId="ADAL" clId="{D97D8D4D-E026-4515-A213-914F7E2FF0D8}" dt="2020-06-30T12:02:35.021" v="108" actId="207"/>
            <ac:spMkLst>
              <pc:docMk/>
              <pc:sldMasterMk cId="2603236934" sldId="2147483648"/>
              <pc:sldLayoutMk cId="1880700849" sldId="2147483677"/>
              <ac:spMk id="24" creationId="{4736AEB8-69B7-45F4-B5DB-2D3F277911A2}"/>
            </ac:spMkLst>
          </pc:spChg>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slide" Target="../slides/slide6.xml"/><Relationship Id="rId2" Type="http://schemas.openxmlformats.org/officeDocument/2006/relationships/slide" Target="../slides/slide5.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slide" Target="../slides/slide6.xml"/><Relationship Id="rId2" Type="http://schemas.openxmlformats.org/officeDocument/2006/relationships/slide" Target="../slides/slide5.xml"/><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slide" Target="../slides/slide6.xml"/></Relationships>
</file>

<file path=ppt/slideLayouts/_rels/slideLayout5.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slide" Target="../slides/slide6.xml"/></Relationships>
</file>

<file path=ppt/slideLayouts/_rels/slideLayout6.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slide" Target="../slides/slide6.xml"/></Relationships>
</file>

<file path=ppt/slideLayouts/_rels/slideLayout7.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slide" Target="../slides/slide6.xml"/></Relationships>
</file>

<file path=ppt/slideLayouts/_rels/slideLayout8.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slide" Target="../slides/slide6.xml"/></Relationships>
</file>

<file path=ppt/slideLayouts/_rels/slideLayout9.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slide" Target="../slides/slide6.xml"/></Relationships>
</file>

<file path=ppt/slideLayouts/_rels/slideLayout10.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slide" Target="../slides/slide6.xml"/></Relationships>
</file>

<file path=ppt/slideLayouts/_rels/slideLayout11.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slide" Target="../slides/slide6.xml"/></Relationships>
</file>

<file path=ppt/slideLayouts/_rels/slideLayout12.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slide" Target="../slides/slide6.xml"/></Relationships>
</file>

<file path=ppt/slideLayouts/_rels/slideLayout13.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slide" Target="../slides/slide6.xml"/></Relationships>
</file>

<file path=ppt/slideLayouts/_rels/slideLayout14.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slide" Target="../slides/slide6.xml"/></Relationships>
</file>

<file path=ppt/slideLayouts/_rels/slideLayout15.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slide" Target="../slides/slide6.xml"/></Relationships>
</file>

<file path=ppt/slideLayouts/_rels/slideLayout16.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slide" Target="../slides/slide6.xml"/></Relationships>
</file>

<file path=ppt/slideLayouts/_rels/slideLayout17.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slide" Target="../slides/slide6.xml"/></Relationships>
</file>

<file path=ppt/slideLayouts/_rels/slideLayout18.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4.jpg"/><Relationship Id="rId4" Type="http://schemas.openxmlformats.org/officeDocument/2006/relationships/slide" Target="../slides/slide6.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LO1 I DO">
    <p:spTree>
      <p:nvGrpSpPr>
        <p:cNvPr id="1" name=""/>
        <p:cNvGrpSpPr/>
        <p:nvPr/>
      </p:nvGrpSpPr>
      <p:grpSpPr>
        <a:xfrm>
          <a:off x="0" y="0"/>
          <a:ext cx="0" cy="0"/>
          <a:chOff x="0" y="0"/>
          <a:chExt cx="0" cy="0"/>
        </a:xfrm>
      </p:grpSpPr>
      <p:sp>
        <p:nvSpPr>
          <p:cNvPr id="16" name="Rounded Rectangle 20">
            <a:extLst>
              <a:ext uri="{FF2B5EF4-FFF2-40B4-BE49-F238E27FC236}">
                <a16:creationId xmlns:a16="http://schemas.microsoft.com/office/drawing/2014/main" id="{37A89079-236F-4A22-8FFF-9663B4EB1375}"/>
              </a:ext>
            </a:extLst>
          </p:cNvPr>
          <p:cNvSpPr/>
          <p:nvPr userDrawn="1"/>
        </p:nvSpPr>
        <p:spPr>
          <a:xfrm>
            <a:off x="119336" y="116632"/>
            <a:ext cx="5079066" cy="6588967"/>
          </a:xfrm>
          <a:prstGeom prst="roundRect">
            <a:avLst>
              <a:gd name="adj" fmla="val 2865"/>
            </a:avLst>
          </a:prstGeom>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a:spcBef>
                <a:spcPts val="600"/>
              </a:spcBef>
              <a:defRPr sz="2800" b="1">
                <a:solidFill>
                  <a:srgbClr val="000000"/>
                </a:solidFill>
              </a:defRPr>
            </a:pPr>
            <a:endParaRPr lang="en-US" sz="3733" dirty="0"/>
          </a:p>
        </p:txBody>
      </p:sp>
      <p:sp>
        <p:nvSpPr>
          <p:cNvPr id="18" name="Rounded Rectangle 20">
            <a:extLst>
              <a:ext uri="{FF2B5EF4-FFF2-40B4-BE49-F238E27FC236}">
                <a16:creationId xmlns:a16="http://schemas.microsoft.com/office/drawing/2014/main" id="{8C55545C-5EF8-4BD6-947D-5B5F3AA27D7C}"/>
              </a:ext>
            </a:extLst>
          </p:cNvPr>
          <p:cNvSpPr/>
          <p:nvPr userDrawn="1"/>
        </p:nvSpPr>
        <p:spPr>
          <a:xfrm>
            <a:off x="5384140" y="116632"/>
            <a:ext cx="6688524" cy="3883868"/>
          </a:xfrm>
          <a:prstGeom prst="roundRect">
            <a:avLst>
              <a:gd name="adj" fmla="val 2865"/>
            </a:avLst>
          </a:prstGeom>
          <a:no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a:spcBef>
                <a:spcPts val="600"/>
              </a:spcBef>
              <a:defRPr sz="2800" b="1">
                <a:solidFill>
                  <a:srgbClr val="000000"/>
                </a:solidFill>
              </a:defRPr>
            </a:pPr>
            <a:endParaRPr lang="en-US" sz="3733" dirty="0"/>
          </a:p>
        </p:txBody>
      </p:sp>
      <p:sp>
        <p:nvSpPr>
          <p:cNvPr id="19" name="Rectangle: Rounded Corners 18">
            <a:extLst>
              <a:ext uri="{FF2B5EF4-FFF2-40B4-BE49-F238E27FC236}">
                <a16:creationId xmlns:a16="http://schemas.microsoft.com/office/drawing/2014/main" id="{5E8CD4EB-B962-44CB-8A10-BB7CDE6FBEE9}"/>
              </a:ext>
            </a:extLst>
          </p:cNvPr>
          <p:cNvSpPr/>
          <p:nvPr userDrawn="1"/>
        </p:nvSpPr>
        <p:spPr>
          <a:xfrm>
            <a:off x="3093508" y="6516213"/>
            <a:ext cx="2028825" cy="292894"/>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Specification</a:t>
            </a:r>
          </a:p>
        </p:txBody>
      </p:sp>
      <p:sp>
        <p:nvSpPr>
          <p:cNvPr id="20" name="Rectangle: Rounded Corners 19">
            <a:extLst>
              <a:ext uri="{FF2B5EF4-FFF2-40B4-BE49-F238E27FC236}">
                <a16:creationId xmlns:a16="http://schemas.microsoft.com/office/drawing/2014/main" id="{1181F853-BF94-40DA-954D-58989AB8DE74}"/>
              </a:ext>
            </a:extLst>
          </p:cNvPr>
          <p:cNvSpPr/>
          <p:nvPr userDrawn="1"/>
        </p:nvSpPr>
        <p:spPr>
          <a:xfrm>
            <a:off x="9915526" y="3874296"/>
            <a:ext cx="2028825" cy="292894"/>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Lesson Sequence</a:t>
            </a:r>
          </a:p>
        </p:txBody>
      </p:sp>
      <p:sp>
        <p:nvSpPr>
          <p:cNvPr id="21" name="Rounded Rectangle 20">
            <a:extLst>
              <a:ext uri="{FF2B5EF4-FFF2-40B4-BE49-F238E27FC236}">
                <a16:creationId xmlns:a16="http://schemas.microsoft.com/office/drawing/2014/main" id="{6E63E400-D736-4FE2-A70F-1A4C9C1F87DD}"/>
              </a:ext>
            </a:extLst>
          </p:cNvPr>
          <p:cNvSpPr/>
          <p:nvPr userDrawn="1"/>
        </p:nvSpPr>
        <p:spPr>
          <a:xfrm>
            <a:off x="5384140" y="4264819"/>
            <a:ext cx="3181216" cy="2440780"/>
          </a:xfrm>
          <a:prstGeom prst="roundRect">
            <a:avLst>
              <a:gd name="adj" fmla="val 2865"/>
            </a:avLst>
          </a:prstGeom>
          <a:no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a:spcBef>
                <a:spcPts val="600"/>
              </a:spcBef>
              <a:defRPr sz="2800" b="1">
                <a:solidFill>
                  <a:srgbClr val="000000"/>
                </a:solidFill>
              </a:defRPr>
            </a:pPr>
            <a:endParaRPr lang="en-US" sz="3733" dirty="0"/>
          </a:p>
        </p:txBody>
      </p:sp>
      <p:sp>
        <p:nvSpPr>
          <p:cNvPr id="22" name="Rounded Rectangle 20">
            <a:extLst>
              <a:ext uri="{FF2B5EF4-FFF2-40B4-BE49-F238E27FC236}">
                <a16:creationId xmlns:a16="http://schemas.microsoft.com/office/drawing/2014/main" id="{145ACC6F-56AA-4F4E-8FB5-FA694639643B}"/>
              </a:ext>
            </a:extLst>
          </p:cNvPr>
          <p:cNvSpPr/>
          <p:nvPr userDrawn="1"/>
        </p:nvSpPr>
        <p:spPr>
          <a:xfrm>
            <a:off x="8815380" y="4264819"/>
            <a:ext cx="3181215" cy="2440780"/>
          </a:xfrm>
          <a:prstGeom prst="roundRect">
            <a:avLst>
              <a:gd name="adj" fmla="val 2865"/>
            </a:avLst>
          </a:prstGeom>
          <a:no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a:spcBef>
                <a:spcPts val="600"/>
              </a:spcBef>
              <a:defRPr sz="2800" b="1">
                <a:solidFill>
                  <a:srgbClr val="000000"/>
                </a:solidFill>
              </a:defRPr>
            </a:pPr>
            <a:endParaRPr lang="en-US" sz="3733" dirty="0"/>
          </a:p>
        </p:txBody>
      </p:sp>
      <p:sp>
        <p:nvSpPr>
          <p:cNvPr id="23" name="Rectangle: Rounded Corners 22">
            <a:extLst>
              <a:ext uri="{FF2B5EF4-FFF2-40B4-BE49-F238E27FC236}">
                <a16:creationId xmlns:a16="http://schemas.microsoft.com/office/drawing/2014/main" id="{2D5FE6A0-2FE4-4777-AEE8-EC2BEB3FC62C}"/>
              </a:ext>
            </a:extLst>
          </p:cNvPr>
          <p:cNvSpPr/>
          <p:nvPr userDrawn="1"/>
        </p:nvSpPr>
        <p:spPr>
          <a:xfrm>
            <a:off x="6460596" y="6516213"/>
            <a:ext cx="2028825" cy="292894"/>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Prior Learning</a:t>
            </a:r>
          </a:p>
        </p:txBody>
      </p:sp>
      <p:sp>
        <p:nvSpPr>
          <p:cNvPr id="24" name="Rectangle: Rounded Corners 23">
            <a:extLst>
              <a:ext uri="{FF2B5EF4-FFF2-40B4-BE49-F238E27FC236}">
                <a16:creationId xmlns:a16="http://schemas.microsoft.com/office/drawing/2014/main" id="{4736AEB8-69B7-45F4-B5DB-2D3F277911A2}"/>
              </a:ext>
            </a:extLst>
          </p:cNvPr>
          <p:cNvSpPr/>
          <p:nvPr userDrawn="1"/>
        </p:nvSpPr>
        <p:spPr>
          <a:xfrm>
            <a:off x="9877493" y="6510334"/>
            <a:ext cx="2028825" cy="292894"/>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Future Learning</a:t>
            </a:r>
          </a:p>
        </p:txBody>
      </p:sp>
      <p:sp>
        <p:nvSpPr>
          <p:cNvPr id="25" name="Rectangle 24">
            <a:extLst>
              <a:ext uri="{FF2B5EF4-FFF2-40B4-BE49-F238E27FC236}">
                <a16:creationId xmlns:a16="http://schemas.microsoft.com/office/drawing/2014/main" id="{7DDECA75-D8E4-433A-92D9-5230F4274147}"/>
              </a:ext>
            </a:extLst>
          </p:cNvPr>
          <p:cNvSpPr/>
          <p:nvPr userDrawn="1"/>
        </p:nvSpPr>
        <p:spPr>
          <a:xfrm>
            <a:off x="5384140" y="4264819"/>
            <a:ext cx="3105281" cy="276999"/>
          </a:xfrm>
          <a:prstGeom prst="rect">
            <a:avLst/>
          </a:prstGeom>
          <a:ln>
            <a:noFill/>
          </a:ln>
        </p:spPr>
        <p:txBody>
          <a:bodyPr wrap="square">
            <a:spAutoFit/>
          </a:bodyPr>
          <a:lstStyle/>
          <a:p>
            <a:r>
              <a:rPr lang="en-GB" sz="1200" dirty="0"/>
              <a:t>Pupils should have been taught to: </a:t>
            </a:r>
          </a:p>
        </p:txBody>
      </p:sp>
      <p:sp>
        <p:nvSpPr>
          <p:cNvPr id="26" name="Rectangle 25">
            <a:extLst>
              <a:ext uri="{FF2B5EF4-FFF2-40B4-BE49-F238E27FC236}">
                <a16:creationId xmlns:a16="http://schemas.microsoft.com/office/drawing/2014/main" id="{44F107E4-1F73-4E19-85F4-2B80B83FD5C8}"/>
              </a:ext>
            </a:extLst>
          </p:cNvPr>
          <p:cNvSpPr/>
          <p:nvPr userDrawn="1"/>
        </p:nvSpPr>
        <p:spPr>
          <a:xfrm>
            <a:off x="8815380" y="4289071"/>
            <a:ext cx="3181215" cy="276999"/>
          </a:xfrm>
          <a:prstGeom prst="rect">
            <a:avLst/>
          </a:prstGeom>
          <a:ln>
            <a:noFill/>
          </a:ln>
        </p:spPr>
        <p:txBody>
          <a:bodyPr wrap="square">
            <a:spAutoFit/>
          </a:bodyPr>
          <a:lstStyle/>
          <a:p>
            <a:r>
              <a:rPr lang="en-GB" sz="1200" dirty="0"/>
              <a:t>Pupils will be taught:</a:t>
            </a:r>
          </a:p>
        </p:txBody>
      </p:sp>
      <p:sp>
        <p:nvSpPr>
          <p:cNvPr id="10" name="Text Placeholder 9">
            <a:extLst>
              <a:ext uri="{FF2B5EF4-FFF2-40B4-BE49-F238E27FC236}">
                <a16:creationId xmlns:a16="http://schemas.microsoft.com/office/drawing/2014/main" id="{AE1E4E19-E6A6-45F5-937E-27BB2AACE376}"/>
              </a:ext>
            </a:extLst>
          </p:cNvPr>
          <p:cNvSpPr>
            <a:spLocks noGrp="1"/>
          </p:cNvSpPr>
          <p:nvPr>
            <p:ph type="body" sz="quarter" idx="10" hasCustomPrompt="1"/>
          </p:nvPr>
        </p:nvSpPr>
        <p:spPr>
          <a:xfrm>
            <a:off x="5384140" y="152401"/>
            <a:ext cx="6688798" cy="3722687"/>
          </a:xfrm>
        </p:spPr>
        <p:txBody>
          <a:bodyP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dirty="0"/>
              <a:t>Outline a list of lessons from this topic here so teachers can quickly see where this lesson fits in the sequence, e.g.:</a:t>
            </a:r>
          </a:p>
          <a:p>
            <a:pPr lvl="0"/>
            <a:endParaRPr lang="en-US" dirty="0"/>
          </a:p>
          <a:p>
            <a:pPr lvl="0"/>
            <a:r>
              <a:rPr lang="en-GB" dirty="0"/>
              <a:t>Lesson 1: The Particle Model of Solids, Liquids and Gases</a:t>
            </a:r>
          </a:p>
          <a:p>
            <a:pPr lvl="0"/>
            <a:r>
              <a:rPr lang="en-GB" dirty="0"/>
              <a:t>Lesson 2: Changes of State (RP – heating curves)</a:t>
            </a:r>
          </a:p>
          <a:p>
            <a:pPr lvl="0"/>
            <a:r>
              <a:rPr lang="en-GB" dirty="0"/>
              <a:t>Lesson 3: Density (RP – Density)</a:t>
            </a:r>
          </a:p>
        </p:txBody>
      </p:sp>
      <p:sp>
        <p:nvSpPr>
          <p:cNvPr id="28" name="Text Placeholder 27">
            <a:extLst>
              <a:ext uri="{FF2B5EF4-FFF2-40B4-BE49-F238E27FC236}">
                <a16:creationId xmlns:a16="http://schemas.microsoft.com/office/drawing/2014/main" id="{10E82157-FEA8-4FB1-9E00-5AA05D6A00D0}"/>
              </a:ext>
            </a:extLst>
          </p:cNvPr>
          <p:cNvSpPr>
            <a:spLocks noGrp="1"/>
          </p:cNvSpPr>
          <p:nvPr>
            <p:ph type="body" sz="quarter" idx="11" hasCustomPrompt="1"/>
          </p:nvPr>
        </p:nvSpPr>
        <p:spPr>
          <a:xfrm>
            <a:off x="119063" y="115888"/>
            <a:ext cx="5080000" cy="6589712"/>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Add details from the specification here</a:t>
            </a:r>
          </a:p>
        </p:txBody>
      </p:sp>
      <p:sp>
        <p:nvSpPr>
          <p:cNvPr id="30" name="Text Placeholder 29">
            <a:extLst>
              <a:ext uri="{FF2B5EF4-FFF2-40B4-BE49-F238E27FC236}">
                <a16:creationId xmlns:a16="http://schemas.microsoft.com/office/drawing/2014/main" id="{5992DB3F-DEFD-4FC0-9110-B3B2A90032D8}"/>
              </a:ext>
            </a:extLst>
          </p:cNvPr>
          <p:cNvSpPr>
            <a:spLocks noGrp="1"/>
          </p:cNvSpPr>
          <p:nvPr>
            <p:ph type="body" sz="quarter" idx="12" hasCustomPrompt="1"/>
          </p:nvPr>
        </p:nvSpPr>
        <p:spPr>
          <a:xfrm>
            <a:off x="5384800" y="4565650"/>
            <a:ext cx="3179763" cy="1944688"/>
          </a:xfrm>
        </p:spPr>
        <p:txBody>
          <a:bodyPr/>
          <a:lstStyle>
            <a:lvl1pPr>
              <a:defRPr sz="1200"/>
            </a:lvl1pPr>
          </a:lstStyle>
          <a:p>
            <a:pPr lvl="0"/>
            <a:r>
              <a:rPr lang="en-US" dirty="0"/>
              <a:t>List relevant key outcomes from prior key stage or lesson titles from previous topics / lessons here</a:t>
            </a:r>
          </a:p>
        </p:txBody>
      </p:sp>
      <p:sp>
        <p:nvSpPr>
          <p:cNvPr id="31" name="Text Placeholder 29">
            <a:extLst>
              <a:ext uri="{FF2B5EF4-FFF2-40B4-BE49-F238E27FC236}">
                <a16:creationId xmlns:a16="http://schemas.microsoft.com/office/drawing/2014/main" id="{6AC0F5EB-2AE4-4E15-908F-2CBC81209330}"/>
              </a:ext>
            </a:extLst>
          </p:cNvPr>
          <p:cNvSpPr>
            <a:spLocks noGrp="1"/>
          </p:cNvSpPr>
          <p:nvPr>
            <p:ph type="body" sz="quarter" idx="13" hasCustomPrompt="1"/>
          </p:nvPr>
        </p:nvSpPr>
        <p:spPr>
          <a:xfrm>
            <a:off x="8813134" y="4565650"/>
            <a:ext cx="3179763" cy="1944688"/>
          </a:xfrm>
        </p:spPr>
        <p:txBody>
          <a:bodyPr/>
          <a:lstStyle>
            <a:lvl1pPr>
              <a:defRPr sz="1200"/>
            </a:lvl1pPr>
          </a:lstStyle>
          <a:p>
            <a:pPr lvl="0"/>
            <a:r>
              <a:rPr lang="en-US" dirty="0"/>
              <a:t>List relevant key outcomes from future key stage or lesson titles from future topics / lessons here</a:t>
            </a:r>
          </a:p>
        </p:txBody>
      </p:sp>
    </p:spTree>
    <p:extLst>
      <p:ext uri="{BB962C8B-B14F-4D97-AF65-F5344CB8AC3E}">
        <p14:creationId xmlns:p14="http://schemas.microsoft.com/office/powerpoint/2010/main" val="18807008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o Now Qs">
    <p:spTree>
      <p:nvGrpSpPr>
        <p:cNvPr id="1" name=""/>
        <p:cNvGrpSpPr/>
        <p:nvPr/>
      </p:nvGrpSpPr>
      <p:grpSpPr>
        <a:xfrm>
          <a:off x="0" y="0"/>
          <a:ext cx="0" cy="0"/>
          <a:chOff x="0" y="0"/>
          <a:chExt cx="0" cy="0"/>
        </a:xfrm>
      </p:grpSpPr>
      <p:sp>
        <p:nvSpPr>
          <p:cNvPr id="7" name="Rounded Rectangle 28">
            <a:hlinkClick r:id="" action="ppaction://noaction"/>
            <a:extLst>
              <a:ext uri="{FF2B5EF4-FFF2-40B4-BE49-F238E27FC236}">
                <a16:creationId xmlns:a16="http://schemas.microsoft.com/office/drawing/2014/main" id="{EF800E0C-4520-4D61-B97B-846CC00F2807}"/>
              </a:ext>
            </a:extLst>
          </p:cNvPr>
          <p:cNvSpPr/>
          <p:nvPr userDrawn="1"/>
        </p:nvSpPr>
        <p:spPr>
          <a:xfrm>
            <a:off x="119336" y="6165304"/>
            <a:ext cx="2315222" cy="576064"/>
          </a:xfrm>
          <a:prstGeom prst="roundRect">
            <a:avLst/>
          </a:prstGeom>
          <a:solidFill>
            <a:srgbClr val="0070C0"/>
          </a:solid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ctr"/>
            <a:r>
              <a:rPr lang="en-GB" sz="2800" b="1" dirty="0"/>
              <a:t>Do Now</a:t>
            </a:r>
          </a:p>
        </p:txBody>
      </p:sp>
      <p:sp>
        <p:nvSpPr>
          <p:cNvPr id="8" name="Rounded Rectangle 29">
            <a:hlinkClick r:id="rId2" action="ppaction://hlinksldjump"/>
            <a:extLst>
              <a:ext uri="{FF2B5EF4-FFF2-40B4-BE49-F238E27FC236}">
                <a16:creationId xmlns:a16="http://schemas.microsoft.com/office/drawing/2014/main" id="{5E268503-A08E-496A-806D-CE441E76005A}"/>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9" name="Rounded Rectangle 16">
            <a:hlinkClick r:id="rId3" action="ppaction://hlinksldjump"/>
            <a:extLst>
              <a:ext uri="{FF2B5EF4-FFF2-40B4-BE49-F238E27FC236}">
                <a16:creationId xmlns:a16="http://schemas.microsoft.com/office/drawing/2014/main" id="{64AB73D5-F6B9-4884-808F-1723F1FED97E}"/>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10" name="Rounded Rectangle 17">
            <a:hlinkClick r:id="" action="ppaction://noaction"/>
            <a:extLst>
              <a:ext uri="{FF2B5EF4-FFF2-40B4-BE49-F238E27FC236}">
                <a16:creationId xmlns:a16="http://schemas.microsoft.com/office/drawing/2014/main" id="{739ED3E5-0569-444B-AC98-669827C4E83B}"/>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11" name="Rounded Rectangle 18">
            <a:hlinkClick r:id="" action="ppaction://noaction"/>
            <a:extLst>
              <a:ext uri="{FF2B5EF4-FFF2-40B4-BE49-F238E27FC236}">
                <a16:creationId xmlns:a16="http://schemas.microsoft.com/office/drawing/2014/main" id="{E78C01C3-7EEC-445A-877E-FCDC2905DBB8}"/>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12" name="Rounded Rectangle 14">
            <a:extLst>
              <a:ext uri="{FF2B5EF4-FFF2-40B4-BE49-F238E27FC236}">
                <a16:creationId xmlns:a16="http://schemas.microsoft.com/office/drawing/2014/main" id="{09D869FA-2FDE-4C68-B53B-2AC11324B919}"/>
              </a:ext>
            </a:extLst>
          </p:cNvPr>
          <p:cNvSpPr/>
          <p:nvPr userDrawn="1"/>
        </p:nvSpPr>
        <p:spPr>
          <a:xfrm rot="5400000">
            <a:off x="1885200" y="-583675"/>
            <a:ext cx="2386623" cy="5858190"/>
          </a:xfrm>
          <a:prstGeom prst="roundRect">
            <a:avLst>
              <a:gd name="adj" fmla="val 2865"/>
            </a:avLst>
          </a:prstGeom>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lvl="1">
              <a:spcBef>
                <a:spcPts val="600"/>
              </a:spcBef>
              <a:defRPr sz="2800" b="1">
                <a:solidFill>
                  <a:srgbClr val="000000"/>
                </a:solidFill>
              </a:defRPr>
            </a:pPr>
            <a:endParaRPr lang="en-US" sz="2800" dirty="0"/>
          </a:p>
          <a:p>
            <a:pPr marL="514326" indent="-514326">
              <a:spcBef>
                <a:spcPts val="600"/>
              </a:spcBef>
              <a:buFont typeface="+mj-lt"/>
              <a:buAutoNum type="arabicPeriod"/>
              <a:defRPr sz="2800" b="1">
                <a:solidFill>
                  <a:srgbClr val="000000"/>
                </a:solidFill>
              </a:defRPr>
            </a:pPr>
            <a:endParaRPr lang="en-US" sz="2800" dirty="0"/>
          </a:p>
          <a:p>
            <a:pPr marL="514326" indent="-514326">
              <a:spcBef>
                <a:spcPts val="600"/>
              </a:spcBef>
              <a:buFont typeface="+mj-lt"/>
              <a:buAutoNum type="arabicPeriod"/>
              <a:defRPr sz="2800" b="1">
                <a:solidFill>
                  <a:srgbClr val="000000"/>
                </a:solidFill>
              </a:defRPr>
            </a:pPr>
            <a:endParaRPr lang="en-US" sz="2400" dirty="0"/>
          </a:p>
          <a:p>
            <a:pPr marL="514326" indent="-514326">
              <a:spcBef>
                <a:spcPts val="600"/>
              </a:spcBef>
              <a:buFont typeface="+mj-lt"/>
              <a:buAutoNum type="arabicPeriod"/>
              <a:defRPr sz="2800" b="1">
                <a:solidFill>
                  <a:srgbClr val="000000"/>
                </a:solidFill>
              </a:defRPr>
            </a:pPr>
            <a:endParaRPr lang="en-US" sz="2400" dirty="0"/>
          </a:p>
        </p:txBody>
      </p:sp>
      <p:sp>
        <p:nvSpPr>
          <p:cNvPr id="13" name="Rounded Rectangle 14">
            <a:extLst>
              <a:ext uri="{FF2B5EF4-FFF2-40B4-BE49-F238E27FC236}">
                <a16:creationId xmlns:a16="http://schemas.microsoft.com/office/drawing/2014/main" id="{7143DE02-551B-4DA1-9200-73B24E55C5AA}"/>
              </a:ext>
            </a:extLst>
          </p:cNvPr>
          <p:cNvSpPr/>
          <p:nvPr userDrawn="1"/>
        </p:nvSpPr>
        <p:spPr>
          <a:xfrm rot="5400000">
            <a:off x="1885201" y="1906709"/>
            <a:ext cx="2386623" cy="5858190"/>
          </a:xfrm>
          <a:prstGeom prst="roundRect">
            <a:avLst>
              <a:gd name="adj" fmla="val 2865"/>
            </a:avLst>
          </a:prstGeom>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marL="514326" indent="-514326">
              <a:spcBef>
                <a:spcPts val="600"/>
              </a:spcBef>
              <a:buFont typeface="+mj-lt"/>
              <a:buAutoNum type="arabicPeriod"/>
              <a:defRPr sz="2800" b="1">
                <a:solidFill>
                  <a:srgbClr val="000000"/>
                </a:solidFill>
              </a:defRPr>
            </a:pPr>
            <a:endParaRPr lang="en-US" sz="2800" dirty="0"/>
          </a:p>
          <a:p>
            <a:pPr lvl="1">
              <a:spcBef>
                <a:spcPts val="600"/>
              </a:spcBef>
              <a:defRPr sz="2800" b="1">
                <a:solidFill>
                  <a:srgbClr val="000000"/>
                </a:solidFill>
              </a:defRPr>
            </a:pPr>
            <a:endParaRPr lang="en-US" sz="2800" dirty="0"/>
          </a:p>
          <a:p>
            <a:pPr marL="514326" indent="-514326">
              <a:spcBef>
                <a:spcPts val="600"/>
              </a:spcBef>
              <a:buFont typeface="+mj-lt"/>
              <a:buAutoNum type="arabicPeriod"/>
              <a:defRPr sz="2800" b="1">
                <a:solidFill>
                  <a:srgbClr val="000000"/>
                </a:solidFill>
              </a:defRPr>
            </a:pPr>
            <a:endParaRPr lang="en-US" sz="2400" dirty="0"/>
          </a:p>
          <a:p>
            <a:pPr marL="514326" indent="-514326">
              <a:spcBef>
                <a:spcPts val="600"/>
              </a:spcBef>
              <a:buFont typeface="+mj-lt"/>
              <a:buAutoNum type="arabicPeriod"/>
              <a:defRPr sz="2800" b="1">
                <a:solidFill>
                  <a:srgbClr val="000000"/>
                </a:solidFill>
              </a:defRPr>
            </a:pPr>
            <a:endParaRPr lang="en-US" sz="2400" dirty="0"/>
          </a:p>
        </p:txBody>
      </p:sp>
      <p:sp>
        <p:nvSpPr>
          <p:cNvPr id="14" name="Rounded Rectangle 14">
            <a:extLst>
              <a:ext uri="{FF2B5EF4-FFF2-40B4-BE49-F238E27FC236}">
                <a16:creationId xmlns:a16="http://schemas.microsoft.com/office/drawing/2014/main" id="{B0BBCB77-B208-4CC0-9D7F-53759B546330}"/>
              </a:ext>
            </a:extLst>
          </p:cNvPr>
          <p:cNvSpPr/>
          <p:nvPr userDrawn="1"/>
        </p:nvSpPr>
        <p:spPr>
          <a:xfrm rot="5400000">
            <a:off x="7828736" y="-576047"/>
            <a:ext cx="2386623" cy="5858190"/>
          </a:xfrm>
          <a:prstGeom prst="roundRect">
            <a:avLst>
              <a:gd name="adj" fmla="val 2865"/>
            </a:avLst>
          </a:prstGeom>
          <a:no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lvl="1">
              <a:spcBef>
                <a:spcPts val="600"/>
              </a:spcBef>
              <a:defRPr sz="2800" b="1">
                <a:solidFill>
                  <a:srgbClr val="000000"/>
                </a:solidFill>
              </a:defRPr>
            </a:pPr>
            <a:endParaRPr lang="en-US" sz="2800" dirty="0"/>
          </a:p>
          <a:p>
            <a:pPr marL="514326" indent="-514326">
              <a:spcBef>
                <a:spcPts val="600"/>
              </a:spcBef>
              <a:buFont typeface="+mj-lt"/>
              <a:buAutoNum type="arabicPeriod"/>
              <a:defRPr sz="2800" b="1">
                <a:solidFill>
                  <a:srgbClr val="000000"/>
                </a:solidFill>
              </a:defRPr>
            </a:pPr>
            <a:endParaRPr lang="en-US" sz="2800" dirty="0"/>
          </a:p>
          <a:p>
            <a:pPr marL="514326" indent="-514326">
              <a:spcBef>
                <a:spcPts val="600"/>
              </a:spcBef>
              <a:buFont typeface="+mj-lt"/>
              <a:buAutoNum type="arabicPeriod"/>
              <a:defRPr sz="2800" b="1">
                <a:solidFill>
                  <a:srgbClr val="000000"/>
                </a:solidFill>
              </a:defRPr>
            </a:pPr>
            <a:endParaRPr lang="en-US" sz="2400" dirty="0"/>
          </a:p>
          <a:p>
            <a:pPr marL="514326" indent="-514326">
              <a:spcBef>
                <a:spcPts val="600"/>
              </a:spcBef>
              <a:buFont typeface="+mj-lt"/>
              <a:buAutoNum type="arabicPeriod"/>
              <a:defRPr sz="2800" b="1">
                <a:solidFill>
                  <a:srgbClr val="000000"/>
                </a:solidFill>
              </a:defRPr>
            </a:pPr>
            <a:endParaRPr lang="en-US" sz="2400" dirty="0"/>
          </a:p>
        </p:txBody>
      </p:sp>
      <p:sp>
        <p:nvSpPr>
          <p:cNvPr id="15" name="Rounded Rectangle 14">
            <a:extLst>
              <a:ext uri="{FF2B5EF4-FFF2-40B4-BE49-F238E27FC236}">
                <a16:creationId xmlns:a16="http://schemas.microsoft.com/office/drawing/2014/main" id="{B3709AB3-6F39-4FF0-93E0-19641FD17616}"/>
              </a:ext>
            </a:extLst>
          </p:cNvPr>
          <p:cNvSpPr/>
          <p:nvPr userDrawn="1"/>
        </p:nvSpPr>
        <p:spPr>
          <a:xfrm rot="5400000">
            <a:off x="7828737" y="1914337"/>
            <a:ext cx="2386623" cy="5858190"/>
          </a:xfrm>
          <a:prstGeom prst="roundRect">
            <a:avLst>
              <a:gd name="adj" fmla="val 2865"/>
            </a:avLst>
          </a:prstGeom>
          <a:solidFill>
            <a:schemeClr val="bg1"/>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lvl="1">
              <a:spcBef>
                <a:spcPts val="600"/>
              </a:spcBef>
              <a:defRPr sz="2800" b="1">
                <a:solidFill>
                  <a:srgbClr val="000000"/>
                </a:solidFill>
              </a:defRPr>
            </a:pPr>
            <a:endParaRPr lang="en-US" sz="2800" dirty="0"/>
          </a:p>
          <a:p>
            <a:pPr marL="514326" indent="-514326">
              <a:spcBef>
                <a:spcPts val="600"/>
              </a:spcBef>
              <a:buFont typeface="+mj-lt"/>
              <a:buAutoNum type="arabicPeriod"/>
              <a:defRPr sz="2800" b="1">
                <a:solidFill>
                  <a:srgbClr val="000000"/>
                </a:solidFill>
              </a:defRPr>
            </a:pPr>
            <a:endParaRPr lang="en-US" sz="2800" dirty="0"/>
          </a:p>
          <a:p>
            <a:pPr marL="514326" indent="-514326">
              <a:spcBef>
                <a:spcPts val="600"/>
              </a:spcBef>
              <a:buFont typeface="+mj-lt"/>
              <a:buAutoNum type="arabicPeriod"/>
              <a:defRPr sz="2800" b="1">
                <a:solidFill>
                  <a:srgbClr val="000000"/>
                </a:solidFill>
              </a:defRPr>
            </a:pPr>
            <a:endParaRPr lang="en-US" sz="2400" dirty="0"/>
          </a:p>
          <a:p>
            <a:pPr marL="514326" indent="-514326">
              <a:spcBef>
                <a:spcPts val="600"/>
              </a:spcBef>
              <a:buFont typeface="+mj-lt"/>
              <a:buAutoNum type="arabicPeriod"/>
              <a:defRPr sz="2800" b="1">
                <a:solidFill>
                  <a:srgbClr val="000000"/>
                </a:solidFill>
              </a:defRPr>
            </a:pPr>
            <a:endParaRPr lang="en-US" sz="2400" dirty="0"/>
          </a:p>
        </p:txBody>
      </p:sp>
      <p:sp>
        <p:nvSpPr>
          <p:cNvPr id="16" name="Rectangle: Rounded Corners 15">
            <a:extLst>
              <a:ext uri="{FF2B5EF4-FFF2-40B4-BE49-F238E27FC236}">
                <a16:creationId xmlns:a16="http://schemas.microsoft.com/office/drawing/2014/main" id="{84B53DBC-4EC7-479F-A633-06117D97EFF6}"/>
              </a:ext>
            </a:extLst>
          </p:cNvPr>
          <p:cNvSpPr/>
          <p:nvPr userDrawn="1"/>
        </p:nvSpPr>
        <p:spPr>
          <a:xfrm>
            <a:off x="3157794" y="3315843"/>
            <a:ext cx="2730012" cy="283252"/>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Last Lesson</a:t>
            </a:r>
          </a:p>
        </p:txBody>
      </p:sp>
      <p:sp>
        <p:nvSpPr>
          <p:cNvPr id="17" name="Rectangle: Rounded Corners 16">
            <a:extLst>
              <a:ext uri="{FF2B5EF4-FFF2-40B4-BE49-F238E27FC236}">
                <a16:creationId xmlns:a16="http://schemas.microsoft.com/office/drawing/2014/main" id="{A8F9586E-43FD-4B64-BD11-E7BD862520DF}"/>
              </a:ext>
            </a:extLst>
          </p:cNvPr>
          <p:cNvSpPr/>
          <p:nvPr userDrawn="1"/>
        </p:nvSpPr>
        <p:spPr>
          <a:xfrm>
            <a:off x="9092188" y="3315843"/>
            <a:ext cx="2730012" cy="283252"/>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Last Term</a:t>
            </a:r>
          </a:p>
        </p:txBody>
      </p:sp>
      <p:sp>
        <p:nvSpPr>
          <p:cNvPr id="18" name="Rectangle: Rounded Corners 17">
            <a:extLst>
              <a:ext uri="{FF2B5EF4-FFF2-40B4-BE49-F238E27FC236}">
                <a16:creationId xmlns:a16="http://schemas.microsoft.com/office/drawing/2014/main" id="{8F91774B-7713-46F5-95F3-7CD763E07F74}"/>
              </a:ext>
            </a:extLst>
          </p:cNvPr>
          <p:cNvSpPr/>
          <p:nvPr userDrawn="1"/>
        </p:nvSpPr>
        <p:spPr>
          <a:xfrm>
            <a:off x="3157794" y="5840596"/>
            <a:ext cx="2730012" cy="283252"/>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Last Year</a:t>
            </a:r>
          </a:p>
        </p:txBody>
      </p:sp>
      <p:sp>
        <p:nvSpPr>
          <p:cNvPr id="19" name="Rectangle: Rounded Corners 18">
            <a:extLst>
              <a:ext uri="{FF2B5EF4-FFF2-40B4-BE49-F238E27FC236}">
                <a16:creationId xmlns:a16="http://schemas.microsoft.com/office/drawing/2014/main" id="{88C99A90-C036-440A-A7BF-AEE73AB407A2}"/>
              </a:ext>
            </a:extLst>
          </p:cNvPr>
          <p:cNvSpPr/>
          <p:nvPr userDrawn="1"/>
        </p:nvSpPr>
        <p:spPr>
          <a:xfrm>
            <a:off x="9092188" y="5850035"/>
            <a:ext cx="2730012" cy="283252"/>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Stretch &amp; Challenge</a:t>
            </a:r>
          </a:p>
        </p:txBody>
      </p:sp>
      <p:sp>
        <p:nvSpPr>
          <p:cNvPr id="20" name="Content Placeholder 2">
            <a:extLst>
              <a:ext uri="{FF2B5EF4-FFF2-40B4-BE49-F238E27FC236}">
                <a16:creationId xmlns:a16="http://schemas.microsoft.com/office/drawing/2014/main" id="{8092FB7C-D3DB-4C72-A164-F8E3A4B25625}"/>
              </a:ext>
            </a:extLst>
          </p:cNvPr>
          <p:cNvSpPr>
            <a:spLocks noGrp="1"/>
          </p:cNvSpPr>
          <p:nvPr>
            <p:ph idx="1" hasCustomPrompt="1"/>
          </p:nvPr>
        </p:nvSpPr>
        <p:spPr>
          <a:xfrm>
            <a:off x="135692" y="1253330"/>
            <a:ext cx="5828316" cy="2236389"/>
          </a:xfrm>
        </p:spPr>
        <p:txBody>
          <a:bodyPr/>
          <a:lstStyle>
            <a:lvl1pPr>
              <a:defRPr/>
            </a:lvl1pPr>
          </a:lstStyle>
          <a:p>
            <a:pPr lvl="0"/>
            <a:r>
              <a:rPr lang="en-US" dirty="0"/>
              <a:t>Add questions from last lesson here</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1" name="Content Placeholder 2">
            <a:extLst>
              <a:ext uri="{FF2B5EF4-FFF2-40B4-BE49-F238E27FC236}">
                <a16:creationId xmlns:a16="http://schemas.microsoft.com/office/drawing/2014/main" id="{004836C7-8FBD-4766-B525-19A359800FA0}"/>
              </a:ext>
            </a:extLst>
          </p:cNvPr>
          <p:cNvSpPr>
            <a:spLocks noGrp="1"/>
          </p:cNvSpPr>
          <p:nvPr>
            <p:ph idx="10" hasCustomPrompt="1"/>
          </p:nvPr>
        </p:nvSpPr>
        <p:spPr>
          <a:xfrm>
            <a:off x="6169154" y="1253330"/>
            <a:ext cx="5828316" cy="2236389"/>
          </a:xfrm>
        </p:spPr>
        <p:txBody>
          <a:bodyPr/>
          <a:lstStyle>
            <a:lvl1pPr>
              <a:defRPr/>
            </a:lvl1pPr>
          </a:lstStyle>
          <a:p>
            <a:pPr lvl="0"/>
            <a:r>
              <a:rPr lang="en-US" dirty="0"/>
              <a:t>Add questions from last term here</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Content Placeholder 2">
            <a:extLst>
              <a:ext uri="{FF2B5EF4-FFF2-40B4-BE49-F238E27FC236}">
                <a16:creationId xmlns:a16="http://schemas.microsoft.com/office/drawing/2014/main" id="{C8429BB1-6CF6-422C-9E4E-FC2E9A983BAB}"/>
              </a:ext>
            </a:extLst>
          </p:cNvPr>
          <p:cNvSpPr>
            <a:spLocks noGrp="1"/>
          </p:cNvSpPr>
          <p:nvPr>
            <p:ph idx="11" hasCustomPrompt="1"/>
          </p:nvPr>
        </p:nvSpPr>
        <p:spPr>
          <a:xfrm>
            <a:off x="135692" y="3718879"/>
            <a:ext cx="5828316" cy="2236389"/>
          </a:xfrm>
        </p:spPr>
        <p:txBody>
          <a:bodyPr/>
          <a:lstStyle>
            <a:lvl1pPr>
              <a:defRPr/>
            </a:lvl1pPr>
          </a:lstStyle>
          <a:p>
            <a:pPr lvl="0"/>
            <a:r>
              <a:rPr lang="en-US" dirty="0"/>
              <a:t>Add questions from last year here</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3" name="Content Placeholder 2">
            <a:extLst>
              <a:ext uri="{FF2B5EF4-FFF2-40B4-BE49-F238E27FC236}">
                <a16:creationId xmlns:a16="http://schemas.microsoft.com/office/drawing/2014/main" id="{F0678E13-C8B2-4519-8BA6-84C75F1AA226}"/>
              </a:ext>
            </a:extLst>
          </p:cNvPr>
          <p:cNvSpPr>
            <a:spLocks noGrp="1"/>
          </p:cNvSpPr>
          <p:nvPr>
            <p:ph idx="12" hasCustomPrompt="1"/>
          </p:nvPr>
        </p:nvSpPr>
        <p:spPr>
          <a:xfrm>
            <a:off x="6169154" y="3718879"/>
            <a:ext cx="5828316" cy="2236389"/>
          </a:xfrm>
        </p:spPr>
        <p:txBody>
          <a:bodyPr/>
          <a:lstStyle>
            <a:lvl1pPr>
              <a:defRPr/>
            </a:lvl1pPr>
          </a:lstStyle>
          <a:p>
            <a:pPr lvl="0"/>
            <a:r>
              <a:rPr lang="en-US" dirty="0"/>
              <a:t>Add a stretch &amp; challenge task here (got to be more demanding, not just more of the same!)</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7" name="Rounded Rectangle 2">
            <a:extLst>
              <a:ext uri="{FF2B5EF4-FFF2-40B4-BE49-F238E27FC236}">
                <a16:creationId xmlns:a16="http://schemas.microsoft.com/office/drawing/2014/main" id="{1F7DB36C-3EF4-47D7-9744-469E74E812F4}"/>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29" name="Title Placeholder 1">
            <a:extLst>
              <a:ext uri="{FF2B5EF4-FFF2-40B4-BE49-F238E27FC236}">
                <a16:creationId xmlns:a16="http://schemas.microsoft.com/office/drawing/2014/main" id="{64C882FD-0841-4AA9-BCCD-F089864A259B}"/>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Lesson Title Here</a:t>
            </a:r>
            <a:endParaRPr lang="en-GB" dirty="0"/>
          </a:p>
        </p:txBody>
      </p:sp>
      <p:sp>
        <p:nvSpPr>
          <p:cNvPr id="2" name="TextBox 1">
            <a:extLst>
              <a:ext uri="{FF2B5EF4-FFF2-40B4-BE49-F238E27FC236}">
                <a16:creationId xmlns:a16="http://schemas.microsoft.com/office/drawing/2014/main" id="{DA3DB44F-87D3-4E8A-81E3-E474681A16C4}"/>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1181954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Os All">
    <p:spTree>
      <p:nvGrpSpPr>
        <p:cNvPr id="1" name=""/>
        <p:cNvGrpSpPr/>
        <p:nvPr/>
      </p:nvGrpSpPr>
      <p:grpSpPr>
        <a:xfrm>
          <a:off x="0" y="0"/>
          <a:ext cx="0" cy="0"/>
          <a:chOff x="0" y="0"/>
          <a:chExt cx="0" cy="0"/>
        </a:xfrm>
      </p:grpSpPr>
      <p:sp>
        <p:nvSpPr>
          <p:cNvPr id="9" name="Rounded Rectangle 14">
            <a:extLst>
              <a:ext uri="{FF2B5EF4-FFF2-40B4-BE49-F238E27FC236}">
                <a16:creationId xmlns:a16="http://schemas.microsoft.com/office/drawing/2014/main" id="{0B8ABD72-1160-4214-8734-C05D02D4BC8C}"/>
              </a:ext>
            </a:extLst>
          </p:cNvPr>
          <p:cNvSpPr/>
          <p:nvPr userDrawn="1"/>
        </p:nvSpPr>
        <p:spPr>
          <a:xfrm>
            <a:off x="127514" y="1122107"/>
            <a:ext cx="9520540" cy="4953617"/>
          </a:xfrm>
          <a:prstGeom prst="roundRect">
            <a:avLst>
              <a:gd name="adj" fmla="val 2865"/>
            </a:avLst>
          </a:prstGeom>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a:spcBef>
                <a:spcPts val="600"/>
              </a:spcBef>
              <a:defRPr sz="2800" b="1">
                <a:solidFill>
                  <a:srgbClr val="000000"/>
                </a:solidFill>
              </a:defRPr>
            </a:pPr>
            <a:r>
              <a:rPr lang="en-US" sz="2800" u="sng" dirty="0"/>
              <a:t>Learning Objectives</a:t>
            </a:r>
          </a:p>
          <a:p>
            <a:pPr>
              <a:spcBef>
                <a:spcPts val="600"/>
              </a:spcBef>
              <a:defRPr sz="2800" b="1">
                <a:solidFill>
                  <a:srgbClr val="000000"/>
                </a:solidFill>
              </a:defRPr>
            </a:pPr>
            <a:endParaRPr lang="en-US" sz="2800" u="sng" dirty="0"/>
          </a:p>
          <a:p>
            <a:pPr marL="514326" indent="-514326">
              <a:spcBef>
                <a:spcPts val="600"/>
              </a:spcBef>
              <a:buFont typeface="+mj-lt"/>
              <a:buAutoNum type="arabicPeriod"/>
              <a:defRPr sz="2800" b="1">
                <a:solidFill>
                  <a:srgbClr val="000000"/>
                </a:solidFill>
              </a:defRPr>
            </a:pPr>
            <a:endParaRPr lang="en-US" sz="2400" dirty="0"/>
          </a:p>
          <a:p>
            <a:pPr marL="514326" indent="-514326">
              <a:spcBef>
                <a:spcPts val="600"/>
              </a:spcBef>
              <a:buFont typeface="+mj-lt"/>
              <a:buAutoNum type="arabicPeriod"/>
              <a:defRPr sz="2800" b="1">
                <a:solidFill>
                  <a:srgbClr val="000000"/>
                </a:solidFill>
              </a:defRPr>
            </a:pPr>
            <a:endParaRPr lang="en-US" sz="2400" dirty="0"/>
          </a:p>
        </p:txBody>
      </p:sp>
      <p:sp>
        <p:nvSpPr>
          <p:cNvPr id="10" name="Rounded Rectangle 25">
            <a:hlinkClick r:id="rId2" action="ppaction://hlinksldjump"/>
            <a:extLst>
              <a:ext uri="{FF2B5EF4-FFF2-40B4-BE49-F238E27FC236}">
                <a16:creationId xmlns:a16="http://schemas.microsoft.com/office/drawing/2014/main" id="{426FE47C-5C79-4F2C-8688-CF56B191AAB5}"/>
              </a:ext>
            </a:extLst>
          </p:cNvPr>
          <p:cNvSpPr/>
          <p:nvPr userDrawn="1"/>
        </p:nvSpPr>
        <p:spPr>
          <a:xfrm>
            <a:off x="9723535" y="1149006"/>
            <a:ext cx="2315222" cy="4926718"/>
          </a:xfrm>
          <a:prstGeom prst="roundRect">
            <a:avLst>
              <a:gd name="adj" fmla="val 2771"/>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t" anchorCtr="0"/>
          <a:lstStyle/>
          <a:p>
            <a:pPr algn="ctr"/>
            <a:r>
              <a:rPr lang="en-GB" sz="2800" b="1" dirty="0">
                <a:solidFill>
                  <a:srgbClr val="000000"/>
                </a:solidFill>
              </a:rPr>
              <a:t>Keywords</a:t>
            </a:r>
          </a:p>
          <a:p>
            <a:pPr algn="ctr"/>
            <a:endParaRPr lang="en-GB" sz="2400" dirty="0"/>
          </a:p>
        </p:txBody>
      </p:sp>
      <p:graphicFrame>
        <p:nvGraphicFramePr>
          <p:cNvPr id="17" name="Table 17">
            <a:extLst>
              <a:ext uri="{FF2B5EF4-FFF2-40B4-BE49-F238E27FC236}">
                <a16:creationId xmlns:a16="http://schemas.microsoft.com/office/drawing/2014/main" id="{D16A4D10-E9E3-4CC8-886A-C1DEBEE0FB93}"/>
              </a:ext>
            </a:extLst>
          </p:cNvPr>
          <p:cNvGraphicFramePr>
            <a:graphicFrameLocks noGrp="1"/>
          </p:cNvGraphicFramePr>
          <p:nvPr userDrawn="1">
            <p:extLst>
              <p:ext uri="{D42A27DB-BD31-4B8C-83A1-F6EECF244321}">
                <p14:modId xmlns:p14="http://schemas.microsoft.com/office/powerpoint/2010/main" val="1498518199"/>
              </p:ext>
            </p:extLst>
          </p:nvPr>
        </p:nvGraphicFramePr>
        <p:xfrm>
          <a:off x="1638829" y="1439113"/>
          <a:ext cx="9237134" cy="3979773"/>
        </p:xfrm>
        <a:graphic>
          <a:graphicData uri="http://schemas.openxmlformats.org/drawingml/2006/table">
            <a:tbl>
              <a:tblPr firstRow="1" bandRow="1">
                <a:tableStyleId>{2D5ABB26-0587-4C30-8999-92F81FD0307C}</a:tableStyleId>
              </a:tblPr>
              <a:tblGrid>
                <a:gridCol w="1693334">
                  <a:extLst>
                    <a:ext uri="{9D8B030D-6E8A-4147-A177-3AD203B41FA5}">
                      <a16:colId xmlns:a16="http://schemas.microsoft.com/office/drawing/2014/main" val="2853116596"/>
                    </a:ext>
                  </a:extLst>
                </a:gridCol>
                <a:gridCol w="7543800">
                  <a:extLst>
                    <a:ext uri="{9D8B030D-6E8A-4147-A177-3AD203B41FA5}">
                      <a16:colId xmlns:a16="http://schemas.microsoft.com/office/drawing/2014/main" val="1700284163"/>
                    </a:ext>
                  </a:extLst>
                </a:gridCol>
              </a:tblGrid>
              <a:tr h="1326591">
                <a:tc>
                  <a:txBody>
                    <a:bodyPr/>
                    <a:lstStyle/>
                    <a:p>
                      <a:endParaRPr lang="en-GB" dirty="0"/>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3098532666"/>
                  </a:ext>
                </a:extLst>
              </a:tr>
              <a:tr h="1326591">
                <a:tc>
                  <a:txBody>
                    <a:bodyPr/>
                    <a:lstStyle/>
                    <a:p>
                      <a:endParaRPr lang="en-GB" dirty="0"/>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779069674"/>
                  </a:ext>
                </a:extLst>
              </a:tr>
              <a:tr h="1326591">
                <a:tc>
                  <a:txBody>
                    <a:bodyPr/>
                    <a:lstStyle/>
                    <a:p>
                      <a:endParaRPr lang="en-GB"/>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2146891204"/>
                  </a:ext>
                </a:extLst>
              </a:tr>
            </a:tbl>
          </a:graphicData>
        </a:graphic>
      </p:graphicFrame>
      <p:sp>
        <p:nvSpPr>
          <p:cNvPr id="26" name="Text Placeholder 25">
            <a:extLst>
              <a:ext uri="{FF2B5EF4-FFF2-40B4-BE49-F238E27FC236}">
                <a16:creationId xmlns:a16="http://schemas.microsoft.com/office/drawing/2014/main" id="{3C7BDBA8-52BB-434F-B1D0-BBA9DBF4CE36}"/>
              </a:ext>
            </a:extLst>
          </p:cNvPr>
          <p:cNvSpPr>
            <a:spLocks noGrp="1"/>
          </p:cNvSpPr>
          <p:nvPr>
            <p:ph type="body" sz="quarter" idx="10" hasCustomPrompt="1"/>
          </p:nvPr>
        </p:nvSpPr>
        <p:spPr>
          <a:xfrm>
            <a:off x="9821863" y="1693863"/>
            <a:ext cx="2108200" cy="4308475"/>
          </a:xfrm>
        </p:spPr>
        <p:txBody>
          <a:bodyPr>
            <a:noAutofit/>
          </a:bodyPr>
          <a:lstStyle>
            <a:lvl1pPr marL="0" indent="0" algn="ctr">
              <a:buNone/>
              <a:defRPr sz="2800"/>
            </a:lvl1pPr>
            <a:lvl2pPr marL="457200" indent="0" algn="ctr">
              <a:buNone/>
              <a:defRPr sz="2800"/>
            </a:lvl2pPr>
            <a:lvl3pPr marL="914400" indent="0" algn="ctr">
              <a:buNone/>
              <a:defRPr sz="2800"/>
            </a:lvl3pPr>
            <a:lvl4pPr marL="1371600" indent="0" algn="ctr">
              <a:buNone/>
              <a:defRPr sz="2800"/>
            </a:lvl4pPr>
            <a:lvl5pPr marL="1828800" indent="0" algn="ctr">
              <a:buNone/>
              <a:defRPr sz="2800"/>
            </a:lvl5pPr>
          </a:lstStyle>
          <a:p>
            <a:pPr lvl="0"/>
            <a:r>
              <a:rPr lang="en-US" dirty="0"/>
              <a:t>Enter your keywords for the lesson here</a:t>
            </a:r>
          </a:p>
        </p:txBody>
      </p:sp>
      <p:sp>
        <p:nvSpPr>
          <p:cNvPr id="30" name="Text Placeholder 29">
            <a:extLst>
              <a:ext uri="{FF2B5EF4-FFF2-40B4-BE49-F238E27FC236}">
                <a16:creationId xmlns:a16="http://schemas.microsoft.com/office/drawing/2014/main" id="{ECE8DC1E-2CDE-412D-A0A4-9F76299FE8A4}"/>
              </a:ext>
            </a:extLst>
          </p:cNvPr>
          <p:cNvSpPr>
            <a:spLocks noGrp="1"/>
          </p:cNvSpPr>
          <p:nvPr>
            <p:ph type="body" sz="quarter" idx="11" hasCustomPrompt="1"/>
          </p:nvPr>
        </p:nvSpPr>
        <p:spPr>
          <a:xfrm>
            <a:off x="1955800" y="1938338"/>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one, emphasize command words</a:t>
            </a:r>
          </a:p>
        </p:txBody>
      </p:sp>
      <p:sp>
        <p:nvSpPr>
          <p:cNvPr id="31" name="Text Placeholder 29">
            <a:extLst>
              <a:ext uri="{FF2B5EF4-FFF2-40B4-BE49-F238E27FC236}">
                <a16:creationId xmlns:a16="http://schemas.microsoft.com/office/drawing/2014/main" id="{5994EE48-6ABC-4A23-8B4A-2F3DAB0C9BFA}"/>
              </a:ext>
            </a:extLst>
          </p:cNvPr>
          <p:cNvSpPr>
            <a:spLocks noGrp="1"/>
          </p:cNvSpPr>
          <p:nvPr>
            <p:ph type="body" sz="quarter" idx="12" hasCustomPrompt="1"/>
          </p:nvPr>
        </p:nvSpPr>
        <p:spPr>
          <a:xfrm>
            <a:off x="1955800" y="3267869"/>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two, emphasize command words</a:t>
            </a:r>
          </a:p>
        </p:txBody>
      </p:sp>
      <p:sp>
        <p:nvSpPr>
          <p:cNvPr id="32" name="Text Placeholder 29">
            <a:extLst>
              <a:ext uri="{FF2B5EF4-FFF2-40B4-BE49-F238E27FC236}">
                <a16:creationId xmlns:a16="http://schemas.microsoft.com/office/drawing/2014/main" id="{95112E18-525A-41CE-8212-3868BC79DDA4}"/>
              </a:ext>
            </a:extLst>
          </p:cNvPr>
          <p:cNvSpPr>
            <a:spLocks noGrp="1"/>
          </p:cNvSpPr>
          <p:nvPr>
            <p:ph type="body" sz="quarter" idx="13" hasCustomPrompt="1"/>
          </p:nvPr>
        </p:nvSpPr>
        <p:spPr>
          <a:xfrm>
            <a:off x="1955800" y="4588669"/>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three, emphasize command words</a:t>
            </a:r>
          </a:p>
        </p:txBody>
      </p:sp>
      <p:sp>
        <p:nvSpPr>
          <p:cNvPr id="36" name="Rounded Rectangle 2">
            <a:extLst>
              <a:ext uri="{FF2B5EF4-FFF2-40B4-BE49-F238E27FC236}">
                <a16:creationId xmlns:a16="http://schemas.microsoft.com/office/drawing/2014/main" id="{373983B0-A700-4961-B5D7-DDB8B6A9E52F}"/>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38" name="Title Placeholder 1">
            <a:extLst>
              <a:ext uri="{FF2B5EF4-FFF2-40B4-BE49-F238E27FC236}">
                <a16:creationId xmlns:a16="http://schemas.microsoft.com/office/drawing/2014/main" id="{789A3F93-4B0A-4B5C-8605-E5CB25D85145}"/>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Lesson Title Here</a:t>
            </a:r>
            <a:endParaRPr lang="en-GB" dirty="0"/>
          </a:p>
        </p:txBody>
      </p:sp>
      <p:sp>
        <p:nvSpPr>
          <p:cNvPr id="24" name="Rounded Rectangle 28">
            <a:hlinkClick r:id="" action="ppaction://noaction"/>
            <a:extLst>
              <a:ext uri="{FF2B5EF4-FFF2-40B4-BE49-F238E27FC236}">
                <a16:creationId xmlns:a16="http://schemas.microsoft.com/office/drawing/2014/main" id="{A9DCDE54-C459-4039-8CC6-0397C11B5FBA}"/>
              </a:ext>
            </a:extLst>
          </p:cNvPr>
          <p:cNvSpPr/>
          <p:nvPr userDrawn="1"/>
        </p:nvSpPr>
        <p:spPr>
          <a:xfrm>
            <a:off x="119336" y="6165304"/>
            <a:ext cx="2315222" cy="576064"/>
          </a:xfrm>
          <a:prstGeom prst="roundRect">
            <a:avLst/>
          </a:prstGeom>
          <a:solidFill>
            <a:srgbClr val="0070C0"/>
          </a:solid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ctr"/>
            <a:r>
              <a:rPr lang="en-GB" sz="2800" b="1" dirty="0"/>
              <a:t>Do Now</a:t>
            </a:r>
          </a:p>
        </p:txBody>
      </p:sp>
      <p:sp>
        <p:nvSpPr>
          <p:cNvPr id="25" name="Rounded Rectangle 29">
            <a:hlinkClick r:id="rId2" action="ppaction://hlinksldjump"/>
            <a:extLst>
              <a:ext uri="{FF2B5EF4-FFF2-40B4-BE49-F238E27FC236}">
                <a16:creationId xmlns:a16="http://schemas.microsoft.com/office/drawing/2014/main" id="{F2419EEE-76C6-4B76-B7D0-462D1D6CAB7B}"/>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27" name="Rounded Rectangle 16">
            <a:hlinkClick r:id="rId3" action="ppaction://hlinksldjump"/>
            <a:extLst>
              <a:ext uri="{FF2B5EF4-FFF2-40B4-BE49-F238E27FC236}">
                <a16:creationId xmlns:a16="http://schemas.microsoft.com/office/drawing/2014/main" id="{D09C4F33-6B2F-4E14-9FDF-7620CE6DD1E3}"/>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28" name="Rounded Rectangle 17">
            <a:hlinkClick r:id="" action="ppaction://noaction"/>
            <a:extLst>
              <a:ext uri="{FF2B5EF4-FFF2-40B4-BE49-F238E27FC236}">
                <a16:creationId xmlns:a16="http://schemas.microsoft.com/office/drawing/2014/main" id="{1400294B-7594-4CDA-878F-0D7F778980C6}"/>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29" name="Rounded Rectangle 18">
            <a:hlinkClick r:id="" action="ppaction://noaction"/>
            <a:extLst>
              <a:ext uri="{FF2B5EF4-FFF2-40B4-BE49-F238E27FC236}">
                <a16:creationId xmlns:a16="http://schemas.microsoft.com/office/drawing/2014/main" id="{FC64473F-D55D-41FC-AD60-7674044AA620}"/>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33" name="TextBox 32">
            <a:extLst>
              <a:ext uri="{FF2B5EF4-FFF2-40B4-BE49-F238E27FC236}">
                <a16:creationId xmlns:a16="http://schemas.microsoft.com/office/drawing/2014/main" id="{6E635B4C-B5EF-4028-8B5E-A8CDA29D55F4}"/>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pic>
        <p:nvPicPr>
          <p:cNvPr id="41" name="Picture 40">
            <a:extLst>
              <a:ext uri="{FF2B5EF4-FFF2-40B4-BE49-F238E27FC236}">
                <a16:creationId xmlns:a16="http://schemas.microsoft.com/office/drawing/2014/main" id="{858C4B53-0E8C-4030-89C8-D66D17115DDE}"/>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23015" t="24481" r="58247" b="29256"/>
          <a:stretch/>
        </p:blipFill>
        <p:spPr>
          <a:xfrm>
            <a:off x="209048" y="1930331"/>
            <a:ext cx="555326" cy="1028278"/>
          </a:xfrm>
          <a:prstGeom prst="rect">
            <a:avLst/>
          </a:prstGeom>
        </p:spPr>
      </p:pic>
      <p:pic>
        <p:nvPicPr>
          <p:cNvPr id="42" name="Picture 41">
            <a:extLst>
              <a:ext uri="{FF2B5EF4-FFF2-40B4-BE49-F238E27FC236}">
                <a16:creationId xmlns:a16="http://schemas.microsoft.com/office/drawing/2014/main" id="{7FB3D662-7B60-4F7C-B4FD-BE723C600660}"/>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23015" t="24481" r="39632" b="29256"/>
          <a:stretch/>
        </p:blipFill>
        <p:spPr>
          <a:xfrm>
            <a:off x="209048" y="3274400"/>
            <a:ext cx="1106989" cy="1028278"/>
          </a:xfrm>
          <a:prstGeom prst="rect">
            <a:avLst/>
          </a:prstGeom>
        </p:spPr>
      </p:pic>
      <p:pic>
        <p:nvPicPr>
          <p:cNvPr id="43" name="Picture 42">
            <a:extLst>
              <a:ext uri="{FF2B5EF4-FFF2-40B4-BE49-F238E27FC236}">
                <a16:creationId xmlns:a16="http://schemas.microsoft.com/office/drawing/2014/main" id="{E6D0F5DD-B759-4D7E-A785-A1442AC9505E}"/>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23015" t="24481" r="22271" b="29256"/>
          <a:stretch/>
        </p:blipFill>
        <p:spPr>
          <a:xfrm>
            <a:off x="209048" y="4582631"/>
            <a:ext cx="1621497" cy="1028278"/>
          </a:xfrm>
          <a:prstGeom prst="rect">
            <a:avLst/>
          </a:prstGeom>
        </p:spPr>
      </p:pic>
    </p:spTree>
    <p:extLst>
      <p:ext uri="{BB962C8B-B14F-4D97-AF65-F5344CB8AC3E}">
        <p14:creationId xmlns:p14="http://schemas.microsoft.com/office/powerpoint/2010/main" val="42606618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O1 I DO">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37B8C738-CD6B-4C4D-959D-3EB977B8889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35682" r="58101" b="29256"/>
          <a:stretch/>
        </p:blipFill>
        <p:spPr>
          <a:xfrm>
            <a:off x="812235" y="6165304"/>
            <a:ext cx="422205" cy="587936"/>
          </a:xfrm>
          <a:prstGeom prst="rect">
            <a:avLst/>
          </a:prstGeom>
        </p:spPr>
      </p:pic>
      <p:sp>
        <p:nvSpPr>
          <p:cNvPr id="4" name="Rounded Rectangle 28">
            <a:hlinkClick r:id="" action="ppaction://noaction"/>
            <a:extLst>
              <a:ext uri="{FF2B5EF4-FFF2-40B4-BE49-F238E27FC236}">
                <a16:creationId xmlns:a16="http://schemas.microsoft.com/office/drawing/2014/main" id="{50670FC4-B1BE-4CCF-9111-CFE3D8CAE3EA}"/>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753E6534-3074-4905-804D-B4C79367EED2}"/>
              </a:ext>
            </a:extLst>
          </p:cNvPr>
          <p:cNvSpPr/>
          <p:nvPr userDrawn="1"/>
        </p:nvSpPr>
        <p:spPr>
          <a:xfrm>
            <a:off x="2506269" y="6181889"/>
            <a:ext cx="2315222" cy="576064"/>
          </a:xfrm>
          <a:prstGeom prst="roundRect">
            <a:avLst/>
          </a:prstGeom>
          <a:solidFill>
            <a:srgbClr val="0070C0"/>
          </a:solid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solidFill>
                  <a:schemeClr val="bg1"/>
                </a:solidFill>
              </a:rPr>
              <a:t>I do</a:t>
            </a:r>
          </a:p>
        </p:txBody>
      </p:sp>
      <p:sp>
        <p:nvSpPr>
          <p:cNvPr id="6" name="Rounded Rectangle 16">
            <a:hlinkClick r:id="rId4" action="ppaction://hlinksldjump"/>
            <a:extLst>
              <a:ext uri="{FF2B5EF4-FFF2-40B4-BE49-F238E27FC236}">
                <a16:creationId xmlns:a16="http://schemas.microsoft.com/office/drawing/2014/main" id="{F5D52918-9308-4B53-9A68-93D5A7D6638E}"/>
              </a:ext>
            </a:extLst>
          </p:cNvPr>
          <p:cNvSpPr/>
          <p:nvPr userDrawn="1"/>
        </p:nvSpPr>
        <p:spPr>
          <a:xfrm>
            <a:off x="4902635"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 action="ppaction://noaction"/>
            <a:extLst>
              <a:ext uri="{FF2B5EF4-FFF2-40B4-BE49-F238E27FC236}">
                <a16:creationId xmlns:a16="http://schemas.microsoft.com/office/drawing/2014/main" id="{67272191-372C-4A8E-9255-9A9D4B8B8774}"/>
              </a:ext>
            </a:extLst>
          </p:cNvPr>
          <p:cNvSpPr/>
          <p:nvPr userDrawn="1"/>
        </p:nvSpPr>
        <p:spPr>
          <a:xfrm>
            <a:off x="7307925"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E8916B18-71F9-457D-A320-ABD75F26B5B5}"/>
              </a:ext>
            </a:extLst>
          </p:cNvPr>
          <p:cNvSpPr/>
          <p:nvPr userDrawn="1"/>
        </p:nvSpPr>
        <p:spPr>
          <a:xfrm>
            <a:off x="9716179"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13" name="Rounded Rectangle 2">
            <a:extLst>
              <a:ext uri="{FF2B5EF4-FFF2-40B4-BE49-F238E27FC236}">
                <a16:creationId xmlns:a16="http://schemas.microsoft.com/office/drawing/2014/main" id="{213A6664-0A7E-4ED6-8FBF-AF646F9F0609}"/>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5" name="Title Placeholder 1">
            <a:extLst>
              <a:ext uri="{FF2B5EF4-FFF2-40B4-BE49-F238E27FC236}">
                <a16:creationId xmlns:a16="http://schemas.microsoft.com/office/drawing/2014/main" id="{EF584EB9-2693-441C-B343-A59417A8E863}"/>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4" name="TextBox 13">
            <a:extLst>
              <a:ext uri="{FF2B5EF4-FFF2-40B4-BE49-F238E27FC236}">
                <a16:creationId xmlns:a16="http://schemas.microsoft.com/office/drawing/2014/main" id="{F9969509-B3BD-40E4-BA5E-2A5C777F2EE7}"/>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12478092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O1 WE DO">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71107FE8-8574-4693-AA38-C2B6E114F72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58101" b="29256"/>
          <a:stretch/>
        </p:blipFill>
        <p:spPr>
          <a:xfrm>
            <a:off x="812235" y="5977467"/>
            <a:ext cx="422205"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674DAE1A-0CC0-43A5-B255-1FE7869D4297}"/>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6" name="Rounded Rectangle 16">
            <a:hlinkClick r:id="rId4" action="ppaction://hlinksldjump"/>
            <a:extLst>
              <a:ext uri="{FF2B5EF4-FFF2-40B4-BE49-F238E27FC236}">
                <a16:creationId xmlns:a16="http://schemas.microsoft.com/office/drawing/2014/main" id="{4A1AB901-BD08-4A90-8A37-1E8881BC335C}"/>
              </a:ext>
            </a:extLst>
          </p:cNvPr>
          <p:cNvSpPr/>
          <p:nvPr userDrawn="1"/>
        </p:nvSpPr>
        <p:spPr>
          <a:xfrm>
            <a:off x="4927542" y="6181889"/>
            <a:ext cx="2315222" cy="576064"/>
          </a:xfrm>
          <a:prstGeom prst="roundRect">
            <a:avLst/>
          </a:prstGeom>
          <a:solidFill>
            <a:srgbClr val="0070C0"/>
          </a:solid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solidFill>
                  <a:schemeClr val="bg1"/>
                </a:solidFill>
              </a:rPr>
              <a:t>We do</a:t>
            </a:r>
          </a:p>
        </p:txBody>
      </p:sp>
      <p:sp>
        <p:nvSpPr>
          <p:cNvPr id="7" name="Rounded Rectangle 17">
            <a:hlinkClick r:id="" action="ppaction://noaction"/>
            <a:extLst>
              <a:ext uri="{FF2B5EF4-FFF2-40B4-BE49-F238E27FC236}">
                <a16:creationId xmlns:a16="http://schemas.microsoft.com/office/drawing/2014/main" id="{B242F356-A348-4982-92EB-0DA040DFE888}"/>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69347FDD-CB4A-4987-9D00-AB960D5C4E5C}"/>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9" name="Rounded Rectangle 28">
            <a:hlinkClick r:id="" action="ppaction://noaction"/>
            <a:extLst>
              <a:ext uri="{FF2B5EF4-FFF2-40B4-BE49-F238E27FC236}">
                <a16:creationId xmlns:a16="http://schemas.microsoft.com/office/drawing/2014/main" id="{B1291035-4345-49B6-8034-E83C8CAB1FAD}"/>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14" name="Rounded Rectangle 2">
            <a:extLst>
              <a:ext uri="{FF2B5EF4-FFF2-40B4-BE49-F238E27FC236}">
                <a16:creationId xmlns:a16="http://schemas.microsoft.com/office/drawing/2014/main" id="{7E69E080-DD90-4F74-AA5C-36D62D05EFC9}"/>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6" name="Title Placeholder 1">
            <a:extLst>
              <a:ext uri="{FF2B5EF4-FFF2-40B4-BE49-F238E27FC236}">
                <a16:creationId xmlns:a16="http://schemas.microsoft.com/office/drawing/2014/main" id="{72729058-3F22-4703-8EA4-239507FB5372}"/>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3" name="TextBox 12">
            <a:extLst>
              <a:ext uri="{FF2B5EF4-FFF2-40B4-BE49-F238E27FC236}">
                <a16:creationId xmlns:a16="http://schemas.microsoft.com/office/drawing/2014/main" id="{DAE4DBA4-DAC5-4039-9021-9DB3ADF2E450}"/>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36864795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O1 YOU DO">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BA4B8120-9FFB-42DD-A31C-F11BEF6C278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58101" b="29256"/>
          <a:stretch/>
        </p:blipFill>
        <p:spPr>
          <a:xfrm>
            <a:off x="812235" y="5977467"/>
            <a:ext cx="422205"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7986B3DB-F66E-4649-8DAE-977FA0BFD062}"/>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6" name="Rounded Rectangle 16">
            <a:hlinkClick r:id="rId4" action="ppaction://hlinksldjump"/>
            <a:extLst>
              <a:ext uri="{FF2B5EF4-FFF2-40B4-BE49-F238E27FC236}">
                <a16:creationId xmlns:a16="http://schemas.microsoft.com/office/drawing/2014/main" id="{197C638C-F41D-4B04-ABD7-6F8D71098089}"/>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 action="ppaction://noaction"/>
            <a:extLst>
              <a:ext uri="{FF2B5EF4-FFF2-40B4-BE49-F238E27FC236}">
                <a16:creationId xmlns:a16="http://schemas.microsoft.com/office/drawing/2014/main" id="{3D74E23C-1AAF-4626-84B9-BC8FC82DEFD3}"/>
              </a:ext>
            </a:extLst>
          </p:cNvPr>
          <p:cNvSpPr/>
          <p:nvPr userDrawn="1"/>
        </p:nvSpPr>
        <p:spPr>
          <a:xfrm>
            <a:off x="7332832" y="6181889"/>
            <a:ext cx="2315222" cy="576064"/>
          </a:xfrm>
          <a:prstGeom prst="roundRect">
            <a:avLst/>
          </a:prstGeom>
          <a:solidFill>
            <a:srgbClr val="0070C0"/>
          </a:solidFill>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solidFill>
                  <a:schemeClr val="bg1"/>
                </a:solidFill>
              </a:rPr>
              <a:t>You do</a:t>
            </a:r>
          </a:p>
        </p:txBody>
      </p:sp>
      <p:sp>
        <p:nvSpPr>
          <p:cNvPr id="8" name="Rounded Rectangle 18">
            <a:hlinkClick r:id="" action="ppaction://noaction"/>
            <a:extLst>
              <a:ext uri="{FF2B5EF4-FFF2-40B4-BE49-F238E27FC236}">
                <a16:creationId xmlns:a16="http://schemas.microsoft.com/office/drawing/2014/main" id="{198A41D4-0A62-462C-B057-F92C270B8BE1}"/>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9" name="Rounded Rectangle 28">
            <a:hlinkClick r:id="" action="ppaction://noaction"/>
            <a:extLst>
              <a:ext uri="{FF2B5EF4-FFF2-40B4-BE49-F238E27FC236}">
                <a16:creationId xmlns:a16="http://schemas.microsoft.com/office/drawing/2014/main" id="{6DB8BA89-5D51-4159-A869-2DDA01BFD983}"/>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14" name="Rounded Rectangle 2">
            <a:extLst>
              <a:ext uri="{FF2B5EF4-FFF2-40B4-BE49-F238E27FC236}">
                <a16:creationId xmlns:a16="http://schemas.microsoft.com/office/drawing/2014/main" id="{2B2957C3-DF0D-46A4-A102-AD92A8BBAD7F}"/>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6" name="Title Placeholder 1">
            <a:extLst>
              <a:ext uri="{FF2B5EF4-FFF2-40B4-BE49-F238E27FC236}">
                <a16:creationId xmlns:a16="http://schemas.microsoft.com/office/drawing/2014/main" id="{52359134-5297-4B89-8D5B-27B438B0A243}"/>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3" name="TextBox 12">
            <a:extLst>
              <a:ext uri="{FF2B5EF4-FFF2-40B4-BE49-F238E27FC236}">
                <a16:creationId xmlns:a16="http://schemas.microsoft.com/office/drawing/2014/main" id="{76B82BD7-90A4-4A43-8E7F-FD1177DB91F9}"/>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16531364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O1 TEST">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8BF8777A-2092-4169-A50C-E690ABE95AF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58613" b="29256"/>
          <a:stretch/>
        </p:blipFill>
        <p:spPr>
          <a:xfrm>
            <a:off x="812235" y="5977467"/>
            <a:ext cx="410775"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FFFD9FC6-D0BB-45CB-AB94-44CB54B02CE5}"/>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6" name="Rounded Rectangle 16">
            <a:hlinkClick r:id="rId4" action="ppaction://hlinksldjump"/>
            <a:extLst>
              <a:ext uri="{FF2B5EF4-FFF2-40B4-BE49-F238E27FC236}">
                <a16:creationId xmlns:a16="http://schemas.microsoft.com/office/drawing/2014/main" id="{2A6B7DFB-3493-4763-86D6-FC1EABF8E201}"/>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 action="ppaction://noaction"/>
            <a:extLst>
              <a:ext uri="{FF2B5EF4-FFF2-40B4-BE49-F238E27FC236}">
                <a16:creationId xmlns:a16="http://schemas.microsoft.com/office/drawing/2014/main" id="{BC64F25B-2E13-4DC0-B429-4F235CC18101}"/>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6F6A4F4E-3C6C-4F8F-9C65-EE89A368D0A4}"/>
              </a:ext>
            </a:extLst>
          </p:cNvPr>
          <p:cNvSpPr/>
          <p:nvPr userDrawn="1"/>
        </p:nvSpPr>
        <p:spPr>
          <a:xfrm>
            <a:off x="9741086" y="6177176"/>
            <a:ext cx="2315222" cy="576064"/>
          </a:xfrm>
          <a:prstGeom prst="roundRect">
            <a:avLst/>
          </a:prstGeom>
          <a:solidFill>
            <a:srgbClr val="0070C0"/>
          </a:solidFill>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solidFill>
                  <a:schemeClr val="bg1"/>
                </a:solidFill>
              </a:rPr>
              <a:t>Test</a:t>
            </a:r>
          </a:p>
        </p:txBody>
      </p:sp>
      <p:sp>
        <p:nvSpPr>
          <p:cNvPr id="9" name="Rounded Rectangle 28">
            <a:hlinkClick r:id="" action="ppaction://noaction"/>
            <a:extLst>
              <a:ext uri="{FF2B5EF4-FFF2-40B4-BE49-F238E27FC236}">
                <a16:creationId xmlns:a16="http://schemas.microsoft.com/office/drawing/2014/main" id="{BF9993D6-540A-4A42-BA0A-804F85E72448}"/>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14" name="Rounded Rectangle 2">
            <a:extLst>
              <a:ext uri="{FF2B5EF4-FFF2-40B4-BE49-F238E27FC236}">
                <a16:creationId xmlns:a16="http://schemas.microsoft.com/office/drawing/2014/main" id="{2EEB6042-05A0-4BB3-A021-5EEE730AD6F3}"/>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6" name="Title Placeholder 1">
            <a:extLst>
              <a:ext uri="{FF2B5EF4-FFF2-40B4-BE49-F238E27FC236}">
                <a16:creationId xmlns:a16="http://schemas.microsoft.com/office/drawing/2014/main" id="{41DAF340-A950-4492-B529-19310D2EEF82}"/>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3" name="TextBox 12">
            <a:extLst>
              <a:ext uri="{FF2B5EF4-FFF2-40B4-BE49-F238E27FC236}">
                <a16:creationId xmlns:a16="http://schemas.microsoft.com/office/drawing/2014/main" id="{7F504C20-B434-44AA-A8A8-42D78AD07C5F}"/>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38718956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O1 REVIEW">
    <p:spTree>
      <p:nvGrpSpPr>
        <p:cNvPr id="1" name=""/>
        <p:cNvGrpSpPr/>
        <p:nvPr/>
      </p:nvGrpSpPr>
      <p:grpSpPr>
        <a:xfrm>
          <a:off x="0" y="0"/>
          <a:ext cx="0" cy="0"/>
          <a:chOff x="0" y="0"/>
          <a:chExt cx="0" cy="0"/>
        </a:xfrm>
      </p:grpSpPr>
      <p:pic>
        <p:nvPicPr>
          <p:cNvPr id="35" name="Picture 34">
            <a:extLst>
              <a:ext uri="{FF2B5EF4-FFF2-40B4-BE49-F238E27FC236}">
                <a16:creationId xmlns:a16="http://schemas.microsoft.com/office/drawing/2014/main" id="{4E5AAE81-7A15-49FD-A46B-B49E6C0D86E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59024" b="29256"/>
          <a:stretch/>
        </p:blipFill>
        <p:spPr>
          <a:xfrm>
            <a:off x="812235" y="5977467"/>
            <a:ext cx="401587" cy="775773"/>
          </a:xfrm>
          <a:prstGeom prst="rect">
            <a:avLst/>
          </a:prstGeom>
        </p:spPr>
      </p:pic>
      <p:sp>
        <p:nvSpPr>
          <p:cNvPr id="5" name="Rounded Rectangle 29">
            <a:hlinkClick r:id="rId3" action="ppaction://hlinksldjump"/>
            <a:extLst>
              <a:ext uri="{FF2B5EF4-FFF2-40B4-BE49-F238E27FC236}">
                <a16:creationId xmlns:a16="http://schemas.microsoft.com/office/drawing/2014/main" id="{753E6534-3074-4905-804D-B4C79367EED2}"/>
              </a:ext>
            </a:extLst>
          </p:cNvPr>
          <p:cNvSpPr/>
          <p:nvPr userDrawn="1"/>
        </p:nvSpPr>
        <p:spPr>
          <a:xfrm>
            <a:off x="2531176" y="6181889"/>
            <a:ext cx="2315222" cy="576064"/>
          </a:xfrm>
          <a:prstGeom prst="roundRect">
            <a:avLst/>
          </a:prstGeom>
          <a:solidFill>
            <a:schemeClr val="bg1"/>
          </a:solid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solidFill>
                  <a:schemeClr val="tx1"/>
                </a:solidFill>
              </a:rPr>
              <a:t>I do</a:t>
            </a:r>
          </a:p>
        </p:txBody>
      </p:sp>
      <p:sp>
        <p:nvSpPr>
          <p:cNvPr id="6" name="Rounded Rectangle 16">
            <a:hlinkClick r:id="rId4" action="ppaction://hlinksldjump"/>
            <a:extLst>
              <a:ext uri="{FF2B5EF4-FFF2-40B4-BE49-F238E27FC236}">
                <a16:creationId xmlns:a16="http://schemas.microsoft.com/office/drawing/2014/main" id="{F5D52918-9308-4B53-9A68-93D5A7D6638E}"/>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 action="ppaction://noaction"/>
            <a:extLst>
              <a:ext uri="{FF2B5EF4-FFF2-40B4-BE49-F238E27FC236}">
                <a16:creationId xmlns:a16="http://schemas.microsoft.com/office/drawing/2014/main" id="{67272191-372C-4A8E-9255-9A9D4B8B8774}"/>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E8916B18-71F9-457D-A320-ABD75F26B5B5}"/>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10" name="Rounded Rectangle 25">
            <a:hlinkClick r:id="rId3" action="ppaction://hlinksldjump"/>
            <a:extLst>
              <a:ext uri="{FF2B5EF4-FFF2-40B4-BE49-F238E27FC236}">
                <a16:creationId xmlns:a16="http://schemas.microsoft.com/office/drawing/2014/main" id="{426FE47C-5C79-4F2C-8688-CF56B191AAB5}"/>
              </a:ext>
            </a:extLst>
          </p:cNvPr>
          <p:cNvSpPr/>
          <p:nvPr userDrawn="1"/>
        </p:nvSpPr>
        <p:spPr>
          <a:xfrm>
            <a:off x="9723535" y="1149006"/>
            <a:ext cx="2315222" cy="4926718"/>
          </a:xfrm>
          <a:prstGeom prst="roundRect">
            <a:avLst>
              <a:gd name="adj" fmla="val 2771"/>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t" anchorCtr="0"/>
          <a:lstStyle/>
          <a:p>
            <a:pPr algn="ctr"/>
            <a:r>
              <a:rPr lang="en-GB" sz="2800" b="1" dirty="0">
                <a:solidFill>
                  <a:srgbClr val="000000"/>
                </a:solidFill>
              </a:rPr>
              <a:t>Keywords</a:t>
            </a:r>
          </a:p>
          <a:p>
            <a:pPr algn="ctr"/>
            <a:endParaRPr lang="en-GB" sz="2400" dirty="0"/>
          </a:p>
        </p:txBody>
      </p:sp>
      <p:sp>
        <p:nvSpPr>
          <p:cNvPr id="18" name="Rounded Rectangle 28">
            <a:hlinkClick r:id="" action="ppaction://noaction"/>
            <a:extLst>
              <a:ext uri="{FF2B5EF4-FFF2-40B4-BE49-F238E27FC236}">
                <a16:creationId xmlns:a16="http://schemas.microsoft.com/office/drawing/2014/main" id="{240E8016-F92A-48AB-A65A-AD06BB3807E7}"/>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graphicFrame>
        <p:nvGraphicFramePr>
          <p:cNvPr id="26" name="Table 17">
            <a:extLst>
              <a:ext uri="{FF2B5EF4-FFF2-40B4-BE49-F238E27FC236}">
                <a16:creationId xmlns:a16="http://schemas.microsoft.com/office/drawing/2014/main" id="{80194498-A804-4908-A0CB-047B235E53ED}"/>
              </a:ext>
            </a:extLst>
          </p:cNvPr>
          <p:cNvGraphicFramePr>
            <a:graphicFrameLocks noGrp="1"/>
          </p:cNvGraphicFramePr>
          <p:nvPr userDrawn="1">
            <p:extLst>
              <p:ext uri="{D42A27DB-BD31-4B8C-83A1-F6EECF244321}">
                <p14:modId xmlns:p14="http://schemas.microsoft.com/office/powerpoint/2010/main" val="1348511257"/>
              </p:ext>
            </p:extLst>
          </p:nvPr>
        </p:nvGraphicFramePr>
        <p:xfrm>
          <a:off x="1832200" y="1858213"/>
          <a:ext cx="9237134" cy="3979773"/>
        </p:xfrm>
        <a:graphic>
          <a:graphicData uri="http://schemas.openxmlformats.org/drawingml/2006/table">
            <a:tbl>
              <a:tblPr firstRow="1" bandRow="1">
                <a:tableStyleId>{2D5ABB26-0587-4C30-8999-92F81FD0307C}</a:tableStyleId>
              </a:tblPr>
              <a:tblGrid>
                <a:gridCol w="1693334">
                  <a:extLst>
                    <a:ext uri="{9D8B030D-6E8A-4147-A177-3AD203B41FA5}">
                      <a16:colId xmlns:a16="http://schemas.microsoft.com/office/drawing/2014/main" val="2853116596"/>
                    </a:ext>
                  </a:extLst>
                </a:gridCol>
                <a:gridCol w="7543800">
                  <a:extLst>
                    <a:ext uri="{9D8B030D-6E8A-4147-A177-3AD203B41FA5}">
                      <a16:colId xmlns:a16="http://schemas.microsoft.com/office/drawing/2014/main" val="1700284163"/>
                    </a:ext>
                  </a:extLst>
                </a:gridCol>
              </a:tblGrid>
              <a:tr h="1326591">
                <a:tc>
                  <a:txBody>
                    <a:bodyPr/>
                    <a:lstStyle/>
                    <a:p>
                      <a:endParaRPr lang="en-GB" dirty="0"/>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3098532666"/>
                  </a:ext>
                </a:extLst>
              </a:tr>
              <a:tr h="1326591">
                <a:tc>
                  <a:txBody>
                    <a:bodyPr/>
                    <a:lstStyle/>
                    <a:p>
                      <a:endParaRPr lang="en-GB" dirty="0"/>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779069674"/>
                  </a:ext>
                </a:extLst>
              </a:tr>
              <a:tr h="1326591">
                <a:tc>
                  <a:txBody>
                    <a:bodyPr/>
                    <a:lstStyle/>
                    <a:p>
                      <a:endParaRPr lang="en-GB"/>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2146891204"/>
                  </a:ext>
                </a:extLst>
              </a:tr>
            </a:tbl>
          </a:graphicData>
        </a:graphic>
      </p:graphicFrame>
      <p:sp>
        <p:nvSpPr>
          <p:cNvPr id="27" name="Text Placeholder 29">
            <a:extLst>
              <a:ext uri="{FF2B5EF4-FFF2-40B4-BE49-F238E27FC236}">
                <a16:creationId xmlns:a16="http://schemas.microsoft.com/office/drawing/2014/main" id="{4741E0ED-B4EF-48B5-9805-2585A643FDFF}"/>
              </a:ext>
            </a:extLst>
          </p:cNvPr>
          <p:cNvSpPr>
            <a:spLocks noGrp="1"/>
          </p:cNvSpPr>
          <p:nvPr>
            <p:ph type="body" sz="quarter" idx="11" hasCustomPrompt="1"/>
          </p:nvPr>
        </p:nvSpPr>
        <p:spPr>
          <a:xfrm>
            <a:off x="1955800" y="1938338"/>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one, emphasize command words</a:t>
            </a:r>
          </a:p>
        </p:txBody>
      </p:sp>
      <p:sp>
        <p:nvSpPr>
          <p:cNvPr id="28" name="Text Placeholder 29">
            <a:extLst>
              <a:ext uri="{FF2B5EF4-FFF2-40B4-BE49-F238E27FC236}">
                <a16:creationId xmlns:a16="http://schemas.microsoft.com/office/drawing/2014/main" id="{A1AF4453-6975-4B19-B397-1FCB0B48AAA6}"/>
              </a:ext>
            </a:extLst>
          </p:cNvPr>
          <p:cNvSpPr>
            <a:spLocks noGrp="1"/>
          </p:cNvSpPr>
          <p:nvPr>
            <p:ph type="body" sz="quarter" idx="12" hasCustomPrompt="1"/>
          </p:nvPr>
        </p:nvSpPr>
        <p:spPr>
          <a:xfrm>
            <a:off x="1955800" y="3267869"/>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two, emphasize command words</a:t>
            </a:r>
          </a:p>
        </p:txBody>
      </p:sp>
      <p:sp>
        <p:nvSpPr>
          <p:cNvPr id="29" name="Text Placeholder 29">
            <a:extLst>
              <a:ext uri="{FF2B5EF4-FFF2-40B4-BE49-F238E27FC236}">
                <a16:creationId xmlns:a16="http://schemas.microsoft.com/office/drawing/2014/main" id="{1CBDEAEE-49D4-414C-91C9-30C27CDB28A1}"/>
              </a:ext>
            </a:extLst>
          </p:cNvPr>
          <p:cNvSpPr>
            <a:spLocks noGrp="1"/>
          </p:cNvSpPr>
          <p:nvPr>
            <p:ph type="body" sz="quarter" idx="13" hasCustomPrompt="1"/>
          </p:nvPr>
        </p:nvSpPr>
        <p:spPr>
          <a:xfrm>
            <a:off x="1955800" y="4588669"/>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three, emphasize command words</a:t>
            </a:r>
          </a:p>
        </p:txBody>
      </p:sp>
      <p:sp>
        <p:nvSpPr>
          <p:cNvPr id="30" name="Text Placeholder 25">
            <a:extLst>
              <a:ext uri="{FF2B5EF4-FFF2-40B4-BE49-F238E27FC236}">
                <a16:creationId xmlns:a16="http://schemas.microsoft.com/office/drawing/2014/main" id="{7D89A693-EA48-4BC8-8033-7E9FF3BADADD}"/>
              </a:ext>
            </a:extLst>
          </p:cNvPr>
          <p:cNvSpPr>
            <a:spLocks noGrp="1"/>
          </p:cNvSpPr>
          <p:nvPr>
            <p:ph type="body" sz="quarter" idx="10" hasCustomPrompt="1"/>
          </p:nvPr>
        </p:nvSpPr>
        <p:spPr>
          <a:xfrm>
            <a:off x="9821863" y="1693863"/>
            <a:ext cx="2108200" cy="4308475"/>
          </a:xfrm>
        </p:spPr>
        <p:txBody>
          <a:bodyPr>
            <a:noAutofit/>
          </a:bodyPr>
          <a:lstStyle>
            <a:lvl1pPr marL="0" indent="0" algn="ctr">
              <a:buNone/>
              <a:defRPr sz="2800"/>
            </a:lvl1pPr>
            <a:lvl2pPr marL="457200" indent="0" algn="ctr">
              <a:buNone/>
              <a:defRPr sz="2800"/>
            </a:lvl2pPr>
            <a:lvl3pPr marL="914400" indent="0" algn="ctr">
              <a:buNone/>
              <a:defRPr sz="2800"/>
            </a:lvl3pPr>
            <a:lvl4pPr marL="1371600" indent="0" algn="ctr">
              <a:buNone/>
              <a:defRPr sz="2800"/>
            </a:lvl4pPr>
            <a:lvl5pPr marL="1828800" indent="0" algn="ctr">
              <a:buNone/>
              <a:defRPr sz="2800"/>
            </a:lvl5pPr>
          </a:lstStyle>
          <a:p>
            <a:pPr lvl="0"/>
            <a:r>
              <a:rPr lang="en-US" dirty="0"/>
              <a:t>Enter your keywords for the lesson here</a:t>
            </a:r>
          </a:p>
        </p:txBody>
      </p:sp>
      <p:sp>
        <p:nvSpPr>
          <p:cNvPr id="34" name="Rounded Rectangle 2">
            <a:extLst>
              <a:ext uri="{FF2B5EF4-FFF2-40B4-BE49-F238E27FC236}">
                <a16:creationId xmlns:a16="http://schemas.microsoft.com/office/drawing/2014/main" id="{DC27C9C8-682F-4BC0-B144-1201069291F1}"/>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36" name="Title Placeholder 1">
            <a:extLst>
              <a:ext uri="{FF2B5EF4-FFF2-40B4-BE49-F238E27FC236}">
                <a16:creationId xmlns:a16="http://schemas.microsoft.com/office/drawing/2014/main" id="{64DDE045-36E8-42F8-8F6C-8DE44F122C2D}"/>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Lesson Title Here</a:t>
            </a:r>
            <a:endParaRPr lang="en-GB" dirty="0"/>
          </a:p>
        </p:txBody>
      </p:sp>
      <p:pic>
        <p:nvPicPr>
          <p:cNvPr id="4" name="Picture 3" descr="A picture containing drawing&#10;&#10;Description automatically generated">
            <a:extLst>
              <a:ext uri="{FF2B5EF4-FFF2-40B4-BE49-F238E27FC236}">
                <a16:creationId xmlns:a16="http://schemas.microsoft.com/office/drawing/2014/main" id="{78C2A1C1-7E1D-4621-916F-B85F8E7A9FAE}"/>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740678" y="2223002"/>
            <a:ext cx="688014" cy="688014"/>
          </a:xfrm>
          <a:prstGeom prst="rect">
            <a:avLst/>
          </a:prstGeom>
        </p:spPr>
      </p:pic>
      <p:sp>
        <p:nvSpPr>
          <p:cNvPr id="32" name="TextBox 31">
            <a:extLst>
              <a:ext uri="{FF2B5EF4-FFF2-40B4-BE49-F238E27FC236}">
                <a16:creationId xmlns:a16="http://schemas.microsoft.com/office/drawing/2014/main" id="{F3CFF897-9093-4488-94B0-6C469AF34E56}"/>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pic>
        <p:nvPicPr>
          <p:cNvPr id="37" name="Picture 36">
            <a:extLst>
              <a:ext uri="{FF2B5EF4-FFF2-40B4-BE49-F238E27FC236}">
                <a16:creationId xmlns:a16="http://schemas.microsoft.com/office/drawing/2014/main" id="{9C8BA970-5327-40D7-9CA4-DFD2FF40062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58247" b="29256"/>
          <a:stretch/>
        </p:blipFill>
        <p:spPr>
          <a:xfrm>
            <a:off x="209048" y="1930331"/>
            <a:ext cx="555326" cy="1028278"/>
          </a:xfrm>
          <a:prstGeom prst="rect">
            <a:avLst/>
          </a:prstGeom>
        </p:spPr>
      </p:pic>
      <p:pic>
        <p:nvPicPr>
          <p:cNvPr id="38" name="Picture 37">
            <a:extLst>
              <a:ext uri="{FF2B5EF4-FFF2-40B4-BE49-F238E27FC236}">
                <a16:creationId xmlns:a16="http://schemas.microsoft.com/office/drawing/2014/main" id="{C5FFD830-1081-484A-931C-963ADAC1367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39632" b="29256"/>
          <a:stretch/>
        </p:blipFill>
        <p:spPr>
          <a:xfrm>
            <a:off x="209048" y="3274400"/>
            <a:ext cx="1106989" cy="1028278"/>
          </a:xfrm>
          <a:prstGeom prst="rect">
            <a:avLst/>
          </a:prstGeom>
        </p:spPr>
      </p:pic>
      <p:pic>
        <p:nvPicPr>
          <p:cNvPr id="39" name="Picture 38">
            <a:extLst>
              <a:ext uri="{FF2B5EF4-FFF2-40B4-BE49-F238E27FC236}">
                <a16:creationId xmlns:a16="http://schemas.microsoft.com/office/drawing/2014/main" id="{6978BCBD-336B-469A-8D81-2FD12F39171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22271" b="29256"/>
          <a:stretch/>
        </p:blipFill>
        <p:spPr>
          <a:xfrm>
            <a:off x="209048" y="4582631"/>
            <a:ext cx="1621497" cy="1028278"/>
          </a:xfrm>
          <a:prstGeom prst="rect">
            <a:avLst/>
          </a:prstGeom>
        </p:spPr>
      </p:pic>
    </p:spTree>
    <p:extLst>
      <p:ext uri="{BB962C8B-B14F-4D97-AF65-F5344CB8AC3E}">
        <p14:creationId xmlns:p14="http://schemas.microsoft.com/office/powerpoint/2010/main" val="3377889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O2 I DO">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EE8106F5-E54C-47ED-9D46-EA4DD4D57AD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39698" b="29256"/>
          <a:stretch/>
        </p:blipFill>
        <p:spPr>
          <a:xfrm>
            <a:off x="812235" y="5977467"/>
            <a:ext cx="833685"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ounded Rectangle 28">
            <a:hlinkClick r:id="" action="ppaction://noaction"/>
            <a:extLst>
              <a:ext uri="{FF2B5EF4-FFF2-40B4-BE49-F238E27FC236}">
                <a16:creationId xmlns:a16="http://schemas.microsoft.com/office/drawing/2014/main" id="{50670FC4-B1BE-4CCF-9111-CFE3D8CAE3EA}"/>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5" name="Rounded Rectangle 29">
            <a:hlinkClick r:id="rId3" action="ppaction://hlinksldjump"/>
            <a:extLst>
              <a:ext uri="{FF2B5EF4-FFF2-40B4-BE49-F238E27FC236}">
                <a16:creationId xmlns:a16="http://schemas.microsoft.com/office/drawing/2014/main" id="{753E6534-3074-4905-804D-B4C79367EED2}"/>
              </a:ext>
            </a:extLst>
          </p:cNvPr>
          <p:cNvSpPr/>
          <p:nvPr userDrawn="1"/>
        </p:nvSpPr>
        <p:spPr>
          <a:xfrm>
            <a:off x="2531176" y="6181889"/>
            <a:ext cx="2315222" cy="576064"/>
          </a:xfrm>
          <a:prstGeom prst="roundRect">
            <a:avLst/>
          </a:prstGeom>
          <a:solidFill>
            <a:srgbClr val="0070C0"/>
          </a:solid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solidFill>
                  <a:schemeClr val="bg1"/>
                </a:solidFill>
              </a:rPr>
              <a:t>I do</a:t>
            </a:r>
          </a:p>
        </p:txBody>
      </p:sp>
      <p:sp>
        <p:nvSpPr>
          <p:cNvPr id="6" name="Rounded Rectangle 16">
            <a:hlinkClick r:id="rId4" action="ppaction://hlinksldjump"/>
            <a:extLst>
              <a:ext uri="{FF2B5EF4-FFF2-40B4-BE49-F238E27FC236}">
                <a16:creationId xmlns:a16="http://schemas.microsoft.com/office/drawing/2014/main" id="{F5D52918-9308-4B53-9A68-93D5A7D6638E}"/>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 action="ppaction://noaction"/>
            <a:extLst>
              <a:ext uri="{FF2B5EF4-FFF2-40B4-BE49-F238E27FC236}">
                <a16:creationId xmlns:a16="http://schemas.microsoft.com/office/drawing/2014/main" id="{67272191-372C-4A8E-9255-9A9D4B8B8774}"/>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E8916B18-71F9-457D-A320-ABD75F26B5B5}"/>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14" name="Rounded Rectangle 2">
            <a:extLst>
              <a:ext uri="{FF2B5EF4-FFF2-40B4-BE49-F238E27FC236}">
                <a16:creationId xmlns:a16="http://schemas.microsoft.com/office/drawing/2014/main" id="{DB1AB753-76D1-4B80-8D10-77AF61A191B0}"/>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6" name="Title Placeholder 1">
            <a:extLst>
              <a:ext uri="{FF2B5EF4-FFF2-40B4-BE49-F238E27FC236}">
                <a16:creationId xmlns:a16="http://schemas.microsoft.com/office/drawing/2014/main" id="{91622BF2-F09F-4998-B282-818EFCD32392}"/>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5" name="TextBox 14">
            <a:extLst>
              <a:ext uri="{FF2B5EF4-FFF2-40B4-BE49-F238E27FC236}">
                <a16:creationId xmlns:a16="http://schemas.microsoft.com/office/drawing/2014/main" id="{5499F77C-FC6D-4507-A622-26E758511EF0}"/>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35766183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O2 WE DO">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58E768DB-07C2-4447-A1C6-D20B6662FDF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40209" b="29256"/>
          <a:stretch/>
        </p:blipFill>
        <p:spPr>
          <a:xfrm>
            <a:off x="812235" y="5977467"/>
            <a:ext cx="822255"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674DAE1A-0CC0-43A5-B255-1FE7869D4297}"/>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6" name="Rounded Rectangle 16">
            <a:hlinkClick r:id="rId4" action="ppaction://hlinksldjump"/>
            <a:extLst>
              <a:ext uri="{FF2B5EF4-FFF2-40B4-BE49-F238E27FC236}">
                <a16:creationId xmlns:a16="http://schemas.microsoft.com/office/drawing/2014/main" id="{4A1AB901-BD08-4A90-8A37-1E8881BC335C}"/>
              </a:ext>
            </a:extLst>
          </p:cNvPr>
          <p:cNvSpPr/>
          <p:nvPr userDrawn="1"/>
        </p:nvSpPr>
        <p:spPr>
          <a:xfrm>
            <a:off x="4927542" y="6181889"/>
            <a:ext cx="2315222" cy="576064"/>
          </a:xfrm>
          <a:prstGeom prst="roundRect">
            <a:avLst/>
          </a:prstGeom>
          <a:solidFill>
            <a:srgbClr val="0070C0"/>
          </a:solid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solidFill>
                  <a:schemeClr val="bg1"/>
                </a:solidFill>
              </a:rPr>
              <a:t>We do</a:t>
            </a:r>
          </a:p>
        </p:txBody>
      </p:sp>
      <p:sp>
        <p:nvSpPr>
          <p:cNvPr id="7" name="Rounded Rectangle 17">
            <a:hlinkClick r:id="" action="ppaction://noaction"/>
            <a:extLst>
              <a:ext uri="{FF2B5EF4-FFF2-40B4-BE49-F238E27FC236}">
                <a16:creationId xmlns:a16="http://schemas.microsoft.com/office/drawing/2014/main" id="{B242F356-A348-4982-92EB-0DA040DFE888}"/>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69347FDD-CB4A-4987-9D00-AB960D5C4E5C}"/>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9" name="Rounded Rectangle 28">
            <a:hlinkClick r:id="" action="ppaction://noaction"/>
            <a:extLst>
              <a:ext uri="{FF2B5EF4-FFF2-40B4-BE49-F238E27FC236}">
                <a16:creationId xmlns:a16="http://schemas.microsoft.com/office/drawing/2014/main" id="{B1291035-4345-49B6-8034-E83C8CAB1FAD}"/>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19" name="Rounded Rectangle 2">
            <a:extLst>
              <a:ext uri="{FF2B5EF4-FFF2-40B4-BE49-F238E27FC236}">
                <a16:creationId xmlns:a16="http://schemas.microsoft.com/office/drawing/2014/main" id="{E72D1C6C-5EB2-45A7-A174-C441ABC34F58}"/>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21" name="Title Placeholder 1">
            <a:extLst>
              <a:ext uri="{FF2B5EF4-FFF2-40B4-BE49-F238E27FC236}">
                <a16:creationId xmlns:a16="http://schemas.microsoft.com/office/drawing/2014/main" id="{1846220D-B296-48FD-BD6F-532E5D1B5A0C}"/>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4" name="TextBox 13">
            <a:extLst>
              <a:ext uri="{FF2B5EF4-FFF2-40B4-BE49-F238E27FC236}">
                <a16:creationId xmlns:a16="http://schemas.microsoft.com/office/drawing/2014/main" id="{EF4355FE-AC48-4F20-9FBA-65504E21530F}"/>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3409646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O2 YOU DO">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D8C8A584-A855-49DB-B7E1-56623AE833A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40209" b="29256"/>
          <a:stretch/>
        </p:blipFill>
        <p:spPr>
          <a:xfrm>
            <a:off x="812235" y="5977467"/>
            <a:ext cx="822255" cy="775773"/>
          </a:xfrm>
          <a:prstGeom prst="rect">
            <a:avLst/>
          </a:prstGeom>
        </p:spPr>
      </p:pic>
      <p:sp>
        <p:nvSpPr>
          <p:cNvPr id="9" name="Rounded Rectangle 28">
            <a:hlinkClick r:id="" action="ppaction://noaction"/>
            <a:extLst>
              <a:ext uri="{FF2B5EF4-FFF2-40B4-BE49-F238E27FC236}">
                <a16:creationId xmlns:a16="http://schemas.microsoft.com/office/drawing/2014/main" id="{6DB8BA89-5D51-4159-A869-2DDA01BFD983}"/>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7986B3DB-F66E-4649-8DAE-977FA0BFD062}"/>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6" name="Rounded Rectangle 16">
            <a:hlinkClick r:id="rId4" action="ppaction://hlinksldjump"/>
            <a:extLst>
              <a:ext uri="{FF2B5EF4-FFF2-40B4-BE49-F238E27FC236}">
                <a16:creationId xmlns:a16="http://schemas.microsoft.com/office/drawing/2014/main" id="{197C638C-F41D-4B04-ABD7-6F8D71098089}"/>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 action="ppaction://noaction"/>
            <a:extLst>
              <a:ext uri="{FF2B5EF4-FFF2-40B4-BE49-F238E27FC236}">
                <a16:creationId xmlns:a16="http://schemas.microsoft.com/office/drawing/2014/main" id="{3D74E23C-1AAF-4626-84B9-BC8FC82DEFD3}"/>
              </a:ext>
            </a:extLst>
          </p:cNvPr>
          <p:cNvSpPr/>
          <p:nvPr userDrawn="1"/>
        </p:nvSpPr>
        <p:spPr>
          <a:xfrm>
            <a:off x="7332832" y="6181889"/>
            <a:ext cx="2315222" cy="576064"/>
          </a:xfrm>
          <a:prstGeom prst="roundRect">
            <a:avLst/>
          </a:prstGeom>
          <a:solidFill>
            <a:srgbClr val="0070C0"/>
          </a:solidFill>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solidFill>
                  <a:schemeClr val="bg1"/>
                </a:solidFill>
              </a:rPr>
              <a:t>You do</a:t>
            </a:r>
          </a:p>
        </p:txBody>
      </p:sp>
      <p:sp>
        <p:nvSpPr>
          <p:cNvPr id="8" name="Rounded Rectangle 18">
            <a:hlinkClick r:id="" action="ppaction://noaction"/>
            <a:extLst>
              <a:ext uri="{FF2B5EF4-FFF2-40B4-BE49-F238E27FC236}">
                <a16:creationId xmlns:a16="http://schemas.microsoft.com/office/drawing/2014/main" id="{198A41D4-0A62-462C-B057-F92C270B8BE1}"/>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13" name="Rounded Rectangle 2">
            <a:extLst>
              <a:ext uri="{FF2B5EF4-FFF2-40B4-BE49-F238E27FC236}">
                <a16:creationId xmlns:a16="http://schemas.microsoft.com/office/drawing/2014/main" id="{78D057FF-9E1F-4CAA-9F23-C6C57AA38A56}"/>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5" name="Title Placeholder 1">
            <a:extLst>
              <a:ext uri="{FF2B5EF4-FFF2-40B4-BE49-F238E27FC236}">
                <a16:creationId xmlns:a16="http://schemas.microsoft.com/office/drawing/2014/main" id="{2D9E3E75-A82F-433C-A689-AE803D23C506}"/>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4" name="TextBox 13">
            <a:extLst>
              <a:ext uri="{FF2B5EF4-FFF2-40B4-BE49-F238E27FC236}">
                <a16:creationId xmlns:a16="http://schemas.microsoft.com/office/drawing/2014/main" id="{AE72BC2A-2F0A-470A-95EF-AD9E305A71EA}"/>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38093774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O2 TEST">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B2440F31-A1B2-49C5-B9AD-8BC3C56335D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40209" b="29256"/>
          <a:stretch/>
        </p:blipFill>
        <p:spPr>
          <a:xfrm>
            <a:off x="812235" y="5977467"/>
            <a:ext cx="822255"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FFFD9FC6-D0BB-45CB-AB94-44CB54B02CE5}"/>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6" name="Rounded Rectangle 16">
            <a:hlinkClick r:id="rId4" action="ppaction://hlinksldjump"/>
            <a:extLst>
              <a:ext uri="{FF2B5EF4-FFF2-40B4-BE49-F238E27FC236}">
                <a16:creationId xmlns:a16="http://schemas.microsoft.com/office/drawing/2014/main" id="{2A6B7DFB-3493-4763-86D6-FC1EABF8E201}"/>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 action="ppaction://noaction"/>
            <a:extLst>
              <a:ext uri="{FF2B5EF4-FFF2-40B4-BE49-F238E27FC236}">
                <a16:creationId xmlns:a16="http://schemas.microsoft.com/office/drawing/2014/main" id="{BC64F25B-2E13-4DC0-B429-4F235CC18101}"/>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6F6A4F4E-3C6C-4F8F-9C65-EE89A368D0A4}"/>
              </a:ext>
            </a:extLst>
          </p:cNvPr>
          <p:cNvSpPr/>
          <p:nvPr userDrawn="1"/>
        </p:nvSpPr>
        <p:spPr>
          <a:xfrm>
            <a:off x="9741086" y="6177176"/>
            <a:ext cx="2315222" cy="576064"/>
          </a:xfrm>
          <a:prstGeom prst="roundRect">
            <a:avLst/>
          </a:prstGeom>
          <a:solidFill>
            <a:srgbClr val="0070C0"/>
          </a:solidFill>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solidFill>
                  <a:schemeClr val="bg1"/>
                </a:solidFill>
              </a:rPr>
              <a:t>Test</a:t>
            </a:r>
          </a:p>
        </p:txBody>
      </p:sp>
      <p:sp>
        <p:nvSpPr>
          <p:cNvPr id="9" name="Rounded Rectangle 28">
            <a:hlinkClick r:id="" action="ppaction://noaction"/>
            <a:extLst>
              <a:ext uri="{FF2B5EF4-FFF2-40B4-BE49-F238E27FC236}">
                <a16:creationId xmlns:a16="http://schemas.microsoft.com/office/drawing/2014/main" id="{BF9993D6-540A-4A42-BA0A-804F85E72448}"/>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13" name="Rounded Rectangle 2">
            <a:extLst>
              <a:ext uri="{FF2B5EF4-FFF2-40B4-BE49-F238E27FC236}">
                <a16:creationId xmlns:a16="http://schemas.microsoft.com/office/drawing/2014/main" id="{38B57F84-8421-4E9C-8C4A-B3B7727A2D5E}"/>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5" name="Title Placeholder 1">
            <a:extLst>
              <a:ext uri="{FF2B5EF4-FFF2-40B4-BE49-F238E27FC236}">
                <a16:creationId xmlns:a16="http://schemas.microsoft.com/office/drawing/2014/main" id="{3740C7BE-A6C0-4C57-8765-5AE1F1338E4D}"/>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4" name="TextBox 13">
            <a:extLst>
              <a:ext uri="{FF2B5EF4-FFF2-40B4-BE49-F238E27FC236}">
                <a16:creationId xmlns:a16="http://schemas.microsoft.com/office/drawing/2014/main" id="{307872AB-A70F-4C5B-A340-C29573003B24}"/>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27890867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O2 REVIEW">
    <p:spTree>
      <p:nvGrpSpPr>
        <p:cNvPr id="1" name=""/>
        <p:cNvGrpSpPr/>
        <p:nvPr/>
      </p:nvGrpSpPr>
      <p:grpSpPr>
        <a:xfrm>
          <a:off x="0" y="0"/>
          <a:ext cx="0" cy="0"/>
          <a:chOff x="0" y="0"/>
          <a:chExt cx="0" cy="0"/>
        </a:xfrm>
      </p:grpSpPr>
      <p:pic>
        <p:nvPicPr>
          <p:cNvPr id="40" name="Picture 39">
            <a:extLst>
              <a:ext uri="{FF2B5EF4-FFF2-40B4-BE49-F238E27FC236}">
                <a16:creationId xmlns:a16="http://schemas.microsoft.com/office/drawing/2014/main" id="{3B1E0AEE-538B-47D4-8277-C5671EF5AD3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6" t="24481" r="40209" b="27090"/>
          <a:stretch/>
        </p:blipFill>
        <p:spPr>
          <a:xfrm>
            <a:off x="812234" y="5977467"/>
            <a:ext cx="822256" cy="812089"/>
          </a:xfrm>
          <a:prstGeom prst="rect">
            <a:avLst/>
          </a:prstGeom>
        </p:spPr>
      </p:pic>
      <p:sp>
        <p:nvSpPr>
          <p:cNvPr id="5" name="Rounded Rectangle 29">
            <a:hlinkClick r:id="rId3" action="ppaction://hlinksldjump"/>
            <a:extLst>
              <a:ext uri="{FF2B5EF4-FFF2-40B4-BE49-F238E27FC236}">
                <a16:creationId xmlns:a16="http://schemas.microsoft.com/office/drawing/2014/main" id="{753E6534-3074-4905-804D-B4C79367EED2}"/>
              </a:ext>
            </a:extLst>
          </p:cNvPr>
          <p:cNvSpPr/>
          <p:nvPr userDrawn="1"/>
        </p:nvSpPr>
        <p:spPr>
          <a:xfrm>
            <a:off x="2531176" y="6181889"/>
            <a:ext cx="2315222" cy="576064"/>
          </a:xfrm>
          <a:prstGeom prst="roundRect">
            <a:avLst/>
          </a:prstGeom>
          <a:solidFill>
            <a:schemeClr val="bg1"/>
          </a:solid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solidFill>
                  <a:schemeClr val="tx1"/>
                </a:solidFill>
              </a:rPr>
              <a:t>I do</a:t>
            </a:r>
          </a:p>
        </p:txBody>
      </p:sp>
      <p:sp>
        <p:nvSpPr>
          <p:cNvPr id="6" name="Rounded Rectangle 16">
            <a:hlinkClick r:id="rId4" action="ppaction://hlinksldjump"/>
            <a:extLst>
              <a:ext uri="{FF2B5EF4-FFF2-40B4-BE49-F238E27FC236}">
                <a16:creationId xmlns:a16="http://schemas.microsoft.com/office/drawing/2014/main" id="{F5D52918-9308-4B53-9A68-93D5A7D6638E}"/>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 action="ppaction://noaction"/>
            <a:extLst>
              <a:ext uri="{FF2B5EF4-FFF2-40B4-BE49-F238E27FC236}">
                <a16:creationId xmlns:a16="http://schemas.microsoft.com/office/drawing/2014/main" id="{67272191-372C-4A8E-9255-9A9D4B8B8774}"/>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E8916B18-71F9-457D-A320-ABD75F26B5B5}"/>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9" name="Rounded Rectangle 14">
            <a:extLst>
              <a:ext uri="{FF2B5EF4-FFF2-40B4-BE49-F238E27FC236}">
                <a16:creationId xmlns:a16="http://schemas.microsoft.com/office/drawing/2014/main" id="{0B8ABD72-1160-4214-8734-C05D02D4BC8C}"/>
              </a:ext>
            </a:extLst>
          </p:cNvPr>
          <p:cNvSpPr/>
          <p:nvPr userDrawn="1"/>
        </p:nvSpPr>
        <p:spPr>
          <a:xfrm>
            <a:off x="127514" y="1122107"/>
            <a:ext cx="9520540" cy="4953617"/>
          </a:xfrm>
          <a:prstGeom prst="roundRect">
            <a:avLst>
              <a:gd name="adj" fmla="val 2865"/>
            </a:avLst>
          </a:prstGeom>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a:spcBef>
                <a:spcPts val="600"/>
              </a:spcBef>
              <a:defRPr sz="2800" b="1">
                <a:solidFill>
                  <a:srgbClr val="000000"/>
                </a:solidFill>
              </a:defRPr>
            </a:pPr>
            <a:r>
              <a:rPr lang="en-US" sz="2800" u="sng" dirty="0"/>
              <a:t>Learning Objectives</a:t>
            </a:r>
          </a:p>
          <a:p>
            <a:pPr>
              <a:spcBef>
                <a:spcPts val="600"/>
              </a:spcBef>
              <a:defRPr sz="2800" b="1">
                <a:solidFill>
                  <a:srgbClr val="000000"/>
                </a:solidFill>
              </a:defRPr>
            </a:pPr>
            <a:endParaRPr lang="en-US" sz="2800" u="sng" dirty="0"/>
          </a:p>
          <a:p>
            <a:pPr marL="514326" indent="-514326">
              <a:spcBef>
                <a:spcPts val="600"/>
              </a:spcBef>
              <a:buFont typeface="+mj-lt"/>
              <a:buAutoNum type="arabicPeriod"/>
              <a:defRPr sz="2800" b="1">
                <a:solidFill>
                  <a:srgbClr val="000000"/>
                </a:solidFill>
              </a:defRPr>
            </a:pPr>
            <a:endParaRPr lang="en-US" sz="2400" dirty="0"/>
          </a:p>
          <a:p>
            <a:pPr marL="514326" indent="-514326">
              <a:spcBef>
                <a:spcPts val="600"/>
              </a:spcBef>
              <a:buFont typeface="+mj-lt"/>
              <a:buAutoNum type="arabicPeriod"/>
              <a:defRPr sz="2800" b="1">
                <a:solidFill>
                  <a:srgbClr val="000000"/>
                </a:solidFill>
              </a:defRPr>
            </a:pPr>
            <a:endParaRPr lang="en-US" sz="2400" dirty="0"/>
          </a:p>
        </p:txBody>
      </p:sp>
      <p:sp>
        <p:nvSpPr>
          <p:cNvPr id="10" name="Rounded Rectangle 25">
            <a:hlinkClick r:id="rId3" action="ppaction://hlinksldjump"/>
            <a:extLst>
              <a:ext uri="{FF2B5EF4-FFF2-40B4-BE49-F238E27FC236}">
                <a16:creationId xmlns:a16="http://schemas.microsoft.com/office/drawing/2014/main" id="{426FE47C-5C79-4F2C-8688-CF56B191AAB5}"/>
              </a:ext>
            </a:extLst>
          </p:cNvPr>
          <p:cNvSpPr/>
          <p:nvPr userDrawn="1"/>
        </p:nvSpPr>
        <p:spPr>
          <a:xfrm>
            <a:off x="9723535" y="1149006"/>
            <a:ext cx="2315222" cy="4926718"/>
          </a:xfrm>
          <a:prstGeom prst="roundRect">
            <a:avLst>
              <a:gd name="adj" fmla="val 2771"/>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t" anchorCtr="0"/>
          <a:lstStyle/>
          <a:p>
            <a:pPr algn="ctr"/>
            <a:r>
              <a:rPr lang="en-GB" sz="2800" b="1" dirty="0">
                <a:solidFill>
                  <a:srgbClr val="000000"/>
                </a:solidFill>
              </a:rPr>
              <a:t>Keywords</a:t>
            </a:r>
          </a:p>
          <a:p>
            <a:pPr algn="ctr"/>
            <a:endParaRPr lang="en-GB" sz="2400" dirty="0"/>
          </a:p>
        </p:txBody>
      </p:sp>
      <p:sp>
        <p:nvSpPr>
          <p:cNvPr id="18" name="Rounded Rectangle 28">
            <a:hlinkClick r:id="" action="ppaction://noaction"/>
            <a:extLst>
              <a:ext uri="{FF2B5EF4-FFF2-40B4-BE49-F238E27FC236}">
                <a16:creationId xmlns:a16="http://schemas.microsoft.com/office/drawing/2014/main" id="{240E8016-F92A-48AB-A65A-AD06BB3807E7}"/>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graphicFrame>
        <p:nvGraphicFramePr>
          <p:cNvPr id="29" name="Table 17">
            <a:extLst>
              <a:ext uri="{FF2B5EF4-FFF2-40B4-BE49-F238E27FC236}">
                <a16:creationId xmlns:a16="http://schemas.microsoft.com/office/drawing/2014/main" id="{ADD0508A-39E5-48ED-8CA8-2653D72971C0}"/>
              </a:ext>
            </a:extLst>
          </p:cNvPr>
          <p:cNvGraphicFramePr>
            <a:graphicFrameLocks noGrp="1"/>
          </p:cNvGraphicFramePr>
          <p:nvPr userDrawn="1">
            <p:extLst>
              <p:ext uri="{D42A27DB-BD31-4B8C-83A1-F6EECF244321}">
                <p14:modId xmlns:p14="http://schemas.microsoft.com/office/powerpoint/2010/main" val="1141641350"/>
              </p:ext>
            </p:extLst>
          </p:nvPr>
        </p:nvGraphicFramePr>
        <p:xfrm>
          <a:off x="1807346" y="1938428"/>
          <a:ext cx="6735889" cy="3979773"/>
        </p:xfrm>
        <a:graphic>
          <a:graphicData uri="http://schemas.openxmlformats.org/drawingml/2006/table">
            <a:tbl>
              <a:tblPr firstRow="1" bandRow="1">
                <a:tableStyleId>{2D5ABB26-0587-4C30-8999-92F81FD0307C}</a:tableStyleId>
              </a:tblPr>
              <a:tblGrid>
                <a:gridCol w="1234811">
                  <a:extLst>
                    <a:ext uri="{9D8B030D-6E8A-4147-A177-3AD203B41FA5}">
                      <a16:colId xmlns:a16="http://schemas.microsoft.com/office/drawing/2014/main" val="2853116596"/>
                    </a:ext>
                  </a:extLst>
                </a:gridCol>
                <a:gridCol w="5501078">
                  <a:extLst>
                    <a:ext uri="{9D8B030D-6E8A-4147-A177-3AD203B41FA5}">
                      <a16:colId xmlns:a16="http://schemas.microsoft.com/office/drawing/2014/main" val="1700284163"/>
                    </a:ext>
                  </a:extLst>
                </a:gridCol>
              </a:tblGrid>
              <a:tr h="1326591">
                <a:tc>
                  <a:txBody>
                    <a:bodyPr/>
                    <a:lstStyle/>
                    <a:p>
                      <a:endParaRPr lang="en-GB" dirty="0"/>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3098532666"/>
                  </a:ext>
                </a:extLst>
              </a:tr>
              <a:tr h="1326591">
                <a:tc>
                  <a:txBody>
                    <a:bodyPr/>
                    <a:lstStyle/>
                    <a:p>
                      <a:endParaRPr lang="en-GB" dirty="0"/>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779069674"/>
                  </a:ext>
                </a:extLst>
              </a:tr>
              <a:tr h="1326591">
                <a:tc>
                  <a:txBody>
                    <a:bodyPr/>
                    <a:lstStyle/>
                    <a:p>
                      <a:endParaRPr lang="en-GB" dirty="0"/>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2146891204"/>
                  </a:ext>
                </a:extLst>
              </a:tr>
            </a:tbl>
          </a:graphicData>
        </a:graphic>
      </p:graphicFrame>
      <p:sp>
        <p:nvSpPr>
          <p:cNvPr id="30" name="Text Placeholder 29">
            <a:extLst>
              <a:ext uri="{FF2B5EF4-FFF2-40B4-BE49-F238E27FC236}">
                <a16:creationId xmlns:a16="http://schemas.microsoft.com/office/drawing/2014/main" id="{80CCD51F-EF9C-4A87-8C0E-EAF3F202C3AE}"/>
              </a:ext>
            </a:extLst>
          </p:cNvPr>
          <p:cNvSpPr>
            <a:spLocks noGrp="1"/>
          </p:cNvSpPr>
          <p:nvPr>
            <p:ph type="body" sz="quarter" idx="11" hasCustomPrompt="1"/>
          </p:nvPr>
        </p:nvSpPr>
        <p:spPr>
          <a:xfrm>
            <a:off x="1955800" y="1938338"/>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one, emphasize command words</a:t>
            </a:r>
          </a:p>
        </p:txBody>
      </p:sp>
      <p:sp>
        <p:nvSpPr>
          <p:cNvPr id="31" name="Text Placeholder 29">
            <a:extLst>
              <a:ext uri="{FF2B5EF4-FFF2-40B4-BE49-F238E27FC236}">
                <a16:creationId xmlns:a16="http://schemas.microsoft.com/office/drawing/2014/main" id="{DAAAFC96-28FA-4032-9563-CEB0B9464C1B}"/>
              </a:ext>
            </a:extLst>
          </p:cNvPr>
          <p:cNvSpPr>
            <a:spLocks noGrp="1"/>
          </p:cNvSpPr>
          <p:nvPr>
            <p:ph type="body" sz="quarter" idx="12" hasCustomPrompt="1"/>
          </p:nvPr>
        </p:nvSpPr>
        <p:spPr>
          <a:xfrm>
            <a:off x="1955800" y="3267869"/>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two, emphasize command words</a:t>
            </a:r>
          </a:p>
        </p:txBody>
      </p:sp>
      <p:sp>
        <p:nvSpPr>
          <p:cNvPr id="32" name="Text Placeholder 29">
            <a:extLst>
              <a:ext uri="{FF2B5EF4-FFF2-40B4-BE49-F238E27FC236}">
                <a16:creationId xmlns:a16="http://schemas.microsoft.com/office/drawing/2014/main" id="{6CC8D608-DF03-4A50-8688-A6FF2E85E3AF}"/>
              </a:ext>
            </a:extLst>
          </p:cNvPr>
          <p:cNvSpPr>
            <a:spLocks noGrp="1"/>
          </p:cNvSpPr>
          <p:nvPr>
            <p:ph type="body" sz="quarter" idx="13" hasCustomPrompt="1"/>
          </p:nvPr>
        </p:nvSpPr>
        <p:spPr>
          <a:xfrm>
            <a:off x="1955800" y="4588669"/>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three, emphasize command words</a:t>
            </a:r>
          </a:p>
        </p:txBody>
      </p:sp>
      <p:sp>
        <p:nvSpPr>
          <p:cNvPr id="33" name="Text Placeholder 25">
            <a:extLst>
              <a:ext uri="{FF2B5EF4-FFF2-40B4-BE49-F238E27FC236}">
                <a16:creationId xmlns:a16="http://schemas.microsoft.com/office/drawing/2014/main" id="{5C6F4E4B-E4F9-4143-AFE4-6011EB3A7F91}"/>
              </a:ext>
            </a:extLst>
          </p:cNvPr>
          <p:cNvSpPr>
            <a:spLocks noGrp="1"/>
          </p:cNvSpPr>
          <p:nvPr>
            <p:ph type="body" sz="quarter" idx="10" hasCustomPrompt="1"/>
          </p:nvPr>
        </p:nvSpPr>
        <p:spPr>
          <a:xfrm>
            <a:off x="9821863" y="1693863"/>
            <a:ext cx="2108200" cy="4308475"/>
          </a:xfrm>
        </p:spPr>
        <p:txBody>
          <a:bodyPr>
            <a:noAutofit/>
          </a:bodyPr>
          <a:lstStyle>
            <a:lvl1pPr marL="0" indent="0" algn="ctr">
              <a:buNone/>
              <a:defRPr sz="2800"/>
            </a:lvl1pPr>
            <a:lvl2pPr marL="457200" indent="0" algn="ctr">
              <a:buNone/>
              <a:defRPr sz="2800"/>
            </a:lvl2pPr>
            <a:lvl3pPr marL="914400" indent="0" algn="ctr">
              <a:buNone/>
              <a:defRPr sz="2800"/>
            </a:lvl3pPr>
            <a:lvl4pPr marL="1371600" indent="0" algn="ctr">
              <a:buNone/>
              <a:defRPr sz="2800"/>
            </a:lvl4pPr>
            <a:lvl5pPr marL="1828800" indent="0" algn="ctr">
              <a:buNone/>
              <a:defRPr sz="2800"/>
            </a:lvl5pPr>
          </a:lstStyle>
          <a:p>
            <a:pPr lvl="0"/>
            <a:r>
              <a:rPr lang="en-US" dirty="0"/>
              <a:t>Enter your keywords for the lesson here</a:t>
            </a:r>
          </a:p>
        </p:txBody>
      </p:sp>
      <p:sp>
        <p:nvSpPr>
          <p:cNvPr id="34" name="Rounded Rectangle 2">
            <a:extLst>
              <a:ext uri="{FF2B5EF4-FFF2-40B4-BE49-F238E27FC236}">
                <a16:creationId xmlns:a16="http://schemas.microsoft.com/office/drawing/2014/main" id="{F4B1BEB5-7C6D-426D-AAD8-46728AA61C18}"/>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36" name="Title Placeholder 1">
            <a:extLst>
              <a:ext uri="{FF2B5EF4-FFF2-40B4-BE49-F238E27FC236}">
                <a16:creationId xmlns:a16="http://schemas.microsoft.com/office/drawing/2014/main" id="{290C28CB-0DFD-4DF7-91DF-58B7AA92924D}"/>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Lesson Title Here</a:t>
            </a:r>
            <a:endParaRPr lang="en-GB" dirty="0"/>
          </a:p>
        </p:txBody>
      </p:sp>
      <p:pic>
        <p:nvPicPr>
          <p:cNvPr id="38" name="Picture 37" descr="A picture containing drawing&#10;&#10;Description automatically generated">
            <a:extLst>
              <a:ext uri="{FF2B5EF4-FFF2-40B4-BE49-F238E27FC236}">
                <a16:creationId xmlns:a16="http://schemas.microsoft.com/office/drawing/2014/main" id="{CC100E89-9FE1-40D6-8AB6-98CEF19C943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737429" y="2223002"/>
            <a:ext cx="688014" cy="688014"/>
          </a:xfrm>
          <a:prstGeom prst="rect">
            <a:avLst/>
          </a:prstGeom>
        </p:spPr>
      </p:pic>
      <p:pic>
        <p:nvPicPr>
          <p:cNvPr id="39" name="Picture 38" descr="A picture containing drawing&#10;&#10;Description automatically generated">
            <a:extLst>
              <a:ext uri="{FF2B5EF4-FFF2-40B4-BE49-F238E27FC236}">
                <a16:creationId xmlns:a16="http://schemas.microsoft.com/office/drawing/2014/main" id="{B1684B44-EE12-4EDA-8994-B977D9FF1F57}"/>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740678" y="3504093"/>
            <a:ext cx="688014" cy="688014"/>
          </a:xfrm>
          <a:prstGeom prst="rect">
            <a:avLst/>
          </a:prstGeom>
        </p:spPr>
      </p:pic>
      <p:sp>
        <p:nvSpPr>
          <p:cNvPr id="35" name="TextBox 34">
            <a:extLst>
              <a:ext uri="{FF2B5EF4-FFF2-40B4-BE49-F238E27FC236}">
                <a16:creationId xmlns:a16="http://schemas.microsoft.com/office/drawing/2014/main" id="{E8FDB55E-0603-4985-B6B5-69D2FA8B5AD3}"/>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pic>
        <p:nvPicPr>
          <p:cNvPr id="41" name="Picture 40">
            <a:extLst>
              <a:ext uri="{FF2B5EF4-FFF2-40B4-BE49-F238E27FC236}">
                <a16:creationId xmlns:a16="http://schemas.microsoft.com/office/drawing/2014/main" id="{931539EE-F529-4C3E-BAC0-644F72C8CC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58247" b="29256"/>
          <a:stretch/>
        </p:blipFill>
        <p:spPr>
          <a:xfrm>
            <a:off x="209048" y="1930331"/>
            <a:ext cx="555326" cy="1028278"/>
          </a:xfrm>
          <a:prstGeom prst="rect">
            <a:avLst/>
          </a:prstGeom>
        </p:spPr>
      </p:pic>
      <p:pic>
        <p:nvPicPr>
          <p:cNvPr id="42" name="Picture 41">
            <a:extLst>
              <a:ext uri="{FF2B5EF4-FFF2-40B4-BE49-F238E27FC236}">
                <a16:creationId xmlns:a16="http://schemas.microsoft.com/office/drawing/2014/main" id="{C6A5D169-02FF-441B-B616-9CC15A9C124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39632" b="29256"/>
          <a:stretch/>
        </p:blipFill>
        <p:spPr>
          <a:xfrm>
            <a:off x="209048" y="3274400"/>
            <a:ext cx="1106989" cy="1028278"/>
          </a:xfrm>
          <a:prstGeom prst="rect">
            <a:avLst/>
          </a:prstGeom>
        </p:spPr>
      </p:pic>
      <p:pic>
        <p:nvPicPr>
          <p:cNvPr id="43" name="Picture 42">
            <a:extLst>
              <a:ext uri="{FF2B5EF4-FFF2-40B4-BE49-F238E27FC236}">
                <a16:creationId xmlns:a16="http://schemas.microsoft.com/office/drawing/2014/main" id="{977F3A1C-4235-494D-BAA9-4D286170905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22271" b="29256"/>
          <a:stretch/>
        </p:blipFill>
        <p:spPr>
          <a:xfrm>
            <a:off x="209048" y="4582631"/>
            <a:ext cx="1621497" cy="1028278"/>
          </a:xfrm>
          <a:prstGeom prst="rect">
            <a:avLst/>
          </a:prstGeom>
        </p:spPr>
      </p:pic>
    </p:spTree>
    <p:extLst>
      <p:ext uri="{BB962C8B-B14F-4D97-AF65-F5344CB8AC3E}">
        <p14:creationId xmlns:p14="http://schemas.microsoft.com/office/powerpoint/2010/main" val="12058818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O3 I DO">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2D53203E-9644-44DA-BFB7-300F9F84DE9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22271" b="29256"/>
          <a:stretch/>
        </p:blipFill>
        <p:spPr>
          <a:xfrm>
            <a:off x="812235" y="5977467"/>
            <a:ext cx="1223320"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ounded Rectangle 28">
            <a:hlinkClick r:id="" action="ppaction://noaction"/>
            <a:extLst>
              <a:ext uri="{FF2B5EF4-FFF2-40B4-BE49-F238E27FC236}">
                <a16:creationId xmlns:a16="http://schemas.microsoft.com/office/drawing/2014/main" id="{50670FC4-B1BE-4CCF-9111-CFE3D8CAE3EA}"/>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5" name="Rounded Rectangle 29">
            <a:hlinkClick r:id="rId3" action="ppaction://hlinksldjump"/>
            <a:extLst>
              <a:ext uri="{FF2B5EF4-FFF2-40B4-BE49-F238E27FC236}">
                <a16:creationId xmlns:a16="http://schemas.microsoft.com/office/drawing/2014/main" id="{753E6534-3074-4905-804D-B4C79367EED2}"/>
              </a:ext>
            </a:extLst>
          </p:cNvPr>
          <p:cNvSpPr/>
          <p:nvPr userDrawn="1"/>
        </p:nvSpPr>
        <p:spPr>
          <a:xfrm>
            <a:off x="2531176" y="6181889"/>
            <a:ext cx="2315222" cy="576064"/>
          </a:xfrm>
          <a:prstGeom prst="roundRect">
            <a:avLst/>
          </a:prstGeom>
          <a:solidFill>
            <a:srgbClr val="0070C0"/>
          </a:solid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solidFill>
                  <a:schemeClr val="bg1"/>
                </a:solidFill>
              </a:rPr>
              <a:t>I do</a:t>
            </a:r>
          </a:p>
        </p:txBody>
      </p:sp>
      <p:sp>
        <p:nvSpPr>
          <p:cNvPr id="6" name="Rounded Rectangle 16">
            <a:hlinkClick r:id="rId4" action="ppaction://hlinksldjump"/>
            <a:extLst>
              <a:ext uri="{FF2B5EF4-FFF2-40B4-BE49-F238E27FC236}">
                <a16:creationId xmlns:a16="http://schemas.microsoft.com/office/drawing/2014/main" id="{F5D52918-9308-4B53-9A68-93D5A7D6638E}"/>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 action="ppaction://noaction"/>
            <a:extLst>
              <a:ext uri="{FF2B5EF4-FFF2-40B4-BE49-F238E27FC236}">
                <a16:creationId xmlns:a16="http://schemas.microsoft.com/office/drawing/2014/main" id="{67272191-372C-4A8E-9255-9A9D4B8B8774}"/>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E8916B18-71F9-457D-A320-ABD75F26B5B5}"/>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12" name="Rounded Rectangle 2">
            <a:extLst>
              <a:ext uri="{FF2B5EF4-FFF2-40B4-BE49-F238E27FC236}">
                <a16:creationId xmlns:a16="http://schemas.microsoft.com/office/drawing/2014/main" id="{3C6F3AE3-6072-44F3-A9F7-725E17F702DB}"/>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4" name="Title Placeholder 1">
            <a:extLst>
              <a:ext uri="{FF2B5EF4-FFF2-40B4-BE49-F238E27FC236}">
                <a16:creationId xmlns:a16="http://schemas.microsoft.com/office/drawing/2014/main" id="{EEFE83F9-C4E2-4500-BF40-1A0589001627}"/>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6" name="TextBox 15">
            <a:extLst>
              <a:ext uri="{FF2B5EF4-FFF2-40B4-BE49-F238E27FC236}">
                <a16:creationId xmlns:a16="http://schemas.microsoft.com/office/drawing/2014/main" id="{4A038DD0-E8C2-4F21-94BC-0C0F54A3FA9A}"/>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12748425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O3 WE DO">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789D324B-BE7F-4773-8180-87FFE267BFD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22271" b="29256"/>
          <a:stretch/>
        </p:blipFill>
        <p:spPr>
          <a:xfrm>
            <a:off x="812235" y="5977467"/>
            <a:ext cx="1223320"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674DAE1A-0CC0-43A5-B255-1FE7869D4297}"/>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6" name="Rounded Rectangle 16">
            <a:hlinkClick r:id="rId4" action="ppaction://hlinksldjump"/>
            <a:extLst>
              <a:ext uri="{FF2B5EF4-FFF2-40B4-BE49-F238E27FC236}">
                <a16:creationId xmlns:a16="http://schemas.microsoft.com/office/drawing/2014/main" id="{4A1AB901-BD08-4A90-8A37-1E8881BC335C}"/>
              </a:ext>
            </a:extLst>
          </p:cNvPr>
          <p:cNvSpPr/>
          <p:nvPr userDrawn="1"/>
        </p:nvSpPr>
        <p:spPr>
          <a:xfrm>
            <a:off x="4927542" y="6181889"/>
            <a:ext cx="2315222" cy="576064"/>
          </a:xfrm>
          <a:prstGeom prst="roundRect">
            <a:avLst/>
          </a:prstGeom>
          <a:solidFill>
            <a:srgbClr val="0070C0"/>
          </a:solid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solidFill>
                  <a:schemeClr val="bg1"/>
                </a:solidFill>
              </a:rPr>
              <a:t>We do</a:t>
            </a:r>
          </a:p>
        </p:txBody>
      </p:sp>
      <p:sp>
        <p:nvSpPr>
          <p:cNvPr id="7" name="Rounded Rectangle 17">
            <a:hlinkClick r:id="" action="ppaction://noaction"/>
            <a:extLst>
              <a:ext uri="{FF2B5EF4-FFF2-40B4-BE49-F238E27FC236}">
                <a16:creationId xmlns:a16="http://schemas.microsoft.com/office/drawing/2014/main" id="{B242F356-A348-4982-92EB-0DA040DFE888}"/>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69347FDD-CB4A-4987-9D00-AB960D5C4E5C}"/>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9" name="Rounded Rectangle 28">
            <a:hlinkClick r:id="" action="ppaction://noaction"/>
            <a:extLst>
              <a:ext uri="{FF2B5EF4-FFF2-40B4-BE49-F238E27FC236}">
                <a16:creationId xmlns:a16="http://schemas.microsoft.com/office/drawing/2014/main" id="{B1291035-4345-49B6-8034-E83C8CAB1FAD}"/>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pic>
        <p:nvPicPr>
          <p:cNvPr id="17" name="Picture 2" descr="Harris Academy Bermondsey">
            <a:extLst>
              <a:ext uri="{FF2B5EF4-FFF2-40B4-BE49-F238E27FC236}">
                <a16:creationId xmlns:a16="http://schemas.microsoft.com/office/drawing/2014/main" id="{2FF91958-E63B-4B98-859F-0B36680684BB}"/>
              </a:ext>
            </a:extLst>
          </p:cNvPr>
          <p:cNvPicPr>
            <a:picLocks noChangeAspect="1" noChangeArrowheads="1"/>
          </p:cNvPicPr>
          <p:nvPr userDrawn="1"/>
        </p:nvPicPr>
        <p:blipFill rotWithShape="1">
          <a:blip r:embed="rId5">
            <a:extLst>
              <a:ext uri="{28A0092B-C50C-407E-A947-70E740481C1C}">
                <a14:useLocalDpi xmlns:a14="http://schemas.microsoft.com/office/drawing/2010/main" val="0"/>
              </a:ext>
            </a:extLst>
          </a:blip>
          <a:srcRect r="17509"/>
          <a:stretch/>
        </p:blipFill>
        <p:spPr bwMode="auto">
          <a:xfrm>
            <a:off x="8946617" y="61703"/>
            <a:ext cx="3025021" cy="10287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9" name="Rounded Rectangle 2">
            <a:extLst>
              <a:ext uri="{FF2B5EF4-FFF2-40B4-BE49-F238E27FC236}">
                <a16:creationId xmlns:a16="http://schemas.microsoft.com/office/drawing/2014/main" id="{1CA0FD5A-4443-43E2-9B7C-45CCE228680F}"/>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21" name="Title Placeholder 1">
            <a:extLst>
              <a:ext uri="{FF2B5EF4-FFF2-40B4-BE49-F238E27FC236}">
                <a16:creationId xmlns:a16="http://schemas.microsoft.com/office/drawing/2014/main" id="{CF946FF0-0915-4D03-B071-541C68178E5F}"/>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8" name="TextBox 17">
            <a:extLst>
              <a:ext uri="{FF2B5EF4-FFF2-40B4-BE49-F238E27FC236}">
                <a16:creationId xmlns:a16="http://schemas.microsoft.com/office/drawing/2014/main" id="{5C3D0E15-F51D-42AC-8E8C-312A8BB0A705}"/>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22166310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O3 YOU DO">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67A32BAF-34CF-4B1C-B13E-9C2D899CEB4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22271" b="29256"/>
          <a:stretch/>
        </p:blipFill>
        <p:spPr>
          <a:xfrm>
            <a:off x="812235" y="5977467"/>
            <a:ext cx="1223320"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7986B3DB-F66E-4649-8DAE-977FA0BFD062}"/>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6" name="Rounded Rectangle 16">
            <a:hlinkClick r:id="rId4" action="ppaction://hlinksldjump"/>
            <a:extLst>
              <a:ext uri="{FF2B5EF4-FFF2-40B4-BE49-F238E27FC236}">
                <a16:creationId xmlns:a16="http://schemas.microsoft.com/office/drawing/2014/main" id="{197C638C-F41D-4B04-ABD7-6F8D71098089}"/>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 action="ppaction://noaction"/>
            <a:extLst>
              <a:ext uri="{FF2B5EF4-FFF2-40B4-BE49-F238E27FC236}">
                <a16:creationId xmlns:a16="http://schemas.microsoft.com/office/drawing/2014/main" id="{3D74E23C-1AAF-4626-84B9-BC8FC82DEFD3}"/>
              </a:ext>
            </a:extLst>
          </p:cNvPr>
          <p:cNvSpPr/>
          <p:nvPr userDrawn="1"/>
        </p:nvSpPr>
        <p:spPr>
          <a:xfrm>
            <a:off x="7332832" y="6181889"/>
            <a:ext cx="2315222" cy="576064"/>
          </a:xfrm>
          <a:prstGeom prst="roundRect">
            <a:avLst/>
          </a:prstGeom>
          <a:solidFill>
            <a:srgbClr val="0070C0"/>
          </a:solidFill>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solidFill>
                  <a:schemeClr val="bg1"/>
                </a:solidFill>
              </a:rPr>
              <a:t>You do</a:t>
            </a:r>
          </a:p>
        </p:txBody>
      </p:sp>
      <p:sp>
        <p:nvSpPr>
          <p:cNvPr id="8" name="Rounded Rectangle 18">
            <a:hlinkClick r:id="" action="ppaction://noaction"/>
            <a:extLst>
              <a:ext uri="{FF2B5EF4-FFF2-40B4-BE49-F238E27FC236}">
                <a16:creationId xmlns:a16="http://schemas.microsoft.com/office/drawing/2014/main" id="{198A41D4-0A62-462C-B057-F92C270B8BE1}"/>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9" name="Rounded Rectangle 28">
            <a:hlinkClick r:id="" action="ppaction://noaction"/>
            <a:extLst>
              <a:ext uri="{FF2B5EF4-FFF2-40B4-BE49-F238E27FC236}">
                <a16:creationId xmlns:a16="http://schemas.microsoft.com/office/drawing/2014/main" id="{6DB8BA89-5D51-4159-A869-2DDA01BFD983}"/>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16" name="Rounded Rectangle 2">
            <a:extLst>
              <a:ext uri="{FF2B5EF4-FFF2-40B4-BE49-F238E27FC236}">
                <a16:creationId xmlns:a16="http://schemas.microsoft.com/office/drawing/2014/main" id="{8F8078FF-4615-44D5-93C6-39FDC0FBB0D5}"/>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8" name="Title Placeholder 1">
            <a:extLst>
              <a:ext uri="{FF2B5EF4-FFF2-40B4-BE49-F238E27FC236}">
                <a16:creationId xmlns:a16="http://schemas.microsoft.com/office/drawing/2014/main" id="{0497571D-6A84-4018-BB29-7C852D686F03}"/>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7" name="TextBox 16">
            <a:extLst>
              <a:ext uri="{FF2B5EF4-FFF2-40B4-BE49-F238E27FC236}">
                <a16:creationId xmlns:a16="http://schemas.microsoft.com/office/drawing/2014/main" id="{7C3B9143-74D6-404B-A447-6C4BBF033590}"/>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8895804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O3 TEST">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E5920625-E05B-45A3-985F-75007FCFBFD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22271" b="29256"/>
          <a:stretch/>
        </p:blipFill>
        <p:spPr>
          <a:xfrm>
            <a:off x="812235" y="5977467"/>
            <a:ext cx="1223320"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FFFD9FC6-D0BB-45CB-AB94-44CB54B02CE5}"/>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6" name="Rounded Rectangle 16">
            <a:hlinkClick r:id="rId4" action="ppaction://hlinksldjump"/>
            <a:extLst>
              <a:ext uri="{FF2B5EF4-FFF2-40B4-BE49-F238E27FC236}">
                <a16:creationId xmlns:a16="http://schemas.microsoft.com/office/drawing/2014/main" id="{2A6B7DFB-3493-4763-86D6-FC1EABF8E201}"/>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 action="ppaction://noaction"/>
            <a:extLst>
              <a:ext uri="{FF2B5EF4-FFF2-40B4-BE49-F238E27FC236}">
                <a16:creationId xmlns:a16="http://schemas.microsoft.com/office/drawing/2014/main" id="{BC64F25B-2E13-4DC0-B429-4F235CC18101}"/>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6F6A4F4E-3C6C-4F8F-9C65-EE89A368D0A4}"/>
              </a:ext>
            </a:extLst>
          </p:cNvPr>
          <p:cNvSpPr/>
          <p:nvPr userDrawn="1"/>
        </p:nvSpPr>
        <p:spPr>
          <a:xfrm>
            <a:off x="9741086" y="6177176"/>
            <a:ext cx="2315222" cy="576064"/>
          </a:xfrm>
          <a:prstGeom prst="roundRect">
            <a:avLst/>
          </a:prstGeom>
          <a:solidFill>
            <a:srgbClr val="0070C0"/>
          </a:solidFill>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solidFill>
                  <a:schemeClr val="bg1"/>
                </a:solidFill>
              </a:rPr>
              <a:t>Test</a:t>
            </a:r>
          </a:p>
        </p:txBody>
      </p:sp>
      <p:sp>
        <p:nvSpPr>
          <p:cNvPr id="9" name="Rounded Rectangle 28">
            <a:hlinkClick r:id="" action="ppaction://noaction"/>
            <a:extLst>
              <a:ext uri="{FF2B5EF4-FFF2-40B4-BE49-F238E27FC236}">
                <a16:creationId xmlns:a16="http://schemas.microsoft.com/office/drawing/2014/main" id="{BF9993D6-540A-4A42-BA0A-804F85E72448}"/>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16" name="Rounded Rectangle 2">
            <a:extLst>
              <a:ext uri="{FF2B5EF4-FFF2-40B4-BE49-F238E27FC236}">
                <a16:creationId xmlns:a16="http://schemas.microsoft.com/office/drawing/2014/main" id="{C9F17B9A-AB6C-4FFA-BE88-C89D0451D18A}"/>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8" name="Title Placeholder 1">
            <a:extLst>
              <a:ext uri="{FF2B5EF4-FFF2-40B4-BE49-F238E27FC236}">
                <a16:creationId xmlns:a16="http://schemas.microsoft.com/office/drawing/2014/main" id="{CA91A60E-AE33-4010-8C6F-0FB0D14B85E4}"/>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7" name="TextBox 16">
            <a:extLst>
              <a:ext uri="{FF2B5EF4-FFF2-40B4-BE49-F238E27FC236}">
                <a16:creationId xmlns:a16="http://schemas.microsoft.com/office/drawing/2014/main" id="{50618780-BAFF-49D1-B988-7168D906D70D}"/>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36998235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O3 REVIEW">
    <p:spTree>
      <p:nvGrpSpPr>
        <p:cNvPr id="1" name=""/>
        <p:cNvGrpSpPr/>
        <p:nvPr/>
      </p:nvGrpSpPr>
      <p:grpSpPr>
        <a:xfrm>
          <a:off x="0" y="0"/>
          <a:ext cx="0" cy="0"/>
          <a:chOff x="0" y="0"/>
          <a:chExt cx="0" cy="0"/>
        </a:xfrm>
      </p:grpSpPr>
      <p:pic>
        <p:nvPicPr>
          <p:cNvPr id="45" name="Picture 44">
            <a:extLst>
              <a:ext uri="{FF2B5EF4-FFF2-40B4-BE49-F238E27FC236}">
                <a16:creationId xmlns:a16="http://schemas.microsoft.com/office/drawing/2014/main" id="{CB338A5C-A7A3-4423-B152-B3A1A1E2B45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22271" b="29256"/>
          <a:stretch/>
        </p:blipFill>
        <p:spPr>
          <a:xfrm>
            <a:off x="812235" y="5977467"/>
            <a:ext cx="1223320" cy="775773"/>
          </a:xfrm>
          <a:prstGeom prst="rect">
            <a:avLst/>
          </a:prstGeom>
        </p:spPr>
      </p:pic>
      <p:sp>
        <p:nvSpPr>
          <p:cNvPr id="5" name="Rounded Rectangle 29">
            <a:hlinkClick r:id="rId3" action="ppaction://hlinksldjump"/>
            <a:extLst>
              <a:ext uri="{FF2B5EF4-FFF2-40B4-BE49-F238E27FC236}">
                <a16:creationId xmlns:a16="http://schemas.microsoft.com/office/drawing/2014/main" id="{753E6534-3074-4905-804D-B4C79367EED2}"/>
              </a:ext>
            </a:extLst>
          </p:cNvPr>
          <p:cNvSpPr/>
          <p:nvPr userDrawn="1"/>
        </p:nvSpPr>
        <p:spPr>
          <a:xfrm>
            <a:off x="2531176" y="6181889"/>
            <a:ext cx="2315222" cy="576064"/>
          </a:xfrm>
          <a:prstGeom prst="roundRect">
            <a:avLst/>
          </a:prstGeom>
          <a:solidFill>
            <a:schemeClr val="bg1"/>
          </a:solid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solidFill>
                  <a:schemeClr val="tx1"/>
                </a:solidFill>
              </a:rPr>
              <a:t>I do</a:t>
            </a:r>
          </a:p>
        </p:txBody>
      </p:sp>
      <p:sp>
        <p:nvSpPr>
          <p:cNvPr id="6" name="Rounded Rectangle 16">
            <a:hlinkClick r:id="rId4" action="ppaction://hlinksldjump"/>
            <a:extLst>
              <a:ext uri="{FF2B5EF4-FFF2-40B4-BE49-F238E27FC236}">
                <a16:creationId xmlns:a16="http://schemas.microsoft.com/office/drawing/2014/main" id="{F5D52918-9308-4B53-9A68-93D5A7D6638E}"/>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 action="ppaction://noaction"/>
            <a:extLst>
              <a:ext uri="{FF2B5EF4-FFF2-40B4-BE49-F238E27FC236}">
                <a16:creationId xmlns:a16="http://schemas.microsoft.com/office/drawing/2014/main" id="{67272191-372C-4A8E-9255-9A9D4B8B8774}"/>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E8916B18-71F9-457D-A320-ABD75F26B5B5}"/>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9" name="Rounded Rectangle 14">
            <a:extLst>
              <a:ext uri="{FF2B5EF4-FFF2-40B4-BE49-F238E27FC236}">
                <a16:creationId xmlns:a16="http://schemas.microsoft.com/office/drawing/2014/main" id="{0B8ABD72-1160-4214-8734-C05D02D4BC8C}"/>
              </a:ext>
            </a:extLst>
          </p:cNvPr>
          <p:cNvSpPr/>
          <p:nvPr userDrawn="1"/>
        </p:nvSpPr>
        <p:spPr>
          <a:xfrm>
            <a:off x="127514" y="1122107"/>
            <a:ext cx="9520540" cy="4953617"/>
          </a:xfrm>
          <a:prstGeom prst="roundRect">
            <a:avLst>
              <a:gd name="adj" fmla="val 2865"/>
            </a:avLst>
          </a:prstGeom>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a:spcBef>
                <a:spcPts val="600"/>
              </a:spcBef>
              <a:defRPr sz="2800" b="1">
                <a:solidFill>
                  <a:srgbClr val="000000"/>
                </a:solidFill>
              </a:defRPr>
            </a:pPr>
            <a:r>
              <a:rPr lang="en-US" sz="2800" u="sng" dirty="0"/>
              <a:t>Learning Objectives</a:t>
            </a:r>
          </a:p>
          <a:p>
            <a:pPr>
              <a:spcBef>
                <a:spcPts val="600"/>
              </a:spcBef>
              <a:defRPr sz="2800" b="1">
                <a:solidFill>
                  <a:srgbClr val="000000"/>
                </a:solidFill>
              </a:defRPr>
            </a:pPr>
            <a:endParaRPr lang="en-US" sz="2800" u="sng" dirty="0"/>
          </a:p>
          <a:p>
            <a:pPr marL="514326" indent="-514326">
              <a:spcBef>
                <a:spcPts val="600"/>
              </a:spcBef>
              <a:buFont typeface="+mj-lt"/>
              <a:buAutoNum type="arabicPeriod"/>
              <a:defRPr sz="2800" b="1">
                <a:solidFill>
                  <a:srgbClr val="000000"/>
                </a:solidFill>
              </a:defRPr>
            </a:pPr>
            <a:endParaRPr lang="en-US" sz="2400" dirty="0"/>
          </a:p>
          <a:p>
            <a:pPr marL="514326" indent="-514326">
              <a:spcBef>
                <a:spcPts val="600"/>
              </a:spcBef>
              <a:buFont typeface="+mj-lt"/>
              <a:buAutoNum type="arabicPeriod"/>
              <a:defRPr sz="2800" b="1">
                <a:solidFill>
                  <a:srgbClr val="000000"/>
                </a:solidFill>
              </a:defRPr>
            </a:pPr>
            <a:endParaRPr lang="en-US" sz="2400" dirty="0"/>
          </a:p>
        </p:txBody>
      </p:sp>
      <p:sp>
        <p:nvSpPr>
          <p:cNvPr id="10" name="Rounded Rectangle 25">
            <a:hlinkClick r:id="rId3" action="ppaction://hlinksldjump"/>
            <a:extLst>
              <a:ext uri="{FF2B5EF4-FFF2-40B4-BE49-F238E27FC236}">
                <a16:creationId xmlns:a16="http://schemas.microsoft.com/office/drawing/2014/main" id="{426FE47C-5C79-4F2C-8688-CF56B191AAB5}"/>
              </a:ext>
            </a:extLst>
          </p:cNvPr>
          <p:cNvSpPr/>
          <p:nvPr userDrawn="1"/>
        </p:nvSpPr>
        <p:spPr>
          <a:xfrm>
            <a:off x="9723535" y="1149006"/>
            <a:ext cx="2315222" cy="4926718"/>
          </a:xfrm>
          <a:prstGeom prst="roundRect">
            <a:avLst>
              <a:gd name="adj" fmla="val 2771"/>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t" anchorCtr="0"/>
          <a:lstStyle/>
          <a:p>
            <a:pPr algn="ctr"/>
            <a:r>
              <a:rPr lang="en-GB" sz="2800" b="1" dirty="0">
                <a:solidFill>
                  <a:srgbClr val="000000"/>
                </a:solidFill>
              </a:rPr>
              <a:t>Keywords</a:t>
            </a:r>
          </a:p>
          <a:p>
            <a:pPr algn="ctr"/>
            <a:endParaRPr lang="en-GB" sz="2400" dirty="0"/>
          </a:p>
        </p:txBody>
      </p:sp>
      <p:sp>
        <p:nvSpPr>
          <p:cNvPr id="18" name="Rounded Rectangle 28">
            <a:hlinkClick r:id="" action="ppaction://noaction"/>
            <a:extLst>
              <a:ext uri="{FF2B5EF4-FFF2-40B4-BE49-F238E27FC236}">
                <a16:creationId xmlns:a16="http://schemas.microsoft.com/office/drawing/2014/main" id="{240E8016-F92A-48AB-A65A-AD06BB3807E7}"/>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pic>
        <p:nvPicPr>
          <p:cNvPr id="27" name="Picture 26">
            <a:extLst>
              <a:ext uri="{FF2B5EF4-FFF2-40B4-BE49-F238E27FC236}">
                <a16:creationId xmlns:a16="http://schemas.microsoft.com/office/drawing/2014/main" id="{DD383C99-FF83-4A7D-95B6-C080E57DB565}"/>
              </a:ext>
            </a:extLst>
          </p:cNvPr>
          <p:cNvPicPr>
            <a:picLocks noChangeAspect="1"/>
          </p:cNvPicPr>
          <p:nvPr userDrawn="1"/>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53826" y="2254487"/>
            <a:ext cx="618378" cy="625045"/>
          </a:xfrm>
          <a:prstGeom prst="rect">
            <a:avLst/>
          </a:prstGeom>
        </p:spPr>
      </p:pic>
      <p:pic>
        <p:nvPicPr>
          <p:cNvPr id="28" name="Picture 27">
            <a:extLst>
              <a:ext uri="{FF2B5EF4-FFF2-40B4-BE49-F238E27FC236}">
                <a16:creationId xmlns:a16="http://schemas.microsoft.com/office/drawing/2014/main" id="{81157AE7-908E-4912-B537-26865776B390}"/>
              </a:ext>
            </a:extLst>
          </p:cNvPr>
          <p:cNvPicPr>
            <a:picLocks noChangeAspect="1"/>
          </p:cNvPicPr>
          <p:nvPr userDrawn="1"/>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87707" y="3553673"/>
            <a:ext cx="618378" cy="625045"/>
          </a:xfrm>
          <a:prstGeom prst="rect">
            <a:avLst/>
          </a:prstGeom>
        </p:spPr>
      </p:pic>
      <p:pic>
        <p:nvPicPr>
          <p:cNvPr id="29" name="Picture 28">
            <a:extLst>
              <a:ext uri="{FF2B5EF4-FFF2-40B4-BE49-F238E27FC236}">
                <a16:creationId xmlns:a16="http://schemas.microsoft.com/office/drawing/2014/main" id="{02F01F79-FB3F-4B75-B42F-63CF3EE8A572}"/>
              </a:ext>
            </a:extLst>
          </p:cNvPr>
          <p:cNvPicPr>
            <a:picLocks noChangeAspect="1"/>
          </p:cNvPicPr>
          <p:nvPr userDrawn="1"/>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213822" y="4892550"/>
            <a:ext cx="618378" cy="625045"/>
          </a:xfrm>
          <a:prstGeom prst="rect">
            <a:avLst/>
          </a:prstGeom>
        </p:spPr>
      </p:pic>
      <p:pic>
        <p:nvPicPr>
          <p:cNvPr id="30" name="Picture 29">
            <a:extLst>
              <a:ext uri="{FF2B5EF4-FFF2-40B4-BE49-F238E27FC236}">
                <a16:creationId xmlns:a16="http://schemas.microsoft.com/office/drawing/2014/main" id="{EF98750A-3BE8-4B46-8154-B700F3D9BE1F}"/>
              </a:ext>
            </a:extLst>
          </p:cNvPr>
          <p:cNvPicPr>
            <a:picLocks noChangeAspect="1"/>
          </p:cNvPicPr>
          <p:nvPr userDrawn="1"/>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27711" y="3550538"/>
            <a:ext cx="618378" cy="625045"/>
          </a:xfrm>
          <a:prstGeom prst="rect">
            <a:avLst/>
          </a:prstGeom>
        </p:spPr>
      </p:pic>
      <p:pic>
        <p:nvPicPr>
          <p:cNvPr id="31" name="Picture 30">
            <a:extLst>
              <a:ext uri="{FF2B5EF4-FFF2-40B4-BE49-F238E27FC236}">
                <a16:creationId xmlns:a16="http://schemas.microsoft.com/office/drawing/2014/main" id="{324C2571-DC88-4868-81DE-E4489BC016C3}"/>
              </a:ext>
            </a:extLst>
          </p:cNvPr>
          <p:cNvPicPr>
            <a:picLocks noChangeAspect="1"/>
          </p:cNvPicPr>
          <p:nvPr userDrawn="1"/>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53826" y="4892550"/>
            <a:ext cx="618378" cy="625045"/>
          </a:xfrm>
          <a:prstGeom prst="rect">
            <a:avLst/>
          </a:prstGeom>
        </p:spPr>
      </p:pic>
      <p:pic>
        <p:nvPicPr>
          <p:cNvPr id="32" name="Picture 31">
            <a:extLst>
              <a:ext uri="{FF2B5EF4-FFF2-40B4-BE49-F238E27FC236}">
                <a16:creationId xmlns:a16="http://schemas.microsoft.com/office/drawing/2014/main" id="{8FFD7567-BB7D-44F3-A3F7-B5C958619767}"/>
              </a:ext>
            </a:extLst>
          </p:cNvPr>
          <p:cNvPicPr>
            <a:picLocks noChangeAspect="1"/>
          </p:cNvPicPr>
          <p:nvPr userDrawn="1"/>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87848" y="4889415"/>
            <a:ext cx="618378" cy="625045"/>
          </a:xfrm>
          <a:prstGeom prst="rect">
            <a:avLst/>
          </a:prstGeom>
        </p:spPr>
      </p:pic>
      <p:graphicFrame>
        <p:nvGraphicFramePr>
          <p:cNvPr id="33" name="Table 17">
            <a:extLst>
              <a:ext uri="{FF2B5EF4-FFF2-40B4-BE49-F238E27FC236}">
                <a16:creationId xmlns:a16="http://schemas.microsoft.com/office/drawing/2014/main" id="{FB91CD4A-0BDA-4FB9-A6BE-3D83192EEC59}"/>
              </a:ext>
            </a:extLst>
          </p:cNvPr>
          <p:cNvGraphicFramePr>
            <a:graphicFrameLocks noGrp="1"/>
          </p:cNvGraphicFramePr>
          <p:nvPr userDrawn="1">
            <p:extLst>
              <p:ext uri="{D42A27DB-BD31-4B8C-83A1-F6EECF244321}">
                <p14:modId xmlns:p14="http://schemas.microsoft.com/office/powerpoint/2010/main" val="93394240"/>
              </p:ext>
            </p:extLst>
          </p:nvPr>
        </p:nvGraphicFramePr>
        <p:xfrm>
          <a:off x="262466" y="1938428"/>
          <a:ext cx="8069501" cy="3979773"/>
        </p:xfrm>
        <a:graphic>
          <a:graphicData uri="http://schemas.openxmlformats.org/drawingml/2006/table">
            <a:tbl>
              <a:tblPr firstRow="1" bandRow="1">
                <a:tableStyleId>{2D5ABB26-0587-4C30-8999-92F81FD0307C}</a:tableStyleId>
              </a:tblPr>
              <a:tblGrid>
                <a:gridCol w="1479286">
                  <a:extLst>
                    <a:ext uri="{9D8B030D-6E8A-4147-A177-3AD203B41FA5}">
                      <a16:colId xmlns:a16="http://schemas.microsoft.com/office/drawing/2014/main" val="2853116596"/>
                    </a:ext>
                  </a:extLst>
                </a:gridCol>
                <a:gridCol w="6590215">
                  <a:extLst>
                    <a:ext uri="{9D8B030D-6E8A-4147-A177-3AD203B41FA5}">
                      <a16:colId xmlns:a16="http://schemas.microsoft.com/office/drawing/2014/main" val="1700284163"/>
                    </a:ext>
                  </a:extLst>
                </a:gridCol>
              </a:tblGrid>
              <a:tr h="1326591">
                <a:tc>
                  <a:txBody>
                    <a:bodyPr/>
                    <a:lstStyle/>
                    <a:p>
                      <a:endParaRPr lang="en-GB" dirty="0"/>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3098532666"/>
                  </a:ext>
                </a:extLst>
              </a:tr>
              <a:tr h="1326591">
                <a:tc>
                  <a:txBody>
                    <a:bodyPr/>
                    <a:lstStyle/>
                    <a:p>
                      <a:endParaRPr lang="en-GB" dirty="0"/>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779069674"/>
                  </a:ext>
                </a:extLst>
              </a:tr>
              <a:tr h="1326591">
                <a:tc>
                  <a:txBody>
                    <a:bodyPr/>
                    <a:lstStyle/>
                    <a:p>
                      <a:endParaRPr lang="en-GB"/>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2146891204"/>
                  </a:ext>
                </a:extLst>
              </a:tr>
            </a:tbl>
          </a:graphicData>
        </a:graphic>
      </p:graphicFrame>
      <p:sp>
        <p:nvSpPr>
          <p:cNvPr id="34" name="Text Placeholder 29">
            <a:extLst>
              <a:ext uri="{FF2B5EF4-FFF2-40B4-BE49-F238E27FC236}">
                <a16:creationId xmlns:a16="http://schemas.microsoft.com/office/drawing/2014/main" id="{7B9EAF57-66E9-4D12-B78A-5DF6D3FF9F6C}"/>
              </a:ext>
            </a:extLst>
          </p:cNvPr>
          <p:cNvSpPr>
            <a:spLocks noGrp="1"/>
          </p:cNvSpPr>
          <p:nvPr>
            <p:ph type="body" sz="quarter" idx="11" hasCustomPrompt="1"/>
          </p:nvPr>
        </p:nvSpPr>
        <p:spPr>
          <a:xfrm>
            <a:off x="1955800" y="1938338"/>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one, emphasize command words</a:t>
            </a:r>
          </a:p>
        </p:txBody>
      </p:sp>
      <p:sp>
        <p:nvSpPr>
          <p:cNvPr id="35" name="Text Placeholder 29">
            <a:extLst>
              <a:ext uri="{FF2B5EF4-FFF2-40B4-BE49-F238E27FC236}">
                <a16:creationId xmlns:a16="http://schemas.microsoft.com/office/drawing/2014/main" id="{D919BCD5-A2BF-4177-B8CA-206D42F97915}"/>
              </a:ext>
            </a:extLst>
          </p:cNvPr>
          <p:cNvSpPr>
            <a:spLocks noGrp="1"/>
          </p:cNvSpPr>
          <p:nvPr>
            <p:ph type="body" sz="quarter" idx="12" hasCustomPrompt="1"/>
          </p:nvPr>
        </p:nvSpPr>
        <p:spPr>
          <a:xfrm>
            <a:off x="1955800" y="3267869"/>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two, emphasize command words</a:t>
            </a:r>
          </a:p>
        </p:txBody>
      </p:sp>
      <p:sp>
        <p:nvSpPr>
          <p:cNvPr id="36" name="Text Placeholder 29">
            <a:extLst>
              <a:ext uri="{FF2B5EF4-FFF2-40B4-BE49-F238E27FC236}">
                <a16:creationId xmlns:a16="http://schemas.microsoft.com/office/drawing/2014/main" id="{2D80C73C-AE76-4803-BF37-FBF0F6806C0A}"/>
              </a:ext>
            </a:extLst>
          </p:cNvPr>
          <p:cNvSpPr>
            <a:spLocks noGrp="1"/>
          </p:cNvSpPr>
          <p:nvPr>
            <p:ph type="body" sz="quarter" idx="13" hasCustomPrompt="1"/>
          </p:nvPr>
        </p:nvSpPr>
        <p:spPr>
          <a:xfrm>
            <a:off x="1955800" y="4588669"/>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three, emphasize command words</a:t>
            </a:r>
          </a:p>
        </p:txBody>
      </p:sp>
      <p:sp>
        <p:nvSpPr>
          <p:cNvPr id="37" name="Text Placeholder 25">
            <a:extLst>
              <a:ext uri="{FF2B5EF4-FFF2-40B4-BE49-F238E27FC236}">
                <a16:creationId xmlns:a16="http://schemas.microsoft.com/office/drawing/2014/main" id="{52A837DC-BECB-492A-B3A5-A128C6F66A04}"/>
              </a:ext>
            </a:extLst>
          </p:cNvPr>
          <p:cNvSpPr>
            <a:spLocks noGrp="1"/>
          </p:cNvSpPr>
          <p:nvPr>
            <p:ph type="body" sz="quarter" idx="10" hasCustomPrompt="1"/>
          </p:nvPr>
        </p:nvSpPr>
        <p:spPr>
          <a:xfrm>
            <a:off x="9821863" y="1693863"/>
            <a:ext cx="2108200" cy="4308475"/>
          </a:xfrm>
        </p:spPr>
        <p:txBody>
          <a:bodyPr>
            <a:noAutofit/>
          </a:bodyPr>
          <a:lstStyle>
            <a:lvl1pPr marL="0" indent="0" algn="ctr">
              <a:buNone/>
              <a:defRPr sz="2800"/>
            </a:lvl1pPr>
            <a:lvl2pPr marL="457200" indent="0" algn="ctr">
              <a:buNone/>
              <a:defRPr sz="2800"/>
            </a:lvl2pPr>
            <a:lvl3pPr marL="914400" indent="0" algn="ctr">
              <a:buNone/>
              <a:defRPr sz="2800"/>
            </a:lvl3pPr>
            <a:lvl4pPr marL="1371600" indent="0" algn="ctr">
              <a:buNone/>
              <a:defRPr sz="2800"/>
            </a:lvl4pPr>
            <a:lvl5pPr marL="1828800" indent="0" algn="ctr">
              <a:buNone/>
              <a:defRPr sz="2800"/>
            </a:lvl5pPr>
          </a:lstStyle>
          <a:p>
            <a:pPr lvl="0"/>
            <a:r>
              <a:rPr lang="en-US" dirty="0"/>
              <a:t>Enter your keywords for the lesson here</a:t>
            </a:r>
          </a:p>
        </p:txBody>
      </p:sp>
      <p:sp>
        <p:nvSpPr>
          <p:cNvPr id="38" name="Rounded Rectangle 2">
            <a:extLst>
              <a:ext uri="{FF2B5EF4-FFF2-40B4-BE49-F238E27FC236}">
                <a16:creationId xmlns:a16="http://schemas.microsoft.com/office/drawing/2014/main" id="{1169BC7F-895F-4FC3-B70A-ED3E3042EA0A}"/>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40" name="Title Placeholder 1">
            <a:extLst>
              <a:ext uri="{FF2B5EF4-FFF2-40B4-BE49-F238E27FC236}">
                <a16:creationId xmlns:a16="http://schemas.microsoft.com/office/drawing/2014/main" id="{BBD3498C-A0B8-4B5B-8D33-4D9224CF2E1A}"/>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Lesson Title Here</a:t>
            </a:r>
            <a:endParaRPr lang="en-GB" dirty="0"/>
          </a:p>
        </p:txBody>
      </p:sp>
      <p:pic>
        <p:nvPicPr>
          <p:cNvPr id="42" name="Picture 41" descr="A picture containing drawing&#10;&#10;Description automatically generated">
            <a:extLst>
              <a:ext uri="{FF2B5EF4-FFF2-40B4-BE49-F238E27FC236}">
                <a16:creationId xmlns:a16="http://schemas.microsoft.com/office/drawing/2014/main" id="{729D67D7-05F0-4715-98F5-04C9F64FEB46}"/>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737429" y="2223002"/>
            <a:ext cx="688014" cy="688014"/>
          </a:xfrm>
          <a:prstGeom prst="rect">
            <a:avLst/>
          </a:prstGeom>
        </p:spPr>
      </p:pic>
      <p:pic>
        <p:nvPicPr>
          <p:cNvPr id="43" name="Picture 42" descr="A picture containing drawing&#10;&#10;Description automatically generated">
            <a:extLst>
              <a:ext uri="{FF2B5EF4-FFF2-40B4-BE49-F238E27FC236}">
                <a16:creationId xmlns:a16="http://schemas.microsoft.com/office/drawing/2014/main" id="{340D93ED-BE67-43C1-A56B-7413FAE3B00F}"/>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740678" y="3504093"/>
            <a:ext cx="688014" cy="688014"/>
          </a:xfrm>
          <a:prstGeom prst="rect">
            <a:avLst/>
          </a:prstGeom>
        </p:spPr>
      </p:pic>
      <p:pic>
        <p:nvPicPr>
          <p:cNvPr id="44" name="Picture 43" descr="A picture containing drawing&#10;&#10;Description automatically generated">
            <a:extLst>
              <a:ext uri="{FF2B5EF4-FFF2-40B4-BE49-F238E27FC236}">
                <a16:creationId xmlns:a16="http://schemas.microsoft.com/office/drawing/2014/main" id="{0BEE4635-B9ED-492F-A678-7CFC13EF50FB}"/>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737429" y="4881814"/>
            <a:ext cx="688014" cy="688014"/>
          </a:xfrm>
          <a:prstGeom prst="rect">
            <a:avLst/>
          </a:prstGeom>
        </p:spPr>
      </p:pic>
      <p:sp>
        <p:nvSpPr>
          <p:cNvPr id="39" name="TextBox 38">
            <a:extLst>
              <a:ext uri="{FF2B5EF4-FFF2-40B4-BE49-F238E27FC236}">
                <a16:creationId xmlns:a16="http://schemas.microsoft.com/office/drawing/2014/main" id="{70DAC767-4E43-4683-9F31-FD063B79254D}"/>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13824936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12" name="Rounded Rectangle 4">
            <a:extLst>
              <a:ext uri="{FF2B5EF4-FFF2-40B4-BE49-F238E27FC236}">
                <a16:creationId xmlns:a16="http://schemas.microsoft.com/office/drawing/2014/main" id="{70FF4AA0-F793-4FB9-9701-53912D138831}"/>
              </a:ext>
            </a:extLst>
          </p:cNvPr>
          <p:cNvSpPr/>
          <p:nvPr userDrawn="1"/>
        </p:nvSpPr>
        <p:spPr>
          <a:xfrm>
            <a:off x="119336" y="1120472"/>
            <a:ext cx="11936972" cy="4968552"/>
          </a:xfrm>
          <a:prstGeom prst="roundRect">
            <a:avLst>
              <a:gd name="adj" fmla="val 2761"/>
            </a:avLst>
          </a:prstGeom>
          <a:no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endParaRPr lang="en-US" sz="2400" dirty="0"/>
          </a:p>
          <a:p>
            <a:endParaRPr lang="en-US" sz="5400" dirty="0"/>
          </a:p>
          <a:p>
            <a:endParaRPr lang="en-US" sz="1600" dirty="0"/>
          </a:p>
        </p:txBody>
      </p:sp>
      <p:sp>
        <p:nvSpPr>
          <p:cNvPr id="16" name="Rounded Rectangle 21">
            <a:hlinkClick r:id="" action="ppaction://noaction"/>
            <a:extLst>
              <a:ext uri="{FF2B5EF4-FFF2-40B4-BE49-F238E27FC236}">
                <a16:creationId xmlns:a16="http://schemas.microsoft.com/office/drawing/2014/main" id="{E0548F70-1EE8-46CC-B7A0-211BE15C020D}"/>
              </a:ext>
            </a:extLst>
          </p:cNvPr>
          <p:cNvSpPr/>
          <p:nvPr userDrawn="1"/>
        </p:nvSpPr>
        <p:spPr>
          <a:xfrm>
            <a:off x="119336" y="6185136"/>
            <a:ext cx="1193697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GB" sz="3200" dirty="0"/>
          </a:p>
        </p:txBody>
      </p:sp>
      <p:sp>
        <p:nvSpPr>
          <p:cNvPr id="10" name="Text Placeholder 9">
            <a:extLst>
              <a:ext uri="{FF2B5EF4-FFF2-40B4-BE49-F238E27FC236}">
                <a16:creationId xmlns:a16="http://schemas.microsoft.com/office/drawing/2014/main" id="{07689061-6E7B-4041-85C4-CD5DE35B4BDD}"/>
              </a:ext>
            </a:extLst>
          </p:cNvPr>
          <p:cNvSpPr>
            <a:spLocks noGrp="1"/>
          </p:cNvSpPr>
          <p:nvPr>
            <p:ph type="body" sz="quarter" idx="10" hasCustomPrompt="1"/>
          </p:nvPr>
        </p:nvSpPr>
        <p:spPr>
          <a:xfrm>
            <a:off x="134938" y="6223200"/>
            <a:ext cx="11922126" cy="576064"/>
          </a:xfrm>
        </p:spPr>
        <p:txBody>
          <a:bodyPr/>
          <a:lstStyle>
            <a:lvl1pPr marL="0" indent="0" algn="ctr">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Put a reminder of any homework and when it is due here</a:t>
            </a:r>
          </a:p>
        </p:txBody>
      </p:sp>
      <p:sp>
        <p:nvSpPr>
          <p:cNvPr id="20" name="Text Placeholder 19">
            <a:extLst>
              <a:ext uri="{FF2B5EF4-FFF2-40B4-BE49-F238E27FC236}">
                <a16:creationId xmlns:a16="http://schemas.microsoft.com/office/drawing/2014/main" id="{066F9A17-AA18-404B-A173-F060CF48E0B1}"/>
              </a:ext>
            </a:extLst>
          </p:cNvPr>
          <p:cNvSpPr>
            <a:spLocks noGrp="1"/>
          </p:cNvSpPr>
          <p:nvPr>
            <p:ph type="body" sz="quarter" idx="11" hasCustomPrompt="1"/>
          </p:nvPr>
        </p:nvSpPr>
        <p:spPr>
          <a:xfrm>
            <a:off x="119063" y="1120775"/>
            <a:ext cx="5946775" cy="4968875"/>
          </a:xfrm>
          <a:ln>
            <a:solidFill>
              <a:srgbClr val="722D3C"/>
            </a:solidFill>
          </a:ln>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Add in the key information students need to know here – like a revision guide</a:t>
            </a:r>
          </a:p>
        </p:txBody>
      </p:sp>
      <p:sp>
        <p:nvSpPr>
          <p:cNvPr id="21" name="Text Placeholder 19">
            <a:extLst>
              <a:ext uri="{FF2B5EF4-FFF2-40B4-BE49-F238E27FC236}">
                <a16:creationId xmlns:a16="http://schemas.microsoft.com/office/drawing/2014/main" id="{E02B69A6-F451-464F-B319-69B4EC890225}"/>
              </a:ext>
            </a:extLst>
          </p:cNvPr>
          <p:cNvSpPr>
            <a:spLocks noGrp="1"/>
          </p:cNvSpPr>
          <p:nvPr>
            <p:ph type="body" sz="quarter" idx="12" hasCustomPrompt="1"/>
          </p:nvPr>
        </p:nvSpPr>
        <p:spPr>
          <a:xfrm>
            <a:off x="5961515" y="1120472"/>
            <a:ext cx="5946775" cy="496887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Continue over here, emphasize keywords in bold and add any key diagrams</a:t>
            </a:r>
          </a:p>
        </p:txBody>
      </p:sp>
      <p:sp>
        <p:nvSpPr>
          <p:cNvPr id="22" name="Rounded Rectangle 2">
            <a:extLst>
              <a:ext uri="{FF2B5EF4-FFF2-40B4-BE49-F238E27FC236}">
                <a16:creationId xmlns:a16="http://schemas.microsoft.com/office/drawing/2014/main" id="{AB7D2E1E-71AD-4BD9-9BDA-6263D8E26588}"/>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24" name="Title Placeholder 1">
            <a:extLst>
              <a:ext uri="{FF2B5EF4-FFF2-40B4-BE49-F238E27FC236}">
                <a16:creationId xmlns:a16="http://schemas.microsoft.com/office/drawing/2014/main" id="{8EF71849-892C-4A2E-8E2D-D57D5F1109B4}"/>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Summary: Lesson Title</a:t>
            </a:r>
            <a:endParaRPr lang="en-GB" dirty="0"/>
          </a:p>
        </p:txBody>
      </p:sp>
      <p:sp>
        <p:nvSpPr>
          <p:cNvPr id="13" name="TextBox 12">
            <a:extLst>
              <a:ext uri="{FF2B5EF4-FFF2-40B4-BE49-F238E27FC236}">
                <a16:creationId xmlns:a16="http://schemas.microsoft.com/office/drawing/2014/main" id="{6E2FB686-3CD3-4AC8-B2E9-FD6EBFE0CAD6}"/>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12536779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61914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F5281-E025-4A77-92C3-9DACF9D3DEF2}"/>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CDE3F3F-CD14-44E7-94F8-15065971374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1C58837-C865-4625-AA53-25FD3CFB5029}"/>
              </a:ext>
            </a:extLst>
          </p:cNvPr>
          <p:cNvSpPr>
            <a:spLocks noGrp="1"/>
          </p:cNvSpPr>
          <p:nvPr>
            <p:ph type="dt" sz="half" idx="10"/>
          </p:nvPr>
        </p:nvSpPr>
        <p:spPr>
          <a:xfrm>
            <a:off x="838200" y="6356350"/>
            <a:ext cx="2743200" cy="365125"/>
          </a:xfrm>
          <a:prstGeom prst="rect">
            <a:avLst/>
          </a:prstGeom>
        </p:spPr>
        <p:txBody>
          <a:bodyPr/>
          <a:lstStyle/>
          <a:p>
            <a:fld id="{0212DEB8-3873-499F-8A7D-264322DAF5EB}" type="datetimeFigureOut">
              <a:rPr lang="en-GB" smtClean="0"/>
              <a:t>30/10/2020</a:t>
            </a:fld>
            <a:endParaRPr lang="en-GB"/>
          </a:p>
        </p:txBody>
      </p:sp>
      <p:sp>
        <p:nvSpPr>
          <p:cNvPr id="5" name="Footer Placeholder 4">
            <a:extLst>
              <a:ext uri="{FF2B5EF4-FFF2-40B4-BE49-F238E27FC236}">
                <a16:creationId xmlns:a16="http://schemas.microsoft.com/office/drawing/2014/main" id="{371CE18B-E506-4D41-9D76-3DD9BCF66B62}"/>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2040CC82-4C2E-4654-8B65-C3EC85C68B9D}"/>
              </a:ext>
            </a:extLst>
          </p:cNvPr>
          <p:cNvSpPr>
            <a:spLocks noGrp="1"/>
          </p:cNvSpPr>
          <p:nvPr>
            <p:ph type="sldNum" sz="quarter" idx="12"/>
          </p:nvPr>
        </p:nvSpPr>
        <p:spPr>
          <a:xfrm>
            <a:off x="8610600" y="6356350"/>
            <a:ext cx="2743200" cy="365125"/>
          </a:xfrm>
          <a:prstGeom prst="rect">
            <a:avLst/>
          </a:prstGeom>
        </p:spPr>
        <p:txBody>
          <a:bodyPr/>
          <a:lstStyle/>
          <a:p>
            <a:fld id="{FD96BFE3-7D86-41B7-95F2-78808910B960}" type="slidenum">
              <a:rPr lang="en-GB" smtClean="0"/>
              <a:t>‹#›</a:t>
            </a:fld>
            <a:endParaRPr lang="en-GB"/>
          </a:p>
        </p:txBody>
      </p:sp>
    </p:spTree>
    <p:extLst>
      <p:ext uri="{BB962C8B-B14F-4D97-AF65-F5344CB8AC3E}">
        <p14:creationId xmlns:p14="http://schemas.microsoft.com/office/powerpoint/2010/main" val="27165703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8C90315-924C-4F83-AB32-7ECBC5E82343}"/>
              </a:ext>
            </a:extLst>
          </p:cNvPr>
          <p:cNvSpPr>
            <a:spLocks noGrp="1"/>
          </p:cNvSpPr>
          <p:nvPr>
            <p:ph/>
          </p:nvPr>
        </p:nvSpPr>
        <p:spPr>
          <a:xfrm>
            <a:off x="0" y="1"/>
            <a:ext cx="11353800" cy="617696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618530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EC77D04-E04F-4850-9BF9-C4EF2BB1BF32}"/>
              </a:ext>
            </a:extLst>
          </p:cNvPr>
          <p:cNvSpPr>
            <a:spLocks noGrp="1"/>
          </p:cNvSpPr>
          <p:nvPr>
            <p:ph type="body" idx="1"/>
          </p:nvPr>
        </p:nvSpPr>
        <p:spPr>
          <a:xfrm>
            <a:off x="135692" y="1253330"/>
            <a:ext cx="11835946" cy="47241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603236934"/>
      </p:ext>
    </p:extLst>
  </p:cSld>
  <p:clrMap bg1="lt1" tx1="dk1" bg2="lt2" tx2="dk2" accent1="accent1" accent2="accent2" accent3="accent3" accent4="accent4" accent5="accent5" accent6="accent6" hlink="hlink" folHlink="folHlink"/>
  <p:sldLayoutIdLst>
    <p:sldLayoutId id="2147483677" r:id="rId1"/>
    <p:sldLayoutId id="2147483650" r:id="rId2"/>
    <p:sldLayoutId id="2147483664" r:id="rId3"/>
    <p:sldLayoutId id="2147483660" r:id="rId4"/>
    <p:sldLayoutId id="2147483661" r:id="rId5"/>
    <p:sldLayoutId id="2147483662" r:id="rId6"/>
    <p:sldLayoutId id="2147483663" r:id="rId7"/>
    <p:sldLayoutId id="2147483665" r:id="rId8"/>
    <p:sldLayoutId id="2147483666" r:id="rId9"/>
    <p:sldLayoutId id="2147483667" r:id="rId10"/>
    <p:sldLayoutId id="2147483668" r:id="rId11"/>
    <p:sldLayoutId id="2147483669" r:id="rId12"/>
    <p:sldLayoutId id="2147483670" r:id="rId13"/>
    <p:sldLayoutId id="2147483671" r:id="rId14"/>
    <p:sldLayoutId id="2147483672" r:id="rId15"/>
    <p:sldLayoutId id="2147483673" r:id="rId16"/>
    <p:sldLayoutId id="2147483674" r:id="rId17"/>
    <p:sldLayoutId id="2147483675" r:id="rId18"/>
    <p:sldLayoutId id="2147483676" r:id="rId19"/>
    <p:sldLayoutId id="2147483678" r:id="rId20"/>
    <p:sldLayoutId id="2147483649" r:id="rId21"/>
    <p:sldLayoutId id="2147483679" r:id="rId22"/>
  </p:sldLayoutIdLst>
  <p:txStyles>
    <p:title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9.tif"/><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4.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4.tif"/><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7.pn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8.png"/><Relationship Id="rId1" Type="http://schemas.openxmlformats.org/officeDocument/2006/relationships/slideLayout" Target="../slideLayouts/slideLayout17.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20.pn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B7FFBF0-E3B7-426F-B134-418B56CECA95}"/>
              </a:ext>
            </a:extLst>
          </p:cNvPr>
          <p:cNvSpPr>
            <a:spLocks noGrp="1"/>
          </p:cNvSpPr>
          <p:nvPr>
            <p:ph type="title"/>
          </p:nvPr>
        </p:nvSpPr>
        <p:spPr/>
        <p:txBody>
          <a:bodyPr/>
          <a:lstStyle/>
          <a:p>
            <a:r>
              <a:rPr lang="en-GB" dirty="0"/>
              <a:t>Pressure in gases</a:t>
            </a:r>
          </a:p>
        </p:txBody>
      </p:sp>
      <p:sp>
        <p:nvSpPr>
          <p:cNvPr id="7" name="Title 5">
            <a:extLst>
              <a:ext uri="{FF2B5EF4-FFF2-40B4-BE49-F238E27FC236}">
                <a16:creationId xmlns:a16="http://schemas.microsoft.com/office/drawing/2014/main" id="{8DDBAF18-49D3-4BA5-B667-40B05A934311}"/>
              </a:ext>
            </a:extLst>
          </p:cNvPr>
          <p:cNvSpPr txBox="1">
            <a:spLocks/>
          </p:cNvSpPr>
          <p:nvPr/>
        </p:nvSpPr>
        <p:spPr>
          <a:xfrm>
            <a:off x="5397502" y="111584"/>
            <a:ext cx="8799211" cy="91258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a:lstStyle>
          <a:p>
            <a:fld id="{1991A527-68AB-4778-A3EF-0B75B6AAAEBE}" type="datetime1">
              <a:rPr lang="en-GB" smtClean="0"/>
              <a:t>30/10/2020</a:t>
            </a:fld>
            <a:endParaRPr lang="en-GB" dirty="0"/>
          </a:p>
        </p:txBody>
      </p:sp>
      <p:sp>
        <p:nvSpPr>
          <p:cNvPr id="5" name="Content Placeholder 4">
            <a:extLst>
              <a:ext uri="{FF2B5EF4-FFF2-40B4-BE49-F238E27FC236}">
                <a16:creationId xmlns:a16="http://schemas.microsoft.com/office/drawing/2014/main" id="{4A19BA85-8F3C-484A-BAC5-752388B21FB0}"/>
              </a:ext>
            </a:extLst>
          </p:cNvPr>
          <p:cNvSpPr>
            <a:spLocks noGrp="1"/>
          </p:cNvSpPr>
          <p:nvPr>
            <p:ph idx="1"/>
          </p:nvPr>
        </p:nvSpPr>
        <p:spPr/>
        <p:txBody>
          <a:bodyPr/>
          <a:lstStyle/>
          <a:p>
            <a:endParaRPr lang="en-GB"/>
          </a:p>
        </p:txBody>
      </p:sp>
      <p:sp>
        <p:nvSpPr>
          <p:cNvPr id="9" name="Content Placeholder 8">
            <a:extLst>
              <a:ext uri="{FF2B5EF4-FFF2-40B4-BE49-F238E27FC236}">
                <a16:creationId xmlns:a16="http://schemas.microsoft.com/office/drawing/2014/main" id="{D6543564-E8CC-410A-A439-29FE036ADC0C}"/>
              </a:ext>
            </a:extLst>
          </p:cNvPr>
          <p:cNvSpPr>
            <a:spLocks noGrp="1"/>
          </p:cNvSpPr>
          <p:nvPr>
            <p:ph idx="10"/>
          </p:nvPr>
        </p:nvSpPr>
        <p:spPr/>
        <p:txBody>
          <a:bodyPr/>
          <a:lstStyle/>
          <a:p>
            <a:endParaRPr lang="en-GB"/>
          </a:p>
        </p:txBody>
      </p:sp>
      <p:sp>
        <p:nvSpPr>
          <p:cNvPr id="12" name="Content Placeholder 11">
            <a:extLst>
              <a:ext uri="{FF2B5EF4-FFF2-40B4-BE49-F238E27FC236}">
                <a16:creationId xmlns:a16="http://schemas.microsoft.com/office/drawing/2014/main" id="{2F8AF989-73EE-4898-BD32-F7CD121D494D}"/>
              </a:ext>
            </a:extLst>
          </p:cNvPr>
          <p:cNvSpPr>
            <a:spLocks noGrp="1"/>
          </p:cNvSpPr>
          <p:nvPr>
            <p:ph idx="11"/>
          </p:nvPr>
        </p:nvSpPr>
        <p:spPr/>
        <p:txBody>
          <a:bodyPr/>
          <a:lstStyle/>
          <a:p>
            <a:endParaRPr lang="en-GB"/>
          </a:p>
        </p:txBody>
      </p:sp>
      <p:sp>
        <p:nvSpPr>
          <p:cNvPr id="15" name="Content Placeholder 14">
            <a:extLst>
              <a:ext uri="{FF2B5EF4-FFF2-40B4-BE49-F238E27FC236}">
                <a16:creationId xmlns:a16="http://schemas.microsoft.com/office/drawing/2014/main" id="{FC21A9E9-4D98-4DC4-922E-AB9EEE3D834A}"/>
              </a:ext>
            </a:extLst>
          </p:cNvPr>
          <p:cNvSpPr>
            <a:spLocks noGrp="1"/>
          </p:cNvSpPr>
          <p:nvPr>
            <p:ph idx="12"/>
          </p:nvPr>
        </p:nvSpPr>
        <p:spPr/>
        <p:txBody>
          <a:bodyPr/>
          <a:lstStyle/>
          <a:p>
            <a:endParaRPr lang="en-GB"/>
          </a:p>
        </p:txBody>
      </p:sp>
    </p:spTree>
    <p:extLst>
      <p:ext uri="{BB962C8B-B14F-4D97-AF65-F5344CB8AC3E}">
        <p14:creationId xmlns:p14="http://schemas.microsoft.com/office/powerpoint/2010/main" val="25863328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C707FF2-4F32-4EED-B216-8EDBE6A69A0D}"/>
              </a:ext>
            </a:extLst>
          </p:cNvPr>
          <p:cNvSpPr>
            <a:spLocks noGrp="1"/>
          </p:cNvSpPr>
          <p:nvPr>
            <p:ph type="body" sz="quarter" idx="10"/>
          </p:nvPr>
        </p:nvSpPr>
        <p:spPr/>
        <p:txBody>
          <a:bodyPr/>
          <a:lstStyle/>
          <a:p>
            <a:r>
              <a:rPr lang="en-GB" dirty="0"/>
              <a:t>Gas </a:t>
            </a:r>
          </a:p>
          <a:p>
            <a:r>
              <a:rPr lang="en-GB" dirty="0"/>
              <a:t>Particle</a:t>
            </a:r>
          </a:p>
          <a:p>
            <a:r>
              <a:rPr lang="en-GB" dirty="0"/>
              <a:t>Velocity</a:t>
            </a:r>
          </a:p>
          <a:p>
            <a:r>
              <a:rPr lang="en-GB" dirty="0"/>
              <a:t>Kinetic</a:t>
            </a:r>
          </a:p>
          <a:p>
            <a:r>
              <a:rPr lang="en-GB" dirty="0"/>
              <a:t>Pressure</a:t>
            </a:r>
          </a:p>
          <a:p>
            <a:r>
              <a:rPr lang="en-GB" dirty="0"/>
              <a:t>Force</a:t>
            </a:r>
          </a:p>
          <a:p>
            <a:r>
              <a:rPr lang="en-GB" dirty="0"/>
              <a:t>Area</a:t>
            </a:r>
          </a:p>
          <a:p>
            <a:endParaRPr lang="en-GB" dirty="0"/>
          </a:p>
        </p:txBody>
      </p:sp>
      <p:sp>
        <p:nvSpPr>
          <p:cNvPr id="3" name="Text Placeholder 2">
            <a:extLst>
              <a:ext uri="{FF2B5EF4-FFF2-40B4-BE49-F238E27FC236}">
                <a16:creationId xmlns:a16="http://schemas.microsoft.com/office/drawing/2014/main" id="{2CD96CE6-3B8C-445E-953E-80870CEA9CC9}"/>
              </a:ext>
            </a:extLst>
          </p:cNvPr>
          <p:cNvSpPr>
            <a:spLocks noGrp="1"/>
          </p:cNvSpPr>
          <p:nvPr>
            <p:ph type="body" sz="quarter" idx="11"/>
          </p:nvPr>
        </p:nvSpPr>
        <p:spPr/>
        <p:txBody>
          <a:bodyPr/>
          <a:lstStyle/>
          <a:p>
            <a:r>
              <a:rPr lang="en-GB" dirty="0"/>
              <a:t>Recall </a:t>
            </a:r>
            <a:r>
              <a:rPr lang="en-GB" b="0" dirty="0"/>
              <a:t>what happens to a gas as it’s heated. </a:t>
            </a:r>
            <a:endParaRPr lang="en-GB" dirty="0"/>
          </a:p>
        </p:txBody>
      </p:sp>
      <p:sp>
        <p:nvSpPr>
          <p:cNvPr id="4" name="Text Placeholder 3">
            <a:extLst>
              <a:ext uri="{FF2B5EF4-FFF2-40B4-BE49-F238E27FC236}">
                <a16:creationId xmlns:a16="http://schemas.microsoft.com/office/drawing/2014/main" id="{3040800F-1354-4201-8B9A-73E4015D993D}"/>
              </a:ext>
            </a:extLst>
          </p:cNvPr>
          <p:cNvSpPr>
            <a:spLocks noGrp="1"/>
          </p:cNvSpPr>
          <p:nvPr>
            <p:ph type="body" sz="quarter" idx="12"/>
          </p:nvPr>
        </p:nvSpPr>
        <p:spPr/>
        <p:txBody>
          <a:bodyPr>
            <a:normAutofit/>
          </a:bodyPr>
          <a:lstStyle/>
          <a:p>
            <a:pPr algn="l"/>
            <a:r>
              <a:rPr lang="en-GB" dirty="0"/>
              <a:t>Recall </a:t>
            </a:r>
            <a:r>
              <a:rPr lang="en-GB" b="0" dirty="0"/>
              <a:t>what causes pressure. </a:t>
            </a:r>
            <a:endParaRPr lang="en-GB" dirty="0"/>
          </a:p>
        </p:txBody>
      </p:sp>
      <p:sp>
        <p:nvSpPr>
          <p:cNvPr id="5" name="Text Placeholder 4">
            <a:extLst>
              <a:ext uri="{FF2B5EF4-FFF2-40B4-BE49-F238E27FC236}">
                <a16:creationId xmlns:a16="http://schemas.microsoft.com/office/drawing/2014/main" id="{2A889FD0-6A12-4934-92E2-363CC0AB2D3E}"/>
              </a:ext>
            </a:extLst>
          </p:cNvPr>
          <p:cNvSpPr>
            <a:spLocks noGrp="1"/>
          </p:cNvSpPr>
          <p:nvPr>
            <p:ph type="body" sz="quarter" idx="13"/>
          </p:nvPr>
        </p:nvSpPr>
        <p:spPr/>
        <p:txBody>
          <a:bodyPr/>
          <a:lstStyle/>
          <a:p>
            <a:r>
              <a:rPr lang="en-GB" dirty="0"/>
              <a:t>Predict</a:t>
            </a:r>
            <a:r>
              <a:rPr lang="en-GB" b="0" dirty="0"/>
              <a:t> what will happen to the pressure inside an object under difference circumstances. </a:t>
            </a:r>
            <a:endParaRPr lang="en-GB" dirty="0"/>
          </a:p>
        </p:txBody>
      </p:sp>
      <p:sp>
        <p:nvSpPr>
          <p:cNvPr id="6" name="Title 5">
            <a:extLst>
              <a:ext uri="{FF2B5EF4-FFF2-40B4-BE49-F238E27FC236}">
                <a16:creationId xmlns:a16="http://schemas.microsoft.com/office/drawing/2014/main" id="{76EC4FFA-905B-431A-B9DB-AB8865CD4E94}"/>
              </a:ext>
            </a:extLst>
          </p:cNvPr>
          <p:cNvSpPr>
            <a:spLocks noGrp="1"/>
          </p:cNvSpPr>
          <p:nvPr>
            <p:ph type="title"/>
          </p:nvPr>
        </p:nvSpPr>
        <p:spPr/>
        <p:txBody>
          <a:bodyPr/>
          <a:lstStyle/>
          <a:p>
            <a:r>
              <a:rPr lang="en-GB" dirty="0"/>
              <a:t>Pressure in gases</a:t>
            </a:r>
          </a:p>
        </p:txBody>
      </p:sp>
    </p:spTree>
    <p:extLst>
      <p:ext uri="{BB962C8B-B14F-4D97-AF65-F5344CB8AC3E}">
        <p14:creationId xmlns:p14="http://schemas.microsoft.com/office/powerpoint/2010/main" val="2129231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Content Placeholder 2">
            <a:extLst>
              <a:ext uri="{FF2B5EF4-FFF2-40B4-BE49-F238E27FC236}">
                <a16:creationId xmlns:a16="http://schemas.microsoft.com/office/drawing/2014/main" id="{37180D02-C726-40EE-8289-FEB81C332285}"/>
              </a:ext>
            </a:extLst>
          </p:cNvPr>
          <p:cNvSpPr>
            <a:spLocks noGrp="1"/>
          </p:cNvSpPr>
          <p:nvPr>
            <p:ph idx="1"/>
          </p:nvPr>
        </p:nvSpPr>
        <p:spPr>
          <a:xfrm>
            <a:off x="44116" y="44950"/>
            <a:ext cx="6098005" cy="2938881"/>
          </a:xfrm>
          <a:solidFill>
            <a:schemeClr val="bg1"/>
          </a:solidFill>
          <a:ln w="57150">
            <a:solidFill>
              <a:srgbClr val="C00000"/>
            </a:solidFill>
          </a:ln>
        </p:spPr>
        <p:txBody>
          <a:bodyPr>
            <a:normAutofit fontScale="92500" lnSpcReduction="20000"/>
          </a:bodyPr>
          <a:lstStyle/>
          <a:p>
            <a:pPr marL="0" indent="0">
              <a:buNone/>
            </a:pPr>
            <a:r>
              <a:rPr lang="en-GB" sz="4400" b="1" dirty="0"/>
              <a:t>T/N: </a:t>
            </a:r>
            <a:r>
              <a:rPr lang="en-GB" sz="4400" dirty="0"/>
              <a:t>Gas particles move </a:t>
            </a:r>
            <a:r>
              <a:rPr lang="en-GB" sz="4400" b="1" dirty="0"/>
              <a:t>randomly</a:t>
            </a:r>
            <a:r>
              <a:rPr lang="en-GB" sz="4400" dirty="0"/>
              <a:t> in all directions at different speeds. As a gas </a:t>
            </a:r>
            <a:r>
              <a:rPr lang="en-GB" sz="4400" b="1" dirty="0"/>
              <a:t>heats</a:t>
            </a:r>
            <a:r>
              <a:rPr lang="en-GB" sz="4400" dirty="0"/>
              <a:t>, it gains energy and the </a:t>
            </a:r>
            <a:r>
              <a:rPr lang="en-GB" sz="4400" b="1" dirty="0"/>
              <a:t>speed</a:t>
            </a:r>
            <a:r>
              <a:rPr lang="en-GB" sz="4400" dirty="0"/>
              <a:t> of the particles </a:t>
            </a:r>
            <a:r>
              <a:rPr lang="en-GB" sz="4400" b="1" dirty="0"/>
              <a:t>increases</a:t>
            </a:r>
            <a:r>
              <a:rPr lang="en-GB" sz="4400" dirty="0"/>
              <a:t>. </a:t>
            </a:r>
          </a:p>
        </p:txBody>
      </p:sp>
      <p:sp>
        <p:nvSpPr>
          <p:cNvPr id="35" name="TextBox 34">
            <a:extLst>
              <a:ext uri="{FF2B5EF4-FFF2-40B4-BE49-F238E27FC236}">
                <a16:creationId xmlns:a16="http://schemas.microsoft.com/office/drawing/2014/main" id="{946171D9-22C0-4456-851D-3A819C58BA1A}"/>
              </a:ext>
            </a:extLst>
          </p:cNvPr>
          <p:cNvSpPr txBox="1"/>
          <p:nvPr/>
        </p:nvSpPr>
        <p:spPr>
          <a:xfrm>
            <a:off x="7295148" y="0"/>
            <a:ext cx="4896852" cy="2554545"/>
          </a:xfrm>
          <a:prstGeom prst="rect">
            <a:avLst/>
          </a:prstGeom>
          <a:solidFill>
            <a:schemeClr val="bg1"/>
          </a:solidFill>
        </p:spPr>
        <p:txBody>
          <a:bodyPr wrap="square" rtlCol="0">
            <a:spAutoFit/>
          </a:bodyPr>
          <a:lstStyle/>
          <a:p>
            <a:r>
              <a:rPr lang="en-GB" sz="3200" b="1" dirty="0"/>
              <a:t>Stretch:</a:t>
            </a:r>
            <a:r>
              <a:rPr lang="en-GB" sz="3200" dirty="0"/>
              <a:t> A particle has a mass of 0.002 kg and a velocity of 100 m/s. Calculate the </a:t>
            </a:r>
            <a:r>
              <a:rPr lang="en-GB" sz="3200" b="1" dirty="0"/>
              <a:t>kinetic energy </a:t>
            </a:r>
            <a:r>
              <a:rPr lang="en-GB" sz="3200" dirty="0"/>
              <a:t>of the particle.</a:t>
            </a:r>
            <a:endParaRPr lang="en-GB" sz="3200" b="1" dirty="0"/>
          </a:p>
        </p:txBody>
      </p:sp>
      <p:pic>
        <p:nvPicPr>
          <p:cNvPr id="36" name="Picture 2" descr="Picture 2">
            <a:extLst>
              <a:ext uri="{FF2B5EF4-FFF2-40B4-BE49-F238E27FC236}">
                <a16:creationId xmlns:a16="http://schemas.microsoft.com/office/drawing/2014/main" id="{D4CD691C-6341-4A73-9025-E642DBB5CF85}"/>
              </a:ext>
            </a:extLst>
          </p:cNvPr>
          <p:cNvPicPr>
            <a:picLocks noChangeAspect="1"/>
          </p:cNvPicPr>
          <p:nvPr/>
        </p:nvPicPr>
        <p:blipFill>
          <a:blip r:embed="rId2"/>
          <a:stretch>
            <a:fillRect/>
          </a:stretch>
        </p:blipFill>
        <p:spPr>
          <a:xfrm>
            <a:off x="683477" y="3322489"/>
            <a:ext cx="4914901" cy="2828926"/>
          </a:xfrm>
          <a:prstGeom prst="rect">
            <a:avLst/>
          </a:prstGeom>
          <a:ln w="12700">
            <a:miter lim="400000"/>
          </a:ln>
        </p:spPr>
      </p:pic>
    </p:spTree>
    <p:extLst>
      <p:ext uri="{BB962C8B-B14F-4D97-AF65-F5344CB8AC3E}">
        <p14:creationId xmlns:p14="http://schemas.microsoft.com/office/powerpoint/2010/main" val="19903056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1FE7F4BC-43A7-461C-91BC-40FE7EF70FF7}"/>
              </a:ext>
            </a:extLst>
          </p:cNvPr>
          <p:cNvSpPr>
            <a:spLocks noGrp="1"/>
          </p:cNvSpPr>
          <p:nvPr>
            <p:ph idx="1"/>
          </p:nvPr>
        </p:nvSpPr>
        <p:spPr>
          <a:xfrm>
            <a:off x="48125" y="50592"/>
            <a:ext cx="6376738" cy="2873081"/>
          </a:xfrm>
          <a:ln w="57150">
            <a:solidFill>
              <a:srgbClr val="C00000"/>
            </a:solidFill>
          </a:ln>
        </p:spPr>
        <p:style>
          <a:lnRef idx="2">
            <a:schemeClr val="dk1"/>
          </a:lnRef>
          <a:fillRef idx="1">
            <a:schemeClr val="lt1"/>
          </a:fillRef>
          <a:effectRef idx="0">
            <a:schemeClr val="dk1"/>
          </a:effectRef>
          <a:fontRef idx="minor">
            <a:schemeClr val="dk1"/>
          </a:fontRef>
        </p:style>
        <p:txBody>
          <a:bodyPr>
            <a:normAutofit fontScale="85000" lnSpcReduction="10000"/>
          </a:bodyPr>
          <a:lstStyle/>
          <a:p>
            <a:pPr marL="0" indent="0">
              <a:buNone/>
            </a:pPr>
            <a:r>
              <a:rPr lang="en-US" sz="4000" b="1" dirty="0"/>
              <a:t>T/N: </a:t>
            </a:r>
            <a:r>
              <a:rPr lang="en-US" sz="4000" dirty="0"/>
              <a:t>Pressure is a result of particles colliding with a surface.</a:t>
            </a:r>
          </a:p>
          <a:p>
            <a:pPr defTabSz="749808">
              <a:spcBef>
                <a:spcPts val="200"/>
              </a:spcBef>
              <a:defRPr sz="2050">
                <a:solidFill>
                  <a:srgbClr val="000000"/>
                </a:solidFill>
              </a:defRPr>
            </a:pPr>
            <a:r>
              <a:rPr lang="en-GB" sz="4000" dirty="0"/>
              <a:t>The more particles the more pressure. </a:t>
            </a:r>
          </a:p>
          <a:p>
            <a:pPr defTabSz="749808">
              <a:spcBef>
                <a:spcPts val="200"/>
              </a:spcBef>
              <a:defRPr sz="2050">
                <a:solidFill>
                  <a:srgbClr val="000000"/>
                </a:solidFill>
              </a:defRPr>
            </a:pPr>
            <a:r>
              <a:rPr lang="en-GB" sz="4000" dirty="0"/>
              <a:t>Pressure has units of </a:t>
            </a:r>
            <a:r>
              <a:rPr lang="en-GB" sz="4000" b="1" dirty="0"/>
              <a:t>pascals (Pa).</a:t>
            </a:r>
            <a:endParaRPr lang="en-GB" sz="4000" dirty="0"/>
          </a:p>
          <a:p>
            <a:pPr marL="0" indent="0">
              <a:buNone/>
            </a:pPr>
            <a:endParaRPr lang="en-US" sz="4000" dirty="0"/>
          </a:p>
        </p:txBody>
      </p:sp>
      <p:pic>
        <p:nvPicPr>
          <p:cNvPr id="11" name="Picture 10" descr="http://www.visualphotos.com/photo/1x6535421/portrait_of_a_girl_blowing_up_a_balloon_1418-444.jpg">
            <a:extLst>
              <a:ext uri="{FF2B5EF4-FFF2-40B4-BE49-F238E27FC236}">
                <a16:creationId xmlns:a16="http://schemas.microsoft.com/office/drawing/2014/main" id="{6CDDE2D5-588C-43BB-8CE7-C07E97939DE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22" t="6194" r="1522" b="3469"/>
          <a:stretch/>
        </p:blipFill>
        <p:spPr bwMode="auto">
          <a:xfrm rot="382945">
            <a:off x="7363831" y="-4809"/>
            <a:ext cx="2809508" cy="3560508"/>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12" name="Picture 6" descr="http://www.clipartbest.com/cliparts/dTr/n54/dTrn54bT9.png">
            <a:extLst>
              <a:ext uri="{FF2B5EF4-FFF2-40B4-BE49-F238E27FC236}">
                <a16:creationId xmlns:a16="http://schemas.microsoft.com/office/drawing/2014/main" id="{AF00C86E-C2D9-4BE7-9BC9-7E83359757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1348001">
            <a:off x="6964703" y="2382866"/>
            <a:ext cx="4242158" cy="4159397"/>
          </a:xfrm>
          <a:prstGeom prst="rect">
            <a:avLst/>
          </a:prstGeom>
          <a:noFill/>
          <a:extLst>
            <a:ext uri="{909E8E84-426E-40dd-AFC4-6F175D3DCCD1}">
              <a14:hiddenFill xmlns:a14="http://schemas.microsoft.com/office/drawing/2010/main" xmlns="">
                <a:solidFill>
                  <a:srgbClr val="FFFFFF"/>
                </a:solidFill>
              </a14:hiddenFill>
            </a:ext>
          </a:extLst>
        </p:spPr>
      </p:pic>
      <p:sp>
        <p:nvSpPr>
          <p:cNvPr id="13" name="TextBox 12">
            <a:extLst>
              <a:ext uri="{FF2B5EF4-FFF2-40B4-BE49-F238E27FC236}">
                <a16:creationId xmlns:a16="http://schemas.microsoft.com/office/drawing/2014/main" id="{79C01A3B-CD86-4A48-85A5-33EEBE00F1DD}"/>
              </a:ext>
            </a:extLst>
          </p:cNvPr>
          <p:cNvSpPr txBox="1"/>
          <p:nvPr/>
        </p:nvSpPr>
        <p:spPr>
          <a:xfrm>
            <a:off x="838522" y="2602075"/>
            <a:ext cx="5115812" cy="3108543"/>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en-US" sz="2800" b="1" dirty="0"/>
              <a:t>Stretch:</a:t>
            </a:r>
            <a:endParaRPr lang="en-US" sz="2800" dirty="0"/>
          </a:p>
          <a:p>
            <a:r>
              <a:rPr lang="en-US" sz="2800" dirty="0"/>
              <a:t>The reason balloons get bigger when you blow them us is because more air means more _________. More particles means more ________. More collisions means higher ______ </a:t>
            </a:r>
          </a:p>
        </p:txBody>
      </p:sp>
    </p:spTree>
    <p:extLst>
      <p:ext uri="{BB962C8B-B14F-4D97-AF65-F5344CB8AC3E}">
        <p14:creationId xmlns:p14="http://schemas.microsoft.com/office/powerpoint/2010/main" val="6243543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2B86D0-8B6C-41F7-AE02-C92151370AC8}"/>
              </a:ext>
            </a:extLst>
          </p:cNvPr>
          <p:cNvSpPr>
            <a:spLocks noGrp="1"/>
          </p:cNvSpPr>
          <p:nvPr>
            <p:ph type="title"/>
          </p:nvPr>
        </p:nvSpPr>
        <p:spPr/>
        <p:txBody>
          <a:bodyPr/>
          <a:lstStyle/>
          <a:p>
            <a:r>
              <a:rPr lang="en-GB" dirty="0"/>
              <a:t>Pressure &amp; temperature</a:t>
            </a:r>
          </a:p>
        </p:txBody>
      </p:sp>
      <p:sp>
        <p:nvSpPr>
          <p:cNvPr id="11" name="STATE WHAT HAPPENS TO AN INFLATED  BALLOON IF WE PUT IT INTO THE FREEZER. EXPLAIN YOUR ANSWER">
            <a:extLst>
              <a:ext uri="{FF2B5EF4-FFF2-40B4-BE49-F238E27FC236}">
                <a16:creationId xmlns:a16="http://schemas.microsoft.com/office/drawing/2014/main" id="{542F864D-6698-4D53-9D18-90F3D7E9473D}"/>
              </a:ext>
            </a:extLst>
          </p:cNvPr>
          <p:cNvSpPr/>
          <p:nvPr/>
        </p:nvSpPr>
        <p:spPr>
          <a:xfrm>
            <a:off x="5348077" y="656467"/>
            <a:ext cx="4088568" cy="4842588"/>
          </a:xfrm>
          <a:prstGeom prst="wedgeEllipseCallout">
            <a:avLst>
              <a:gd name="adj1" fmla="val -62755"/>
              <a:gd name="adj2" fmla="val 10016"/>
            </a:avLst>
          </a:prstGeom>
          <a:solidFill>
            <a:srgbClr val="FFFFFF"/>
          </a:solidFill>
          <a:ln w="31750">
            <a:solidFill>
              <a:srgbClr val="47565C"/>
            </a:solidFill>
          </a:ln>
          <a:effectLst>
            <a:outerShdw blurRad="63500" rotWithShape="0">
              <a:srgbClr val="000000">
                <a:alpha val="40000"/>
              </a:srgbClr>
            </a:outerShdw>
          </a:effectLst>
          <a:extLst>
            <a:ext uri="{C572A759-6A51-4108-AA02-DFA0A04FC94B}">
              <ma14:wrappingTextBoxFlag xmlns="" xmlns:ma14="http://schemas.microsoft.com/office/mac/drawingml/2011/main" val="1"/>
            </a:ext>
          </a:extLst>
        </p:spPr>
        <p:txBody>
          <a:bodyPr lIns="45719" rIns="45719" anchor="ctr"/>
          <a:lstStyle/>
          <a:p>
            <a:pPr algn="ctr">
              <a:defRPr sz="2400"/>
            </a:pPr>
            <a:r>
              <a:rPr sz="2400" dirty="0"/>
              <a:t>WHAT HAPPENS TO AN INFLATED  BALLOON IF WE PUT IT INTO </a:t>
            </a:r>
            <a:r>
              <a:rPr lang="en-GB" sz="2400" dirty="0"/>
              <a:t>LIQUID NITROGEN</a:t>
            </a:r>
            <a:r>
              <a:rPr sz="2400" dirty="0"/>
              <a:t>.</a:t>
            </a:r>
            <a:br>
              <a:rPr sz="2400" dirty="0"/>
            </a:br>
            <a:r>
              <a:rPr sz="2400" b="1" dirty="0">
                <a:solidFill>
                  <a:srgbClr val="FF7500"/>
                </a:solidFill>
              </a:rPr>
              <a:t>EXPLAIN</a:t>
            </a:r>
            <a:r>
              <a:rPr sz="2400" dirty="0"/>
              <a:t> YOUR ANSWE</a:t>
            </a:r>
            <a:r>
              <a:rPr lang="en-GB" sz="2400" dirty="0"/>
              <a:t>R.</a:t>
            </a:r>
            <a:endParaRPr sz="2400" dirty="0"/>
          </a:p>
        </p:txBody>
      </p:sp>
      <p:pic>
        <p:nvPicPr>
          <p:cNvPr id="13" name="Picture 12">
            <a:extLst>
              <a:ext uri="{FF2B5EF4-FFF2-40B4-BE49-F238E27FC236}">
                <a16:creationId xmlns:a16="http://schemas.microsoft.com/office/drawing/2014/main" id="{2D140683-BE21-480F-95B0-4BB849CF1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9116" y="1358944"/>
            <a:ext cx="3388881" cy="4140111"/>
          </a:xfrm>
          <a:prstGeom prst="rect">
            <a:avLst/>
          </a:prstGeom>
        </p:spPr>
      </p:pic>
    </p:spTree>
    <p:extLst>
      <p:ext uri="{BB962C8B-B14F-4D97-AF65-F5344CB8AC3E}">
        <p14:creationId xmlns:p14="http://schemas.microsoft.com/office/powerpoint/2010/main" val="12893147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D34F734-2B35-41EB-8A18-E61CE4A1A307}"/>
              </a:ext>
            </a:extLst>
          </p:cNvPr>
          <p:cNvSpPr>
            <a:spLocks noGrp="1"/>
          </p:cNvSpPr>
          <p:nvPr>
            <p:ph type="title"/>
          </p:nvPr>
        </p:nvSpPr>
        <p:spPr/>
        <p:txBody>
          <a:bodyPr/>
          <a:lstStyle/>
          <a:p>
            <a:r>
              <a:rPr lang="en-GB" dirty="0"/>
              <a:t>Video</a:t>
            </a:r>
          </a:p>
        </p:txBody>
      </p:sp>
      <p:sp>
        <p:nvSpPr>
          <p:cNvPr id="5" name="TextBox 4">
            <a:extLst>
              <a:ext uri="{FF2B5EF4-FFF2-40B4-BE49-F238E27FC236}">
                <a16:creationId xmlns:a16="http://schemas.microsoft.com/office/drawing/2014/main" id="{1A40160D-F0F8-46D6-8A78-5A1C3751406D}"/>
              </a:ext>
            </a:extLst>
          </p:cNvPr>
          <p:cNvSpPr txBox="1"/>
          <p:nvPr/>
        </p:nvSpPr>
        <p:spPr>
          <a:xfrm>
            <a:off x="622636" y="2551837"/>
            <a:ext cx="6202278" cy="1754326"/>
          </a:xfrm>
          <a:prstGeom prst="rect">
            <a:avLst/>
          </a:prstGeom>
          <a:noFill/>
        </p:spPr>
        <p:txBody>
          <a:bodyPr wrap="square">
            <a:spAutoFit/>
          </a:bodyPr>
          <a:lstStyle/>
          <a:p>
            <a:r>
              <a:rPr lang="en-GB" sz="3600" dirty="0"/>
              <a:t>https://www.youtube.com/watch?v=9vRMZSEF_a4&amp;ab_channel=CrazyRussianHacker</a:t>
            </a:r>
          </a:p>
        </p:txBody>
      </p:sp>
      <p:pic>
        <p:nvPicPr>
          <p:cNvPr id="3" name="Picture 2">
            <a:extLst>
              <a:ext uri="{FF2B5EF4-FFF2-40B4-BE49-F238E27FC236}">
                <a16:creationId xmlns:a16="http://schemas.microsoft.com/office/drawing/2014/main" id="{752B031A-BF5D-49F8-BED1-D3B5334933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27589" y="1250659"/>
            <a:ext cx="3388881" cy="4140111"/>
          </a:xfrm>
          <a:prstGeom prst="rect">
            <a:avLst/>
          </a:prstGeom>
        </p:spPr>
      </p:pic>
    </p:spTree>
    <p:extLst>
      <p:ext uri="{BB962C8B-B14F-4D97-AF65-F5344CB8AC3E}">
        <p14:creationId xmlns:p14="http://schemas.microsoft.com/office/powerpoint/2010/main" val="7244174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asted-image.tiff" descr="pasted-image.tiff">
            <a:extLst>
              <a:ext uri="{FF2B5EF4-FFF2-40B4-BE49-F238E27FC236}">
                <a16:creationId xmlns:a16="http://schemas.microsoft.com/office/drawing/2014/main" id="{585F9200-E831-427E-92F0-E513214CB3A7}"/>
              </a:ext>
            </a:extLst>
          </p:cNvPr>
          <p:cNvPicPr>
            <a:picLocks/>
          </p:cNvPicPr>
          <p:nvPr/>
        </p:nvPicPr>
        <p:blipFill>
          <a:blip r:embed="rId2"/>
          <a:stretch>
            <a:fillRect/>
          </a:stretch>
        </p:blipFill>
        <p:spPr>
          <a:xfrm>
            <a:off x="637674" y="0"/>
            <a:ext cx="10756232" cy="4565984"/>
          </a:xfrm>
          <a:prstGeom prst="rect">
            <a:avLst/>
          </a:prstGeom>
          <a:ln w="12700">
            <a:miter lim="400000"/>
          </a:ln>
        </p:spPr>
      </p:pic>
      <p:sp>
        <p:nvSpPr>
          <p:cNvPr id="7" name="TextBox 6">
            <a:extLst>
              <a:ext uri="{FF2B5EF4-FFF2-40B4-BE49-F238E27FC236}">
                <a16:creationId xmlns:a16="http://schemas.microsoft.com/office/drawing/2014/main" id="{F4FB1379-7773-49D4-80FB-ACBB5DDC72AC}"/>
              </a:ext>
            </a:extLst>
          </p:cNvPr>
          <p:cNvSpPr txBox="1"/>
          <p:nvPr/>
        </p:nvSpPr>
        <p:spPr>
          <a:xfrm>
            <a:off x="2905767" y="4688913"/>
            <a:ext cx="6220046" cy="1384995"/>
          </a:xfrm>
          <a:prstGeom prst="rect">
            <a:avLst/>
          </a:prstGeom>
          <a:noFill/>
        </p:spPr>
        <p:txBody>
          <a:bodyPr wrap="square" rtlCol="0">
            <a:spAutoFit/>
          </a:bodyPr>
          <a:lstStyle/>
          <a:p>
            <a:r>
              <a:rPr lang="en-GB" sz="2800" dirty="0"/>
              <a:t>What happens to the pressure if we put the same amount of particles in a smaller container?</a:t>
            </a:r>
          </a:p>
        </p:txBody>
      </p:sp>
    </p:spTree>
    <p:extLst>
      <p:ext uri="{BB962C8B-B14F-4D97-AF65-F5344CB8AC3E}">
        <p14:creationId xmlns:p14="http://schemas.microsoft.com/office/powerpoint/2010/main" val="33207114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42C063D-801C-4D0E-BC78-E3064420D6B1}"/>
              </a:ext>
            </a:extLst>
          </p:cNvPr>
          <p:cNvSpPr>
            <a:spLocks noGrp="1"/>
          </p:cNvSpPr>
          <p:nvPr>
            <p:ph idx="1"/>
          </p:nvPr>
        </p:nvSpPr>
        <p:spPr/>
        <p:txBody>
          <a:bodyPr/>
          <a:lstStyle/>
          <a:p>
            <a:endParaRPr lang="en-GB"/>
          </a:p>
        </p:txBody>
      </p:sp>
      <p:sp>
        <p:nvSpPr>
          <p:cNvPr id="3" name="Title 2">
            <a:extLst>
              <a:ext uri="{FF2B5EF4-FFF2-40B4-BE49-F238E27FC236}">
                <a16:creationId xmlns:a16="http://schemas.microsoft.com/office/drawing/2014/main" id="{2A7FFAA5-89B1-4164-8135-648032A09D05}"/>
              </a:ext>
            </a:extLst>
          </p:cNvPr>
          <p:cNvSpPr>
            <a:spLocks noGrp="1"/>
          </p:cNvSpPr>
          <p:nvPr>
            <p:ph type="title"/>
          </p:nvPr>
        </p:nvSpPr>
        <p:spPr/>
        <p:txBody>
          <a:bodyPr/>
          <a:lstStyle/>
          <a:p>
            <a:endParaRPr lang="en-GB"/>
          </a:p>
        </p:txBody>
      </p:sp>
      <p:pic>
        <p:nvPicPr>
          <p:cNvPr id="4" name="Picture 3">
            <a:extLst>
              <a:ext uri="{FF2B5EF4-FFF2-40B4-BE49-F238E27FC236}">
                <a16:creationId xmlns:a16="http://schemas.microsoft.com/office/drawing/2014/main" id="{4B5ADF53-316E-4D98-A422-9FAC267290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0381" y="260648"/>
            <a:ext cx="2933700" cy="1562100"/>
          </a:xfrm>
          <a:prstGeom prst="rect">
            <a:avLst/>
          </a:prstGeom>
        </p:spPr>
      </p:pic>
      <p:sp>
        <p:nvSpPr>
          <p:cNvPr id="5" name="TextBox 4">
            <a:extLst>
              <a:ext uri="{FF2B5EF4-FFF2-40B4-BE49-F238E27FC236}">
                <a16:creationId xmlns:a16="http://schemas.microsoft.com/office/drawing/2014/main" id="{6C636D2C-AC42-42D5-AABD-C8E7E303340C}"/>
              </a:ext>
            </a:extLst>
          </p:cNvPr>
          <p:cNvSpPr txBox="1"/>
          <p:nvPr/>
        </p:nvSpPr>
        <p:spPr>
          <a:xfrm>
            <a:off x="1592609" y="2091215"/>
            <a:ext cx="9459805" cy="584775"/>
          </a:xfrm>
          <a:prstGeom prst="rect">
            <a:avLst/>
          </a:prstGeom>
          <a:noFill/>
        </p:spPr>
        <p:txBody>
          <a:bodyPr wrap="square" rtlCol="0">
            <a:spAutoFit/>
          </a:bodyPr>
          <a:lstStyle/>
          <a:p>
            <a:pPr algn="ctr"/>
            <a:r>
              <a:rPr lang="en-GB" sz="3200" dirty="0">
                <a:latin typeface="Comic Sans MS" panose="030F0702030302020204" pitchFamily="66" charset="0"/>
              </a:rPr>
              <a:t>Which of these is under greater pressure?</a:t>
            </a:r>
          </a:p>
        </p:txBody>
      </p:sp>
      <p:pic>
        <p:nvPicPr>
          <p:cNvPr id="6" name="Picture 116">
            <a:extLst>
              <a:ext uri="{FF2B5EF4-FFF2-40B4-BE49-F238E27FC236}">
                <a16:creationId xmlns:a16="http://schemas.microsoft.com/office/drawing/2014/main" id="{903DC679-BA9D-4AF2-8D00-C28EA5087A93}"/>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2396835" y="2780929"/>
            <a:ext cx="7851355" cy="22926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a:extLst>
              <a:ext uri="{FF2B5EF4-FFF2-40B4-BE49-F238E27FC236}">
                <a16:creationId xmlns:a16="http://schemas.microsoft.com/office/drawing/2014/main" id="{B60C0E12-D87E-436F-8463-D52FCFB0F67B}"/>
              </a:ext>
            </a:extLst>
          </p:cNvPr>
          <p:cNvSpPr txBox="1"/>
          <p:nvPr/>
        </p:nvSpPr>
        <p:spPr>
          <a:xfrm>
            <a:off x="9795165" y="4407807"/>
            <a:ext cx="1656184" cy="1569660"/>
          </a:xfrm>
          <a:prstGeom prst="rect">
            <a:avLst/>
          </a:prstGeom>
          <a:noFill/>
        </p:spPr>
        <p:txBody>
          <a:bodyPr wrap="square" rtlCol="0">
            <a:spAutoFit/>
          </a:bodyPr>
          <a:lstStyle/>
          <a:p>
            <a:pPr algn="ctr"/>
            <a:r>
              <a:rPr lang="en-GB" sz="9600" dirty="0">
                <a:solidFill>
                  <a:srgbClr val="0070C0"/>
                </a:solidFill>
                <a:latin typeface="Comic Sans MS" panose="030F0702030302020204" pitchFamily="66" charset="0"/>
              </a:rPr>
              <a:t>B</a:t>
            </a:r>
          </a:p>
        </p:txBody>
      </p:sp>
    </p:spTree>
    <p:extLst>
      <p:ext uri="{BB962C8B-B14F-4D97-AF65-F5344CB8AC3E}">
        <p14:creationId xmlns:p14="http://schemas.microsoft.com/office/powerpoint/2010/main" val="1994229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1BE1E59-7D66-4DD7-9475-DA95F8A131DB}"/>
              </a:ext>
            </a:extLst>
          </p:cNvPr>
          <p:cNvSpPr>
            <a:spLocks noGrp="1"/>
          </p:cNvSpPr>
          <p:nvPr>
            <p:ph idx="1"/>
          </p:nvPr>
        </p:nvSpPr>
        <p:spPr/>
        <p:txBody>
          <a:bodyPr/>
          <a:lstStyle/>
          <a:p>
            <a:endParaRPr lang="en-GB"/>
          </a:p>
        </p:txBody>
      </p:sp>
      <p:sp>
        <p:nvSpPr>
          <p:cNvPr id="3" name="Title 2">
            <a:extLst>
              <a:ext uri="{FF2B5EF4-FFF2-40B4-BE49-F238E27FC236}">
                <a16:creationId xmlns:a16="http://schemas.microsoft.com/office/drawing/2014/main" id="{DFC03F1E-F910-4975-8A7E-66C06C976F1D}"/>
              </a:ext>
            </a:extLst>
          </p:cNvPr>
          <p:cNvSpPr>
            <a:spLocks noGrp="1"/>
          </p:cNvSpPr>
          <p:nvPr>
            <p:ph type="title"/>
          </p:nvPr>
        </p:nvSpPr>
        <p:spPr/>
        <p:txBody>
          <a:bodyPr/>
          <a:lstStyle/>
          <a:p>
            <a:endParaRPr lang="en-GB"/>
          </a:p>
        </p:txBody>
      </p:sp>
      <p:pic>
        <p:nvPicPr>
          <p:cNvPr id="4" name="Picture 3">
            <a:extLst>
              <a:ext uri="{FF2B5EF4-FFF2-40B4-BE49-F238E27FC236}">
                <a16:creationId xmlns:a16="http://schemas.microsoft.com/office/drawing/2014/main" id="{2F34647B-A6C5-403B-840E-F5274D7255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0381" y="260648"/>
            <a:ext cx="2933700" cy="1562100"/>
          </a:xfrm>
          <a:prstGeom prst="rect">
            <a:avLst/>
          </a:prstGeom>
        </p:spPr>
      </p:pic>
      <p:sp>
        <p:nvSpPr>
          <p:cNvPr id="5" name="TextBox 4">
            <a:extLst>
              <a:ext uri="{FF2B5EF4-FFF2-40B4-BE49-F238E27FC236}">
                <a16:creationId xmlns:a16="http://schemas.microsoft.com/office/drawing/2014/main" id="{46A8342A-2CD3-43E3-AFCA-58D6CD36278C}"/>
              </a:ext>
            </a:extLst>
          </p:cNvPr>
          <p:cNvSpPr txBox="1"/>
          <p:nvPr/>
        </p:nvSpPr>
        <p:spPr>
          <a:xfrm>
            <a:off x="1599084" y="2043851"/>
            <a:ext cx="9209856" cy="584775"/>
          </a:xfrm>
          <a:prstGeom prst="rect">
            <a:avLst/>
          </a:prstGeom>
          <a:noFill/>
        </p:spPr>
        <p:txBody>
          <a:bodyPr wrap="square" rtlCol="0">
            <a:spAutoFit/>
          </a:bodyPr>
          <a:lstStyle/>
          <a:p>
            <a:pPr algn="ctr"/>
            <a:r>
              <a:rPr lang="en-GB" sz="3200" dirty="0">
                <a:latin typeface="Comic Sans MS" panose="030F0702030302020204" pitchFamily="66" charset="0"/>
              </a:rPr>
              <a:t>Which of these is under greater pressure?</a:t>
            </a:r>
          </a:p>
        </p:txBody>
      </p:sp>
      <p:sp>
        <p:nvSpPr>
          <p:cNvPr id="6" name="TextBox 5">
            <a:extLst>
              <a:ext uri="{FF2B5EF4-FFF2-40B4-BE49-F238E27FC236}">
                <a16:creationId xmlns:a16="http://schemas.microsoft.com/office/drawing/2014/main" id="{9ECAB867-5EBB-40D0-B181-F200D7062AE6}"/>
              </a:ext>
            </a:extLst>
          </p:cNvPr>
          <p:cNvSpPr txBox="1"/>
          <p:nvPr/>
        </p:nvSpPr>
        <p:spPr>
          <a:xfrm>
            <a:off x="9568594" y="4612025"/>
            <a:ext cx="1656184" cy="1569660"/>
          </a:xfrm>
          <a:prstGeom prst="rect">
            <a:avLst/>
          </a:prstGeom>
          <a:noFill/>
        </p:spPr>
        <p:txBody>
          <a:bodyPr wrap="square" rtlCol="0">
            <a:spAutoFit/>
          </a:bodyPr>
          <a:lstStyle/>
          <a:p>
            <a:pPr algn="ctr"/>
            <a:r>
              <a:rPr lang="en-GB" sz="9600" dirty="0">
                <a:solidFill>
                  <a:srgbClr val="0070C0"/>
                </a:solidFill>
                <a:latin typeface="Comic Sans MS" panose="030F0702030302020204" pitchFamily="66" charset="0"/>
              </a:rPr>
              <a:t>D</a:t>
            </a:r>
          </a:p>
        </p:txBody>
      </p:sp>
      <p:pic>
        <p:nvPicPr>
          <p:cNvPr id="7" name="Picture 2">
            <a:extLst>
              <a:ext uri="{FF2B5EF4-FFF2-40B4-BE49-F238E27FC236}">
                <a16:creationId xmlns:a16="http://schemas.microsoft.com/office/drawing/2014/main" id="{50002611-F609-4392-AE36-4664AE6324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8552" y="2530765"/>
            <a:ext cx="7915880" cy="25759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83320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EF3C1FC-8EDA-46CE-B561-82E2DCCB1631}"/>
              </a:ext>
            </a:extLst>
          </p:cNvPr>
          <p:cNvSpPr>
            <a:spLocks noGrp="1"/>
          </p:cNvSpPr>
          <p:nvPr>
            <p:ph idx="1"/>
          </p:nvPr>
        </p:nvSpPr>
        <p:spPr/>
        <p:txBody>
          <a:bodyPr/>
          <a:lstStyle/>
          <a:p>
            <a:endParaRPr lang="en-GB"/>
          </a:p>
        </p:txBody>
      </p:sp>
      <p:sp>
        <p:nvSpPr>
          <p:cNvPr id="3" name="Title 2">
            <a:extLst>
              <a:ext uri="{FF2B5EF4-FFF2-40B4-BE49-F238E27FC236}">
                <a16:creationId xmlns:a16="http://schemas.microsoft.com/office/drawing/2014/main" id="{CE609DB0-F8D5-45EA-8436-623E8864045F}"/>
              </a:ext>
            </a:extLst>
          </p:cNvPr>
          <p:cNvSpPr>
            <a:spLocks noGrp="1"/>
          </p:cNvSpPr>
          <p:nvPr>
            <p:ph type="title"/>
          </p:nvPr>
        </p:nvSpPr>
        <p:spPr/>
        <p:txBody>
          <a:bodyPr/>
          <a:lstStyle/>
          <a:p>
            <a:endParaRPr lang="en-GB"/>
          </a:p>
        </p:txBody>
      </p:sp>
      <p:pic>
        <p:nvPicPr>
          <p:cNvPr id="4" name="Picture 3">
            <a:extLst>
              <a:ext uri="{FF2B5EF4-FFF2-40B4-BE49-F238E27FC236}">
                <a16:creationId xmlns:a16="http://schemas.microsoft.com/office/drawing/2014/main" id="{DF3ABDAF-B914-4142-9CE9-4617E92532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0381" y="260648"/>
            <a:ext cx="2933700" cy="1562100"/>
          </a:xfrm>
          <a:prstGeom prst="rect">
            <a:avLst/>
          </a:prstGeom>
        </p:spPr>
      </p:pic>
      <p:sp>
        <p:nvSpPr>
          <p:cNvPr id="5" name="TextBox 4">
            <a:extLst>
              <a:ext uri="{FF2B5EF4-FFF2-40B4-BE49-F238E27FC236}">
                <a16:creationId xmlns:a16="http://schemas.microsoft.com/office/drawing/2014/main" id="{68B593B9-DCAB-45D8-9029-F41E8C4E65A3}"/>
              </a:ext>
            </a:extLst>
          </p:cNvPr>
          <p:cNvSpPr txBox="1"/>
          <p:nvPr/>
        </p:nvSpPr>
        <p:spPr>
          <a:xfrm>
            <a:off x="1827684" y="2020883"/>
            <a:ext cx="8752656" cy="584775"/>
          </a:xfrm>
          <a:prstGeom prst="rect">
            <a:avLst/>
          </a:prstGeom>
          <a:noFill/>
        </p:spPr>
        <p:txBody>
          <a:bodyPr wrap="square" rtlCol="0">
            <a:spAutoFit/>
          </a:bodyPr>
          <a:lstStyle/>
          <a:p>
            <a:pPr algn="ctr"/>
            <a:r>
              <a:rPr lang="en-GB" sz="3200" dirty="0">
                <a:latin typeface="Comic Sans MS" panose="030F0702030302020204" pitchFamily="66" charset="0"/>
              </a:rPr>
              <a:t>Which of these is under greater pressure?</a:t>
            </a:r>
          </a:p>
        </p:txBody>
      </p:sp>
      <p:sp>
        <p:nvSpPr>
          <p:cNvPr id="6" name="TextBox 5">
            <a:extLst>
              <a:ext uri="{FF2B5EF4-FFF2-40B4-BE49-F238E27FC236}">
                <a16:creationId xmlns:a16="http://schemas.microsoft.com/office/drawing/2014/main" id="{48470623-03E7-4357-90A7-98C293F0217F}"/>
              </a:ext>
            </a:extLst>
          </p:cNvPr>
          <p:cNvSpPr txBox="1"/>
          <p:nvPr/>
        </p:nvSpPr>
        <p:spPr>
          <a:xfrm>
            <a:off x="9389517" y="4605942"/>
            <a:ext cx="1656184" cy="1569660"/>
          </a:xfrm>
          <a:prstGeom prst="rect">
            <a:avLst/>
          </a:prstGeom>
          <a:noFill/>
        </p:spPr>
        <p:txBody>
          <a:bodyPr wrap="square" rtlCol="0">
            <a:spAutoFit/>
          </a:bodyPr>
          <a:lstStyle/>
          <a:p>
            <a:pPr algn="ctr"/>
            <a:r>
              <a:rPr lang="en-GB" sz="9600" dirty="0">
                <a:solidFill>
                  <a:srgbClr val="0070C0"/>
                </a:solidFill>
                <a:latin typeface="Comic Sans MS" panose="030F0702030302020204" pitchFamily="66" charset="0"/>
              </a:rPr>
              <a:t>E</a:t>
            </a:r>
          </a:p>
        </p:txBody>
      </p:sp>
      <p:pic>
        <p:nvPicPr>
          <p:cNvPr id="7" name="Picture 2">
            <a:extLst>
              <a:ext uri="{FF2B5EF4-FFF2-40B4-BE49-F238E27FC236}">
                <a16:creationId xmlns:a16="http://schemas.microsoft.com/office/drawing/2014/main" id="{DC1A427A-A8CF-4BA6-A84F-B3631C5C62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3147" y="2605658"/>
            <a:ext cx="7301730" cy="25515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81282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B4FD10D-338E-4168-9BF5-DB49829D450E}"/>
              </a:ext>
            </a:extLst>
          </p:cNvPr>
          <p:cNvSpPr>
            <a:spLocks noGrp="1"/>
          </p:cNvSpPr>
          <p:nvPr>
            <p:ph idx="1"/>
          </p:nvPr>
        </p:nvSpPr>
        <p:spPr/>
        <p:txBody>
          <a:bodyPr/>
          <a:lstStyle/>
          <a:p>
            <a:endParaRPr lang="en-GB" dirty="0"/>
          </a:p>
        </p:txBody>
      </p:sp>
      <p:sp>
        <p:nvSpPr>
          <p:cNvPr id="3" name="Title 2">
            <a:extLst>
              <a:ext uri="{FF2B5EF4-FFF2-40B4-BE49-F238E27FC236}">
                <a16:creationId xmlns:a16="http://schemas.microsoft.com/office/drawing/2014/main" id="{869E636E-85FB-455A-87CF-348E56529AF2}"/>
              </a:ext>
            </a:extLst>
          </p:cNvPr>
          <p:cNvSpPr>
            <a:spLocks noGrp="1"/>
          </p:cNvSpPr>
          <p:nvPr>
            <p:ph type="title"/>
          </p:nvPr>
        </p:nvSpPr>
        <p:spPr/>
        <p:txBody>
          <a:bodyPr/>
          <a:lstStyle/>
          <a:p>
            <a:endParaRPr lang="en-GB"/>
          </a:p>
        </p:txBody>
      </p:sp>
      <p:pic>
        <p:nvPicPr>
          <p:cNvPr id="4" name="Picture 3">
            <a:extLst>
              <a:ext uri="{FF2B5EF4-FFF2-40B4-BE49-F238E27FC236}">
                <a16:creationId xmlns:a16="http://schemas.microsoft.com/office/drawing/2014/main" id="{3BB16181-7B1E-4F1F-B8A0-5DBC246A3B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0381" y="260648"/>
            <a:ext cx="2933700" cy="1562100"/>
          </a:xfrm>
          <a:prstGeom prst="rect">
            <a:avLst/>
          </a:prstGeom>
        </p:spPr>
      </p:pic>
      <p:sp>
        <p:nvSpPr>
          <p:cNvPr id="5" name="TextBox 4">
            <a:extLst>
              <a:ext uri="{FF2B5EF4-FFF2-40B4-BE49-F238E27FC236}">
                <a16:creationId xmlns:a16="http://schemas.microsoft.com/office/drawing/2014/main" id="{F2D31A4F-C32D-4EAC-B71B-58C240AE4AA8}"/>
              </a:ext>
            </a:extLst>
          </p:cNvPr>
          <p:cNvSpPr txBox="1"/>
          <p:nvPr/>
        </p:nvSpPr>
        <p:spPr>
          <a:xfrm>
            <a:off x="1991544" y="2060849"/>
            <a:ext cx="8280920" cy="584775"/>
          </a:xfrm>
          <a:prstGeom prst="rect">
            <a:avLst/>
          </a:prstGeom>
          <a:noFill/>
        </p:spPr>
        <p:txBody>
          <a:bodyPr wrap="square" rtlCol="0">
            <a:spAutoFit/>
          </a:bodyPr>
          <a:lstStyle/>
          <a:p>
            <a:pPr algn="ctr"/>
            <a:r>
              <a:rPr lang="en-GB" sz="3200" dirty="0">
                <a:latin typeface="Comic Sans MS" panose="030F0702030302020204" pitchFamily="66" charset="0"/>
              </a:rPr>
              <a:t>When gas particles bump into something…</a:t>
            </a:r>
          </a:p>
        </p:txBody>
      </p:sp>
      <p:sp>
        <p:nvSpPr>
          <p:cNvPr id="6" name="TextBox 5">
            <a:extLst>
              <a:ext uri="{FF2B5EF4-FFF2-40B4-BE49-F238E27FC236}">
                <a16:creationId xmlns:a16="http://schemas.microsoft.com/office/drawing/2014/main" id="{4C67C4AE-74A0-447A-AB25-EB6A4D422C4E}"/>
              </a:ext>
            </a:extLst>
          </p:cNvPr>
          <p:cNvSpPr txBox="1"/>
          <p:nvPr/>
        </p:nvSpPr>
        <p:spPr>
          <a:xfrm>
            <a:off x="8652284" y="4266540"/>
            <a:ext cx="1656184" cy="1569660"/>
          </a:xfrm>
          <a:prstGeom prst="rect">
            <a:avLst/>
          </a:prstGeom>
          <a:noFill/>
        </p:spPr>
        <p:txBody>
          <a:bodyPr wrap="square" rtlCol="0">
            <a:spAutoFit/>
          </a:bodyPr>
          <a:lstStyle/>
          <a:p>
            <a:pPr algn="ctr"/>
            <a:r>
              <a:rPr lang="en-GB" sz="9600" dirty="0">
                <a:solidFill>
                  <a:srgbClr val="0070C0"/>
                </a:solidFill>
                <a:latin typeface="Comic Sans MS" panose="030F0702030302020204" pitchFamily="66" charset="0"/>
              </a:rPr>
              <a:t>A</a:t>
            </a:r>
          </a:p>
        </p:txBody>
      </p:sp>
      <p:sp>
        <p:nvSpPr>
          <p:cNvPr id="7" name="TextBox 6">
            <a:extLst>
              <a:ext uri="{FF2B5EF4-FFF2-40B4-BE49-F238E27FC236}">
                <a16:creationId xmlns:a16="http://schemas.microsoft.com/office/drawing/2014/main" id="{0A90AF32-1F45-472F-B22D-4533E7E76C12}"/>
              </a:ext>
            </a:extLst>
          </p:cNvPr>
          <p:cNvSpPr txBox="1"/>
          <p:nvPr/>
        </p:nvSpPr>
        <p:spPr>
          <a:xfrm>
            <a:off x="2639616" y="2924945"/>
            <a:ext cx="6840760" cy="1446550"/>
          </a:xfrm>
          <a:prstGeom prst="rect">
            <a:avLst/>
          </a:prstGeom>
          <a:noFill/>
        </p:spPr>
        <p:txBody>
          <a:bodyPr wrap="square" rtlCol="0">
            <a:spAutoFit/>
          </a:bodyPr>
          <a:lstStyle/>
          <a:p>
            <a:r>
              <a:rPr lang="en-GB" sz="3200" dirty="0">
                <a:latin typeface="Comic Sans MS" panose="030F0702030302020204" pitchFamily="66" charset="0"/>
              </a:rPr>
              <a:t>A	…they cause pressure</a:t>
            </a:r>
          </a:p>
          <a:p>
            <a:endParaRPr lang="en-GB" sz="2400" dirty="0">
              <a:latin typeface="Comic Sans MS" panose="030F0702030302020204" pitchFamily="66" charset="0"/>
            </a:endParaRPr>
          </a:p>
          <a:p>
            <a:r>
              <a:rPr lang="en-GB" sz="3200" dirty="0">
                <a:latin typeface="Comic Sans MS" panose="030F0702030302020204" pitchFamily="66" charset="0"/>
              </a:rPr>
              <a:t>B	…they cause density</a:t>
            </a:r>
          </a:p>
        </p:txBody>
      </p:sp>
    </p:spTree>
    <p:extLst>
      <p:ext uri="{BB962C8B-B14F-4D97-AF65-F5344CB8AC3E}">
        <p14:creationId xmlns:p14="http://schemas.microsoft.com/office/powerpoint/2010/main" val="9274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CA60FDC-2803-4855-8521-B245142F9B3B}"/>
              </a:ext>
            </a:extLst>
          </p:cNvPr>
          <p:cNvSpPr>
            <a:spLocks noGrp="1"/>
          </p:cNvSpPr>
          <p:nvPr>
            <p:ph idx="1"/>
          </p:nvPr>
        </p:nvSpPr>
        <p:spPr/>
        <p:txBody>
          <a:bodyPr/>
          <a:lstStyle/>
          <a:p>
            <a:endParaRPr lang="en-GB"/>
          </a:p>
        </p:txBody>
      </p:sp>
      <p:sp>
        <p:nvSpPr>
          <p:cNvPr id="3" name="Title 2">
            <a:extLst>
              <a:ext uri="{FF2B5EF4-FFF2-40B4-BE49-F238E27FC236}">
                <a16:creationId xmlns:a16="http://schemas.microsoft.com/office/drawing/2014/main" id="{72B49C62-2B21-48E0-83DF-92995D2C6564}"/>
              </a:ext>
            </a:extLst>
          </p:cNvPr>
          <p:cNvSpPr>
            <a:spLocks noGrp="1"/>
          </p:cNvSpPr>
          <p:nvPr>
            <p:ph type="title"/>
          </p:nvPr>
        </p:nvSpPr>
        <p:spPr/>
        <p:txBody>
          <a:bodyPr/>
          <a:lstStyle/>
          <a:p>
            <a:endParaRPr lang="en-GB"/>
          </a:p>
        </p:txBody>
      </p:sp>
      <p:pic>
        <p:nvPicPr>
          <p:cNvPr id="4" name="Picture 3">
            <a:extLst>
              <a:ext uri="{FF2B5EF4-FFF2-40B4-BE49-F238E27FC236}">
                <a16:creationId xmlns:a16="http://schemas.microsoft.com/office/drawing/2014/main" id="{FC4CE34D-FEB5-46F7-ACB3-0A5827EA51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0381" y="260648"/>
            <a:ext cx="2933700" cy="1562100"/>
          </a:xfrm>
          <a:prstGeom prst="rect">
            <a:avLst/>
          </a:prstGeom>
        </p:spPr>
      </p:pic>
      <p:sp>
        <p:nvSpPr>
          <p:cNvPr id="5" name="TextBox 4">
            <a:extLst>
              <a:ext uri="{FF2B5EF4-FFF2-40B4-BE49-F238E27FC236}">
                <a16:creationId xmlns:a16="http://schemas.microsoft.com/office/drawing/2014/main" id="{322AE789-87BC-49A1-9EBA-D504AABA63A0}"/>
              </a:ext>
            </a:extLst>
          </p:cNvPr>
          <p:cNvSpPr txBox="1"/>
          <p:nvPr/>
        </p:nvSpPr>
        <p:spPr>
          <a:xfrm>
            <a:off x="1991544" y="2060849"/>
            <a:ext cx="8280920" cy="584775"/>
          </a:xfrm>
          <a:prstGeom prst="rect">
            <a:avLst/>
          </a:prstGeom>
          <a:noFill/>
        </p:spPr>
        <p:txBody>
          <a:bodyPr wrap="square" rtlCol="0">
            <a:spAutoFit/>
          </a:bodyPr>
          <a:lstStyle/>
          <a:p>
            <a:pPr algn="ctr"/>
            <a:r>
              <a:rPr lang="en-GB" sz="3200" dirty="0">
                <a:latin typeface="Comic Sans MS" panose="030F0702030302020204" pitchFamily="66" charset="0"/>
              </a:rPr>
              <a:t>Pressure is increased…</a:t>
            </a:r>
          </a:p>
        </p:txBody>
      </p:sp>
      <p:sp>
        <p:nvSpPr>
          <p:cNvPr id="6" name="TextBox 5">
            <a:extLst>
              <a:ext uri="{FF2B5EF4-FFF2-40B4-BE49-F238E27FC236}">
                <a16:creationId xmlns:a16="http://schemas.microsoft.com/office/drawing/2014/main" id="{DE069B82-68A5-40BC-B818-3726D8CC60E7}"/>
              </a:ext>
            </a:extLst>
          </p:cNvPr>
          <p:cNvSpPr txBox="1"/>
          <p:nvPr/>
        </p:nvSpPr>
        <p:spPr>
          <a:xfrm>
            <a:off x="9928870" y="4317239"/>
            <a:ext cx="1656184" cy="1569660"/>
          </a:xfrm>
          <a:prstGeom prst="rect">
            <a:avLst/>
          </a:prstGeom>
          <a:noFill/>
        </p:spPr>
        <p:txBody>
          <a:bodyPr wrap="square" rtlCol="0">
            <a:spAutoFit/>
          </a:bodyPr>
          <a:lstStyle/>
          <a:p>
            <a:pPr algn="ctr"/>
            <a:r>
              <a:rPr lang="en-GB" sz="9600" dirty="0">
                <a:solidFill>
                  <a:srgbClr val="0070C0"/>
                </a:solidFill>
                <a:latin typeface="Comic Sans MS" panose="030F0702030302020204" pitchFamily="66" charset="0"/>
              </a:rPr>
              <a:t>B</a:t>
            </a:r>
          </a:p>
        </p:txBody>
      </p:sp>
      <p:sp>
        <p:nvSpPr>
          <p:cNvPr id="7" name="TextBox 6">
            <a:extLst>
              <a:ext uri="{FF2B5EF4-FFF2-40B4-BE49-F238E27FC236}">
                <a16:creationId xmlns:a16="http://schemas.microsoft.com/office/drawing/2014/main" id="{4ED9E799-26D9-4ED4-BE0B-A6E3948F24FF}"/>
              </a:ext>
            </a:extLst>
          </p:cNvPr>
          <p:cNvSpPr txBox="1"/>
          <p:nvPr/>
        </p:nvSpPr>
        <p:spPr>
          <a:xfrm>
            <a:off x="2639616" y="2924945"/>
            <a:ext cx="7895034" cy="1446550"/>
          </a:xfrm>
          <a:prstGeom prst="rect">
            <a:avLst/>
          </a:prstGeom>
          <a:noFill/>
        </p:spPr>
        <p:txBody>
          <a:bodyPr wrap="square" rtlCol="0">
            <a:spAutoFit/>
          </a:bodyPr>
          <a:lstStyle/>
          <a:p>
            <a:r>
              <a:rPr lang="en-GB" sz="3200" dirty="0">
                <a:latin typeface="Comic Sans MS" panose="030F0702030302020204" pitchFamily="66" charset="0"/>
              </a:rPr>
              <a:t>A	…when less particles hit the side</a:t>
            </a:r>
          </a:p>
          <a:p>
            <a:endParaRPr lang="en-GB" sz="2400" dirty="0">
              <a:latin typeface="Comic Sans MS" panose="030F0702030302020204" pitchFamily="66" charset="0"/>
            </a:endParaRPr>
          </a:p>
          <a:p>
            <a:r>
              <a:rPr lang="en-GB" sz="3200" dirty="0">
                <a:latin typeface="Comic Sans MS" panose="030F0702030302020204" pitchFamily="66" charset="0"/>
              </a:rPr>
              <a:t>B	…when more particles hit the side</a:t>
            </a:r>
          </a:p>
        </p:txBody>
      </p:sp>
    </p:spTree>
    <p:extLst>
      <p:ext uri="{BB962C8B-B14F-4D97-AF65-F5344CB8AC3E}">
        <p14:creationId xmlns:p14="http://schemas.microsoft.com/office/powerpoint/2010/main" val="1532184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26D25C4-4E13-4FF0-8BD5-CEB0AC6C41AE}"/>
              </a:ext>
            </a:extLst>
          </p:cNvPr>
          <p:cNvSpPr>
            <a:spLocks noGrp="1"/>
          </p:cNvSpPr>
          <p:nvPr>
            <p:ph idx="1"/>
          </p:nvPr>
        </p:nvSpPr>
        <p:spPr/>
        <p:txBody>
          <a:bodyPr/>
          <a:lstStyle/>
          <a:p>
            <a:endParaRPr lang="en-GB"/>
          </a:p>
        </p:txBody>
      </p:sp>
      <p:sp>
        <p:nvSpPr>
          <p:cNvPr id="3" name="Title 2">
            <a:extLst>
              <a:ext uri="{FF2B5EF4-FFF2-40B4-BE49-F238E27FC236}">
                <a16:creationId xmlns:a16="http://schemas.microsoft.com/office/drawing/2014/main" id="{B5D69586-A53A-4044-BEA0-CCC16B8C943A}"/>
              </a:ext>
            </a:extLst>
          </p:cNvPr>
          <p:cNvSpPr>
            <a:spLocks noGrp="1"/>
          </p:cNvSpPr>
          <p:nvPr>
            <p:ph type="title"/>
          </p:nvPr>
        </p:nvSpPr>
        <p:spPr/>
        <p:txBody>
          <a:bodyPr/>
          <a:lstStyle/>
          <a:p>
            <a:endParaRPr lang="en-GB"/>
          </a:p>
        </p:txBody>
      </p:sp>
      <p:pic>
        <p:nvPicPr>
          <p:cNvPr id="4" name="Picture 3">
            <a:extLst>
              <a:ext uri="{FF2B5EF4-FFF2-40B4-BE49-F238E27FC236}">
                <a16:creationId xmlns:a16="http://schemas.microsoft.com/office/drawing/2014/main" id="{05FA834E-54D4-4D64-94B9-E39A8B273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0381" y="260648"/>
            <a:ext cx="2933700" cy="1562100"/>
          </a:xfrm>
          <a:prstGeom prst="rect">
            <a:avLst/>
          </a:prstGeom>
        </p:spPr>
      </p:pic>
      <p:sp>
        <p:nvSpPr>
          <p:cNvPr id="5" name="TextBox 4">
            <a:extLst>
              <a:ext uri="{FF2B5EF4-FFF2-40B4-BE49-F238E27FC236}">
                <a16:creationId xmlns:a16="http://schemas.microsoft.com/office/drawing/2014/main" id="{BD6A51A3-57B8-40BB-8681-8FCB550679E2}"/>
              </a:ext>
            </a:extLst>
          </p:cNvPr>
          <p:cNvSpPr txBox="1"/>
          <p:nvPr/>
        </p:nvSpPr>
        <p:spPr>
          <a:xfrm>
            <a:off x="1171630" y="2081459"/>
            <a:ext cx="10064764" cy="584775"/>
          </a:xfrm>
          <a:prstGeom prst="rect">
            <a:avLst/>
          </a:prstGeom>
          <a:noFill/>
        </p:spPr>
        <p:txBody>
          <a:bodyPr wrap="square" rtlCol="0">
            <a:spAutoFit/>
          </a:bodyPr>
          <a:lstStyle/>
          <a:p>
            <a:pPr algn="ctr"/>
            <a:r>
              <a:rPr lang="en-GB" sz="3200" dirty="0">
                <a:latin typeface="Comic Sans MS" panose="030F0702030302020204" pitchFamily="66" charset="0"/>
              </a:rPr>
              <a:t>When you blow up a balloon, it gets bigger because…</a:t>
            </a:r>
          </a:p>
        </p:txBody>
      </p:sp>
      <p:sp>
        <p:nvSpPr>
          <p:cNvPr id="6" name="TextBox 5">
            <a:extLst>
              <a:ext uri="{FF2B5EF4-FFF2-40B4-BE49-F238E27FC236}">
                <a16:creationId xmlns:a16="http://schemas.microsoft.com/office/drawing/2014/main" id="{313D13EA-1E11-4E0D-B1A2-BE6F297A16D1}"/>
              </a:ext>
            </a:extLst>
          </p:cNvPr>
          <p:cNvSpPr txBox="1"/>
          <p:nvPr/>
        </p:nvSpPr>
        <p:spPr>
          <a:xfrm>
            <a:off x="8934903" y="4035010"/>
            <a:ext cx="1656184" cy="1569660"/>
          </a:xfrm>
          <a:prstGeom prst="rect">
            <a:avLst/>
          </a:prstGeom>
          <a:noFill/>
        </p:spPr>
        <p:txBody>
          <a:bodyPr wrap="square" rtlCol="0">
            <a:spAutoFit/>
          </a:bodyPr>
          <a:lstStyle/>
          <a:p>
            <a:pPr algn="ctr"/>
            <a:r>
              <a:rPr lang="en-GB" sz="9600" dirty="0">
                <a:solidFill>
                  <a:srgbClr val="0070C0"/>
                </a:solidFill>
                <a:latin typeface="Comic Sans MS" panose="030F0702030302020204" pitchFamily="66" charset="0"/>
              </a:rPr>
              <a:t>A</a:t>
            </a:r>
          </a:p>
        </p:txBody>
      </p:sp>
      <p:sp>
        <p:nvSpPr>
          <p:cNvPr id="7" name="TextBox 6">
            <a:extLst>
              <a:ext uri="{FF2B5EF4-FFF2-40B4-BE49-F238E27FC236}">
                <a16:creationId xmlns:a16="http://schemas.microsoft.com/office/drawing/2014/main" id="{F135FB16-284B-4F51-B11D-35D1768DB254}"/>
              </a:ext>
            </a:extLst>
          </p:cNvPr>
          <p:cNvSpPr txBox="1"/>
          <p:nvPr/>
        </p:nvSpPr>
        <p:spPr>
          <a:xfrm>
            <a:off x="2639616" y="2924945"/>
            <a:ext cx="6840760" cy="1446550"/>
          </a:xfrm>
          <a:prstGeom prst="rect">
            <a:avLst/>
          </a:prstGeom>
          <a:noFill/>
        </p:spPr>
        <p:txBody>
          <a:bodyPr wrap="square" rtlCol="0">
            <a:spAutoFit/>
          </a:bodyPr>
          <a:lstStyle/>
          <a:p>
            <a:r>
              <a:rPr lang="en-GB" sz="3200" dirty="0">
                <a:latin typeface="Comic Sans MS" panose="030F0702030302020204" pitchFamily="66" charset="0"/>
              </a:rPr>
              <a:t>A	…pressure increases inside</a:t>
            </a:r>
          </a:p>
          <a:p>
            <a:endParaRPr lang="en-GB" sz="2400" dirty="0">
              <a:latin typeface="Comic Sans MS" panose="030F0702030302020204" pitchFamily="66" charset="0"/>
            </a:endParaRPr>
          </a:p>
          <a:p>
            <a:r>
              <a:rPr lang="en-GB" sz="3200" dirty="0">
                <a:latin typeface="Comic Sans MS" panose="030F0702030302020204" pitchFamily="66" charset="0"/>
              </a:rPr>
              <a:t>B	…pressure decreases inside</a:t>
            </a:r>
          </a:p>
        </p:txBody>
      </p:sp>
    </p:spTree>
    <p:extLst>
      <p:ext uri="{BB962C8B-B14F-4D97-AF65-F5344CB8AC3E}">
        <p14:creationId xmlns:p14="http://schemas.microsoft.com/office/powerpoint/2010/main" val="3399386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D1DBCF6-BEC1-4333-811F-1450D6DF801D}"/>
              </a:ext>
            </a:extLst>
          </p:cNvPr>
          <p:cNvSpPr>
            <a:spLocks noGrp="1"/>
          </p:cNvSpPr>
          <p:nvPr>
            <p:ph idx="1"/>
          </p:nvPr>
        </p:nvSpPr>
        <p:spPr/>
        <p:txBody>
          <a:bodyPr>
            <a:normAutofit/>
          </a:bodyPr>
          <a:lstStyle/>
          <a:p>
            <a:pPr marL="0" indent="0">
              <a:buNone/>
            </a:pPr>
            <a:r>
              <a:rPr lang="en-GB" sz="4800" dirty="0"/>
              <a:t>Complete the worksheet.</a:t>
            </a:r>
          </a:p>
        </p:txBody>
      </p:sp>
      <p:sp>
        <p:nvSpPr>
          <p:cNvPr id="3" name="Title 2">
            <a:extLst>
              <a:ext uri="{FF2B5EF4-FFF2-40B4-BE49-F238E27FC236}">
                <a16:creationId xmlns:a16="http://schemas.microsoft.com/office/drawing/2014/main" id="{E2A42575-B3EA-451B-8EFC-C184BC0213A1}"/>
              </a:ext>
            </a:extLst>
          </p:cNvPr>
          <p:cNvSpPr>
            <a:spLocks noGrp="1"/>
          </p:cNvSpPr>
          <p:nvPr>
            <p:ph type="title"/>
          </p:nvPr>
        </p:nvSpPr>
        <p:spPr/>
        <p:txBody>
          <a:bodyPr/>
          <a:lstStyle/>
          <a:p>
            <a:r>
              <a:rPr lang="en-GB" dirty="0"/>
              <a:t>Worksheet</a:t>
            </a:r>
          </a:p>
        </p:txBody>
      </p:sp>
      <p:pic>
        <p:nvPicPr>
          <p:cNvPr id="4" name="pasted-image.tiff" descr="pasted-image.tiff">
            <a:extLst>
              <a:ext uri="{FF2B5EF4-FFF2-40B4-BE49-F238E27FC236}">
                <a16:creationId xmlns:a16="http://schemas.microsoft.com/office/drawing/2014/main" id="{2231391C-92E4-4B51-B601-D627CAC846E2}"/>
              </a:ext>
            </a:extLst>
          </p:cNvPr>
          <p:cNvPicPr>
            <a:picLocks noChangeAspect="1"/>
          </p:cNvPicPr>
          <p:nvPr/>
        </p:nvPicPr>
        <p:blipFill>
          <a:blip r:embed="rId2"/>
          <a:stretch>
            <a:fillRect/>
          </a:stretch>
        </p:blipFill>
        <p:spPr>
          <a:xfrm>
            <a:off x="6667500" y="0"/>
            <a:ext cx="5388808" cy="5940094"/>
          </a:xfrm>
          <a:prstGeom prst="rect">
            <a:avLst/>
          </a:prstGeom>
          <a:ln w="12700">
            <a:miter lim="400000"/>
          </a:ln>
        </p:spPr>
      </p:pic>
    </p:spTree>
    <p:extLst>
      <p:ext uri="{BB962C8B-B14F-4D97-AF65-F5344CB8AC3E}">
        <p14:creationId xmlns:p14="http://schemas.microsoft.com/office/powerpoint/2010/main" val="3205349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8179F93-4497-4B0F-AB3B-1DD459F6DE38}"/>
              </a:ext>
            </a:extLst>
          </p:cNvPr>
          <p:cNvSpPr>
            <a:spLocks noGrp="1"/>
          </p:cNvSpPr>
          <p:nvPr>
            <p:ph type="title"/>
          </p:nvPr>
        </p:nvSpPr>
        <p:spPr/>
        <p:txBody>
          <a:bodyPr/>
          <a:lstStyle/>
          <a:p>
            <a:r>
              <a:rPr lang="en-GB" dirty="0"/>
              <a:t>Worksheet answers</a:t>
            </a:r>
          </a:p>
        </p:txBody>
      </p:sp>
      <p:pic>
        <p:nvPicPr>
          <p:cNvPr id="4" name="Content Placeholder 4">
            <a:extLst>
              <a:ext uri="{FF2B5EF4-FFF2-40B4-BE49-F238E27FC236}">
                <a16:creationId xmlns:a16="http://schemas.microsoft.com/office/drawing/2014/main" id="{AD6A64DA-A181-497A-9176-4343731A73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46155" y="0"/>
            <a:ext cx="1845845" cy="1347537"/>
          </a:xfrm>
          <a:prstGeom prst="rect">
            <a:avLst/>
          </a:prstGeom>
        </p:spPr>
      </p:pic>
      <p:sp>
        <p:nvSpPr>
          <p:cNvPr id="2" name="TextBox 1">
            <a:extLst>
              <a:ext uri="{FF2B5EF4-FFF2-40B4-BE49-F238E27FC236}">
                <a16:creationId xmlns:a16="http://schemas.microsoft.com/office/drawing/2014/main" id="{80990FD4-1049-49E2-999D-3B799544D7FC}"/>
              </a:ext>
            </a:extLst>
          </p:cNvPr>
          <p:cNvSpPr txBox="1"/>
          <p:nvPr/>
        </p:nvSpPr>
        <p:spPr>
          <a:xfrm>
            <a:off x="125819" y="1049112"/>
            <a:ext cx="11940362" cy="5078313"/>
          </a:xfrm>
          <a:prstGeom prst="rect">
            <a:avLst/>
          </a:prstGeom>
          <a:noFill/>
        </p:spPr>
        <p:txBody>
          <a:bodyPr wrap="square" rtlCol="0">
            <a:spAutoFit/>
          </a:bodyPr>
          <a:lstStyle/>
          <a:p>
            <a:pPr marL="342900" indent="-342900">
              <a:buAutoNum type="arabicPeriod"/>
            </a:pPr>
            <a:r>
              <a:rPr lang="en-GB" sz="3600" dirty="0"/>
              <a:t>Gas molecules hitting the walls of the container. </a:t>
            </a:r>
          </a:p>
          <a:p>
            <a:pPr marL="342900" indent="-342900">
              <a:buAutoNum type="arabicPeriod"/>
            </a:pPr>
            <a:r>
              <a:rPr lang="en-GB" sz="3600" dirty="0"/>
              <a:t>True. The temperature of the air particles will be higher and therefore moving more quickly. This means the particles hit the walls of the balloon more often and the pressure will therefore be higher. </a:t>
            </a:r>
          </a:p>
          <a:p>
            <a:pPr marL="342900" indent="-342900">
              <a:buAutoNum type="arabicPeriod"/>
            </a:pPr>
            <a:r>
              <a:rPr lang="en-GB" sz="3600" dirty="0"/>
              <a:t>Pressure will increase as the particles will hit the walls more often. </a:t>
            </a:r>
          </a:p>
          <a:p>
            <a:pPr marL="342900" indent="-342900">
              <a:buAutoNum type="arabicPeriod"/>
            </a:pPr>
            <a:r>
              <a:rPr lang="en-GB" sz="3600" dirty="0"/>
              <a:t>Flask 1 because it has a smaller volume and particles will hit the walls more often. </a:t>
            </a:r>
          </a:p>
        </p:txBody>
      </p:sp>
    </p:spTree>
    <p:extLst>
      <p:ext uri="{BB962C8B-B14F-4D97-AF65-F5344CB8AC3E}">
        <p14:creationId xmlns:p14="http://schemas.microsoft.com/office/powerpoint/2010/main" val="14543161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F629A1B-33D2-47A5-9705-04575F12F642}"/>
              </a:ext>
            </a:extLst>
          </p:cNvPr>
          <p:cNvSpPr>
            <a:spLocks noGrp="1"/>
          </p:cNvSpPr>
          <p:nvPr>
            <p:ph type="title"/>
          </p:nvPr>
        </p:nvSpPr>
        <p:spPr/>
        <p:txBody>
          <a:bodyPr/>
          <a:lstStyle/>
          <a:p>
            <a:r>
              <a:rPr lang="en-GB" dirty="0"/>
              <a:t>Worksheet answers</a:t>
            </a:r>
          </a:p>
        </p:txBody>
      </p:sp>
      <p:pic>
        <p:nvPicPr>
          <p:cNvPr id="4" name="Content Placeholder 4">
            <a:extLst>
              <a:ext uri="{FF2B5EF4-FFF2-40B4-BE49-F238E27FC236}">
                <a16:creationId xmlns:a16="http://schemas.microsoft.com/office/drawing/2014/main" id="{BF8DA4B3-33B8-4BF7-A73C-A768A8F92D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10850" y="0"/>
            <a:ext cx="1581150" cy="1154300"/>
          </a:xfrm>
          <a:prstGeom prst="rect">
            <a:avLst/>
          </a:prstGeom>
        </p:spPr>
      </p:pic>
      <p:sp>
        <p:nvSpPr>
          <p:cNvPr id="2" name="TextBox 1">
            <a:extLst>
              <a:ext uri="{FF2B5EF4-FFF2-40B4-BE49-F238E27FC236}">
                <a16:creationId xmlns:a16="http://schemas.microsoft.com/office/drawing/2014/main" id="{C2B705D4-68BB-4D8D-B4AC-3B9BBB4366C6}"/>
              </a:ext>
            </a:extLst>
          </p:cNvPr>
          <p:cNvSpPr txBox="1"/>
          <p:nvPr/>
        </p:nvSpPr>
        <p:spPr>
          <a:xfrm>
            <a:off x="125819" y="1049112"/>
            <a:ext cx="11940362" cy="5170646"/>
          </a:xfrm>
          <a:prstGeom prst="rect">
            <a:avLst/>
          </a:prstGeom>
          <a:noFill/>
        </p:spPr>
        <p:txBody>
          <a:bodyPr wrap="square" rtlCol="0">
            <a:spAutoFit/>
          </a:bodyPr>
          <a:lstStyle/>
          <a:p>
            <a:r>
              <a:rPr lang="en-GB" sz="3000" dirty="0"/>
              <a:t>5. By reducing the volume of the container. Particles will hit the walls more often. </a:t>
            </a:r>
          </a:p>
          <a:p>
            <a:r>
              <a:rPr lang="en-GB" sz="3000" dirty="0"/>
              <a:t>6. Because the temperature of the air in the tyres will increase. This increases the speed of the air particles and they will hit the walls of the tyres more often (increasing the pressure). </a:t>
            </a:r>
          </a:p>
          <a:p>
            <a:r>
              <a:rPr lang="en-GB" sz="3000" dirty="0"/>
              <a:t>7. Flask 1 because it’s at the lowest temperature, particles move more slowly and hits the sides of the flask less often. </a:t>
            </a:r>
          </a:p>
          <a:p>
            <a:r>
              <a:rPr lang="en-GB" sz="3000" dirty="0"/>
              <a:t>8. Flask 4 because the pressure is the highest. Particles will hit sides of flask more often. </a:t>
            </a:r>
          </a:p>
          <a:p>
            <a:r>
              <a:rPr lang="en-GB" sz="3000" dirty="0"/>
              <a:t>9. The pressure will increase as the gas gets hotter (because the particles are moving more quickly). This pressure will then open the valve. </a:t>
            </a:r>
          </a:p>
        </p:txBody>
      </p:sp>
    </p:spTree>
    <p:extLst>
      <p:ext uri="{BB962C8B-B14F-4D97-AF65-F5344CB8AC3E}">
        <p14:creationId xmlns:p14="http://schemas.microsoft.com/office/powerpoint/2010/main" val="19608198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734B9C7-A94F-49C4-BD2F-60465EB13763}"/>
              </a:ext>
            </a:extLst>
          </p:cNvPr>
          <p:cNvSpPr>
            <a:spLocks noGrp="1"/>
          </p:cNvSpPr>
          <p:nvPr>
            <p:ph type="title"/>
          </p:nvPr>
        </p:nvSpPr>
        <p:spPr/>
        <p:txBody>
          <a:bodyPr/>
          <a:lstStyle/>
          <a:p>
            <a:r>
              <a:rPr lang="en-GB" dirty="0"/>
              <a:t>Struggle time!</a:t>
            </a:r>
          </a:p>
        </p:txBody>
      </p:sp>
      <p:sp>
        <p:nvSpPr>
          <p:cNvPr id="6" name="Content Placeholder 2">
            <a:extLst>
              <a:ext uri="{FF2B5EF4-FFF2-40B4-BE49-F238E27FC236}">
                <a16:creationId xmlns:a16="http://schemas.microsoft.com/office/drawing/2014/main" id="{41DC43E1-82DB-4CF9-80EF-006E6B10CC6F}"/>
              </a:ext>
            </a:extLst>
          </p:cNvPr>
          <p:cNvSpPr>
            <a:spLocks noGrp="1"/>
          </p:cNvSpPr>
          <p:nvPr>
            <p:ph idx="1"/>
          </p:nvPr>
        </p:nvSpPr>
        <p:spPr>
          <a:xfrm>
            <a:off x="152400" y="2162759"/>
            <a:ext cx="10515600" cy="4836432"/>
          </a:xfrm>
        </p:spPr>
        <p:txBody>
          <a:bodyPr>
            <a:normAutofit/>
          </a:bodyPr>
          <a:lstStyle/>
          <a:p>
            <a:pPr marL="0" indent="0">
              <a:buNone/>
            </a:pPr>
            <a:r>
              <a:rPr lang="en-GB" sz="3600" dirty="0"/>
              <a:t>Exam question so exam conditions!</a:t>
            </a:r>
          </a:p>
          <a:p>
            <a:pPr marL="0" indent="0">
              <a:buNone/>
            </a:pPr>
            <a:endParaRPr lang="en-GB" sz="3600" dirty="0"/>
          </a:p>
          <a:p>
            <a:pPr marL="0" indent="0">
              <a:buNone/>
            </a:pPr>
            <a:r>
              <a:rPr lang="en-GB" sz="3600" dirty="0"/>
              <a:t>You have 8 minutes!</a:t>
            </a:r>
          </a:p>
        </p:txBody>
      </p:sp>
      <p:pic>
        <p:nvPicPr>
          <p:cNvPr id="5" name="Picture 4">
            <a:extLst>
              <a:ext uri="{FF2B5EF4-FFF2-40B4-BE49-F238E27FC236}">
                <a16:creationId xmlns:a16="http://schemas.microsoft.com/office/drawing/2014/main" id="{B2EA1733-6B99-4144-8A20-7E9CECF7DA58}"/>
              </a:ext>
            </a:extLst>
          </p:cNvPr>
          <p:cNvPicPr>
            <a:picLocks noChangeAspect="1"/>
          </p:cNvPicPr>
          <p:nvPr/>
        </p:nvPicPr>
        <p:blipFill>
          <a:blip r:embed="rId2"/>
          <a:stretch>
            <a:fillRect/>
          </a:stretch>
        </p:blipFill>
        <p:spPr>
          <a:xfrm>
            <a:off x="7620000" y="0"/>
            <a:ext cx="4572000" cy="6014656"/>
          </a:xfrm>
          <a:prstGeom prst="rect">
            <a:avLst/>
          </a:prstGeom>
        </p:spPr>
      </p:pic>
    </p:spTree>
    <p:extLst>
      <p:ext uri="{BB962C8B-B14F-4D97-AF65-F5344CB8AC3E}">
        <p14:creationId xmlns:p14="http://schemas.microsoft.com/office/powerpoint/2010/main" val="7634844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E286148-DC42-4197-9071-5D43D90CF227}"/>
              </a:ext>
            </a:extLst>
          </p:cNvPr>
          <p:cNvPicPr>
            <a:picLocks noChangeAspect="1"/>
          </p:cNvPicPr>
          <p:nvPr/>
        </p:nvPicPr>
        <p:blipFill>
          <a:blip r:embed="rId2"/>
          <a:stretch>
            <a:fillRect/>
          </a:stretch>
        </p:blipFill>
        <p:spPr>
          <a:xfrm>
            <a:off x="0" y="0"/>
            <a:ext cx="11248481" cy="6858000"/>
          </a:xfrm>
          <a:prstGeom prst="rect">
            <a:avLst/>
          </a:prstGeom>
        </p:spPr>
      </p:pic>
      <p:sp>
        <p:nvSpPr>
          <p:cNvPr id="3" name="Title 2">
            <a:extLst>
              <a:ext uri="{FF2B5EF4-FFF2-40B4-BE49-F238E27FC236}">
                <a16:creationId xmlns:a16="http://schemas.microsoft.com/office/drawing/2014/main" id="{6D16E9B1-406A-4D26-A186-C223F2D38DFD}"/>
              </a:ext>
            </a:extLst>
          </p:cNvPr>
          <p:cNvSpPr>
            <a:spLocks noGrp="1"/>
          </p:cNvSpPr>
          <p:nvPr>
            <p:ph type="title"/>
          </p:nvPr>
        </p:nvSpPr>
        <p:spPr/>
        <p:txBody>
          <a:bodyPr/>
          <a:lstStyle/>
          <a:p>
            <a:r>
              <a:rPr lang="en-GB" dirty="0"/>
              <a:t>Struggle time review</a:t>
            </a:r>
          </a:p>
        </p:txBody>
      </p:sp>
      <p:pic>
        <p:nvPicPr>
          <p:cNvPr id="5" name="Content Placeholder 5">
            <a:extLst>
              <a:ext uri="{FF2B5EF4-FFF2-40B4-BE49-F238E27FC236}">
                <a16:creationId xmlns:a16="http://schemas.microsoft.com/office/drawing/2014/main" id="{A85E5B65-625C-4947-835C-75B7C42190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86925" y="0"/>
            <a:ext cx="2505075" cy="1828800"/>
          </a:xfrm>
          <a:prstGeom prst="rect">
            <a:avLst/>
          </a:prstGeom>
        </p:spPr>
      </p:pic>
    </p:spTree>
    <p:extLst>
      <p:ext uri="{BB962C8B-B14F-4D97-AF65-F5344CB8AC3E}">
        <p14:creationId xmlns:p14="http://schemas.microsoft.com/office/powerpoint/2010/main" val="32647071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B75D6D1-B884-4EF8-8EF1-E961EE51ADFD}"/>
              </a:ext>
            </a:extLst>
          </p:cNvPr>
          <p:cNvPicPr>
            <a:picLocks noChangeAspect="1"/>
          </p:cNvPicPr>
          <p:nvPr/>
        </p:nvPicPr>
        <p:blipFill>
          <a:blip r:embed="rId2"/>
          <a:stretch>
            <a:fillRect/>
          </a:stretch>
        </p:blipFill>
        <p:spPr>
          <a:xfrm>
            <a:off x="47625" y="0"/>
            <a:ext cx="12096750" cy="3486150"/>
          </a:xfrm>
          <a:prstGeom prst="rect">
            <a:avLst/>
          </a:prstGeom>
        </p:spPr>
      </p:pic>
      <p:sp>
        <p:nvSpPr>
          <p:cNvPr id="3" name="Title 2">
            <a:extLst>
              <a:ext uri="{FF2B5EF4-FFF2-40B4-BE49-F238E27FC236}">
                <a16:creationId xmlns:a16="http://schemas.microsoft.com/office/drawing/2014/main" id="{81CE7B43-BE87-41AE-A4D0-6C651F57ECD5}"/>
              </a:ext>
            </a:extLst>
          </p:cNvPr>
          <p:cNvSpPr>
            <a:spLocks noGrp="1"/>
          </p:cNvSpPr>
          <p:nvPr>
            <p:ph type="title"/>
          </p:nvPr>
        </p:nvSpPr>
        <p:spPr/>
        <p:txBody>
          <a:bodyPr/>
          <a:lstStyle/>
          <a:p>
            <a:endParaRPr lang="en-GB"/>
          </a:p>
        </p:txBody>
      </p:sp>
      <p:pic>
        <p:nvPicPr>
          <p:cNvPr id="5" name="Content Placeholder 5">
            <a:extLst>
              <a:ext uri="{FF2B5EF4-FFF2-40B4-BE49-F238E27FC236}">
                <a16:creationId xmlns:a16="http://schemas.microsoft.com/office/drawing/2014/main" id="{12E25B30-6BE4-4180-A3BB-24977A71E3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86925" y="0"/>
            <a:ext cx="2505075" cy="1828800"/>
          </a:xfrm>
          <a:prstGeom prst="rect">
            <a:avLst/>
          </a:prstGeom>
        </p:spPr>
      </p:pic>
      <p:pic>
        <p:nvPicPr>
          <p:cNvPr id="11" name="Content Placeholder 10">
            <a:extLst>
              <a:ext uri="{FF2B5EF4-FFF2-40B4-BE49-F238E27FC236}">
                <a16:creationId xmlns:a16="http://schemas.microsoft.com/office/drawing/2014/main" id="{31D7E755-A427-4176-8060-7EFEC871CB47}"/>
              </a:ext>
            </a:extLst>
          </p:cNvPr>
          <p:cNvPicPr>
            <a:picLocks noGrp="1" noChangeAspect="1"/>
          </p:cNvPicPr>
          <p:nvPr>
            <p:ph idx="1"/>
          </p:nvPr>
        </p:nvPicPr>
        <p:blipFill>
          <a:blip r:embed="rId4"/>
          <a:stretch>
            <a:fillRect/>
          </a:stretch>
        </p:blipFill>
        <p:spPr>
          <a:xfrm>
            <a:off x="156975" y="2605396"/>
            <a:ext cx="8415525" cy="3371541"/>
          </a:xfrm>
        </p:spPr>
      </p:pic>
    </p:spTree>
    <p:extLst>
      <p:ext uri="{BB962C8B-B14F-4D97-AF65-F5344CB8AC3E}">
        <p14:creationId xmlns:p14="http://schemas.microsoft.com/office/powerpoint/2010/main" val="36516725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7D196F5-4793-4E43-ACFB-8AF05F1A9FB6}"/>
              </a:ext>
            </a:extLst>
          </p:cNvPr>
          <p:cNvPicPr>
            <a:picLocks noChangeAspect="1"/>
          </p:cNvPicPr>
          <p:nvPr/>
        </p:nvPicPr>
        <p:blipFill>
          <a:blip r:embed="rId2"/>
          <a:stretch>
            <a:fillRect/>
          </a:stretch>
        </p:blipFill>
        <p:spPr>
          <a:xfrm>
            <a:off x="0" y="0"/>
            <a:ext cx="11299202" cy="6858000"/>
          </a:xfrm>
          <a:prstGeom prst="rect">
            <a:avLst/>
          </a:prstGeom>
        </p:spPr>
      </p:pic>
      <p:sp>
        <p:nvSpPr>
          <p:cNvPr id="3" name="Title 2">
            <a:extLst>
              <a:ext uri="{FF2B5EF4-FFF2-40B4-BE49-F238E27FC236}">
                <a16:creationId xmlns:a16="http://schemas.microsoft.com/office/drawing/2014/main" id="{81CE7B43-BE87-41AE-A4D0-6C651F57ECD5}"/>
              </a:ext>
            </a:extLst>
          </p:cNvPr>
          <p:cNvSpPr>
            <a:spLocks noGrp="1"/>
          </p:cNvSpPr>
          <p:nvPr>
            <p:ph type="title"/>
          </p:nvPr>
        </p:nvSpPr>
        <p:spPr/>
        <p:txBody>
          <a:bodyPr/>
          <a:lstStyle/>
          <a:p>
            <a:endParaRPr lang="en-GB"/>
          </a:p>
        </p:txBody>
      </p:sp>
      <p:pic>
        <p:nvPicPr>
          <p:cNvPr id="5" name="Content Placeholder 5">
            <a:extLst>
              <a:ext uri="{FF2B5EF4-FFF2-40B4-BE49-F238E27FC236}">
                <a16:creationId xmlns:a16="http://schemas.microsoft.com/office/drawing/2014/main" id="{12E25B30-6BE4-4180-A3BB-24977A71E3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86925" y="0"/>
            <a:ext cx="2505075" cy="1828800"/>
          </a:xfrm>
          <a:prstGeom prst="rect">
            <a:avLst/>
          </a:prstGeom>
        </p:spPr>
      </p:pic>
      <p:sp>
        <p:nvSpPr>
          <p:cNvPr id="4" name="Content Placeholder 3">
            <a:extLst>
              <a:ext uri="{FF2B5EF4-FFF2-40B4-BE49-F238E27FC236}">
                <a16:creationId xmlns:a16="http://schemas.microsoft.com/office/drawing/2014/main" id="{555E0C9A-36DF-4D32-BF1F-A6FB551B65CC}"/>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1977886121"/>
      </p:ext>
    </p:extLst>
  </p:cSld>
  <p:clrMapOvr>
    <a:masterClrMapping/>
  </p:clrMapOvr>
</p:sld>
</file>

<file path=ppt/theme/theme1.xml><?xml version="1.0" encoding="utf-8"?>
<a:theme xmlns:a="http://schemas.openxmlformats.org/drawingml/2006/main" name="Office Theme">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E2C5DE418CF1F48BB2ABEE3EB39F4BF" ma:contentTypeVersion="13" ma:contentTypeDescription="Create a new document." ma:contentTypeScope="" ma:versionID="da59973aed6408d1ffda8b438433be58">
  <xsd:schema xmlns:xsd="http://www.w3.org/2001/XMLSchema" xmlns:xs="http://www.w3.org/2001/XMLSchema" xmlns:p="http://schemas.microsoft.com/office/2006/metadata/properties" xmlns:ns3="d32fea1d-433a-4f6b-ae9e-963e4f75046e" xmlns:ns4="1826307f-9204-4318-84ec-843db0d8fa00" targetNamespace="http://schemas.microsoft.com/office/2006/metadata/properties" ma:root="true" ma:fieldsID="52a1cccfb8a8c35c623bcd9d0ec50834" ns3:_="" ns4:_="">
    <xsd:import namespace="d32fea1d-433a-4f6b-ae9e-963e4f75046e"/>
    <xsd:import namespace="1826307f-9204-4318-84ec-843db0d8fa00"/>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Location" minOccurs="0"/>
                <xsd:element ref="ns4:SharedWithUsers" minOccurs="0"/>
                <xsd:element ref="ns4:SharedWithDetails" minOccurs="0"/>
                <xsd:element ref="ns4:SharingHintHash" minOccurs="0"/>
                <xsd:element ref="ns3:MediaServiceOCR"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2fea1d-433a-4f6b-ae9e-963e4f75046e"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826307f-9204-4318-84ec-843db0d8fa00"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SharingHintHash" ma:index="15"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D6554A2-3160-41FA-A550-63E01A4E85B1}">
  <ds:schemaRefs>
    <ds:schemaRef ds:uri="http://purl.org/dc/elements/1.1/"/>
    <ds:schemaRef ds:uri="http://schemas.microsoft.com/office/2006/metadata/properties"/>
    <ds:schemaRef ds:uri="http://purl.org/dc/terms/"/>
    <ds:schemaRef ds:uri="http://schemas.microsoft.com/office/2006/documentManagement/types"/>
    <ds:schemaRef ds:uri="http://schemas.microsoft.com/office/infopath/2007/PartnerControls"/>
    <ds:schemaRef ds:uri="http://www.w3.org/XML/1998/namespace"/>
    <ds:schemaRef ds:uri="d32fea1d-433a-4f6b-ae9e-963e4f75046e"/>
    <ds:schemaRef ds:uri="http://schemas.openxmlformats.org/package/2006/metadata/core-properties"/>
    <ds:schemaRef ds:uri="1826307f-9204-4318-84ec-843db0d8fa00"/>
    <ds:schemaRef ds:uri="http://purl.org/dc/dcmitype/"/>
  </ds:schemaRefs>
</ds:datastoreItem>
</file>

<file path=customXml/itemProps2.xml><?xml version="1.0" encoding="utf-8"?>
<ds:datastoreItem xmlns:ds="http://schemas.openxmlformats.org/officeDocument/2006/customXml" ds:itemID="{B9255FC3-C2C6-4560-A0A1-E0B09C433E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2fea1d-433a-4f6b-ae9e-963e4f75046e"/>
    <ds:schemaRef ds:uri="1826307f-9204-4318-84ec-843db0d8fa0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F317425-29CF-4B2E-9164-B8FC76A9E5D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479</TotalTime>
  <Words>549</Words>
  <Application>Microsoft Office PowerPoint</Application>
  <PresentationFormat>Widescreen</PresentationFormat>
  <Paragraphs>64</Paragraphs>
  <Slides>20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Bauhaus 93</vt:lpstr>
      <vt:lpstr>Calibri</vt:lpstr>
      <vt:lpstr>Calibri Light</vt:lpstr>
      <vt:lpstr>Comic Sans MS</vt:lpstr>
      <vt:lpstr>Office Theme</vt:lpstr>
      <vt:lpstr>Pressure in gases</vt:lpstr>
      <vt:lpstr>Pressure in gases</vt:lpstr>
      <vt:lpstr>PowerPoint Presentation</vt:lpstr>
      <vt:lpstr>PowerPoint Presentation</vt:lpstr>
      <vt:lpstr>Pressure &amp; temperature</vt:lpstr>
      <vt:lpstr>Video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Worksheet</vt:lpstr>
      <vt:lpstr>Worksheet answers</vt:lpstr>
      <vt:lpstr>Worksheet answers</vt:lpstr>
      <vt:lpstr>Struggle time!</vt:lpstr>
      <vt:lpstr>Struggle time review</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dc:creator>
  <cp:lastModifiedBy>Peter</cp:lastModifiedBy>
  <cp:revision>37</cp:revision>
  <dcterms:created xsi:type="dcterms:W3CDTF">2020-02-27T10:29:06Z</dcterms:created>
  <dcterms:modified xsi:type="dcterms:W3CDTF">2020-10-30T19:49:17Z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0x0101001E2C5DE418CF1F48BB2ABEE3EB39F4BF</vt:lpwstr>
  </property>
</Properties>
</file>