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35"/>
  </p:notesMasterIdLst>
  <p:sldIdLst>
    <p:sldId id="264" r:id="rId5"/>
    <p:sldId id="308" r:id="rId6"/>
    <p:sldId id="309" r:id="rId7"/>
    <p:sldId id="310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11" r:id="rId17"/>
    <p:sldId id="313" r:id="rId18"/>
    <p:sldId id="314" r:id="rId19"/>
    <p:sldId id="315" r:id="rId20"/>
    <p:sldId id="328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9" r:id="rId34"/>
  </p:sldIdLst>
  <p:sldSz cx="6858000" cy="9906000" type="A4"/>
  <p:notesSz cx="6797675" cy="9928225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mbria Math" panose="02040503050406030204" pitchFamily="18" charset="0"/>
      <p:regular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C20F11-51AF-4DDC-8A47-9B24E005DE9C}" v="277" dt="2020-02-08T22:09:06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08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52C20F11-51AF-4DDC-8A47-9B24E005DE9C}"/>
    <pc:docChg chg="undo redo custSel addSld delSld modSld sldOrd">
      <pc:chgData name="Peter EDMUNDS (HAB)" userId="57fb2244-f77a-4291-bf83-84bcf6856161" providerId="ADAL" clId="{52C20F11-51AF-4DDC-8A47-9B24E005DE9C}" dt="2020-02-08T22:11:37.683" v="2966" actId="1076"/>
      <pc:docMkLst>
        <pc:docMk/>
      </pc:docMkLst>
      <pc:sldChg chg="del">
        <pc:chgData name="Peter EDMUNDS (HAB)" userId="57fb2244-f77a-4291-bf83-84bcf6856161" providerId="ADAL" clId="{52C20F11-51AF-4DDC-8A47-9B24E005DE9C}" dt="2020-02-08T18:02:27.412" v="898" actId="2696"/>
        <pc:sldMkLst>
          <pc:docMk/>
          <pc:sldMk cId="1257269346" sldId="256"/>
        </pc:sldMkLst>
      </pc:sldChg>
      <pc:sldChg chg="del">
        <pc:chgData name="Peter EDMUNDS (HAB)" userId="57fb2244-f77a-4291-bf83-84bcf6856161" providerId="ADAL" clId="{52C20F11-51AF-4DDC-8A47-9B24E005DE9C}" dt="2020-02-08T18:02:27.444" v="901" actId="2696"/>
        <pc:sldMkLst>
          <pc:docMk/>
          <pc:sldMk cId="830485102" sldId="257"/>
        </pc:sldMkLst>
      </pc:sldChg>
      <pc:sldChg chg="del">
        <pc:chgData name="Peter EDMUNDS (HAB)" userId="57fb2244-f77a-4291-bf83-84bcf6856161" providerId="ADAL" clId="{52C20F11-51AF-4DDC-8A47-9B24E005DE9C}" dt="2020-02-08T18:02:27.438" v="900" actId="2696"/>
        <pc:sldMkLst>
          <pc:docMk/>
          <pc:sldMk cId="1359017385" sldId="261"/>
        </pc:sldMkLst>
      </pc:sldChg>
      <pc:sldChg chg="del">
        <pc:chgData name="Peter EDMUNDS (HAB)" userId="57fb2244-f77a-4291-bf83-84bcf6856161" providerId="ADAL" clId="{52C20F11-51AF-4DDC-8A47-9B24E005DE9C}" dt="2020-02-08T18:02:27.425" v="899" actId="2696"/>
        <pc:sldMkLst>
          <pc:docMk/>
          <pc:sldMk cId="2273095663" sldId="262"/>
        </pc:sldMkLst>
      </pc:sldChg>
      <pc:sldChg chg="del">
        <pc:chgData name="Peter EDMUNDS (HAB)" userId="57fb2244-f77a-4291-bf83-84bcf6856161" providerId="ADAL" clId="{52C20F11-51AF-4DDC-8A47-9B24E005DE9C}" dt="2020-02-08T18:02:27.670" v="912" actId="2696"/>
        <pc:sldMkLst>
          <pc:docMk/>
          <pc:sldMk cId="1868374687" sldId="263"/>
        </pc:sldMkLst>
      </pc:sldChg>
      <pc:sldChg chg="addSp delSp modSp">
        <pc:chgData name="Peter EDMUNDS (HAB)" userId="57fb2244-f77a-4291-bf83-84bcf6856161" providerId="ADAL" clId="{52C20F11-51AF-4DDC-8A47-9B24E005DE9C}" dt="2020-02-08T22:11:37.683" v="2966" actId="1076"/>
        <pc:sldMkLst>
          <pc:docMk/>
          <pc:sldMk cId="1722436250" sldId="264"/>
        </pc:sldMkLst>
        <pc:spChg chg="mod">
          <ac:chgData name="Peter EDMUNDS (HAB)" userId="57fb2244-f77a-4291-bf83-84bcf6856161" providerId="ADAL" clId="{52C20F11-51AF-4DDC-8A47-9B24E005DE9C}" dt="2020-02-08T17:04:42.442" v="4" actId="20577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 (HAB)" userId="57fb2244-f77a-4291-bf83-84bcf6856161" providerId="ADAL" clId="{52C20F11-51AF-4DDC-8A47-9B24E005DE9C}" dt="2020-02-08T22:11:37.683" v="2966" actId="1076"/>
          <ac:spMkLst>
            <pc:docMk/>
            <pc:sldMk cId="1722436250" sldId="264"/>
            <ac:spMk id="3" creationId="{87E19D70-4F1C-4523-97AB-14D7748B8E20}"/>
          </ac:spMkLst>
        </pc:spChg>
        <pc:spChg chg="mod">
          <ac:chgData name="Peter EDMUNDS (HAB)" userId="57fb2244-f77a-4291-bf83-84bcf6856161" providerId="ADAL" clId="{52C20F11-51AF-4DDC-8A47-9B24E005DE9C}" dt="2020-02-08T17:05:45.040" v="17" actId="20577"/>
          <ac:spMkLst>
            <pc:docMk/>
            <pc:sldMk cId="1722436250" sldId="264"/>
            <ac:spMk id="4" creationId="{BB898C02-5416-4D23-AC6D-A3D2267E179F}"/>
          </ac:spMkLst>
        </pc:spChg>
        <pc:spChg chg="mod">
          <ac:chgData name="Peter EDMUNDS (HAB)" userId="57fb2244-f77a-4291-bf83-84bcf6856161" providerId="ADAL" clId="{52C20F11-51AF-4DDC-8A47-9B24E005DE9C}" dt="2020-02-08T17:27:41.132" v="536" actId="1076"/>
          <ac:spMkLst>
            <pc:docMk/>
            <pc:sldMk cId="1722436250" sldId="264"/>
            <ac:spMk id="7" creationId="{F83EB0F8-854F-4F80-943C-5AB973192217}"/>
          </ac:spMkLst>
        </pc:spChg>
        <pc:spChg chg="mod">
          <ac:chgData name="Peter EDMUNDS (HAB)" userId="57fb2244-f77a-4291-bf83-84bcf6856161" providerId="ADAL" clId="{52C20F11-51AF-4DDC-8A47-9B24E005DE9C}" dt="2020-02-08T17:27:31.935" v="532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 (HAB)" userId="57fb2244-f77a-4291-bf83-84bcf6856161" providerId="ADAL" clId="{52C20F11-51AF-4DDC-8A47-9B24E005DE9C}" dt="2020-02-08T17:24:46.713" v="506" actId="1076"/>
          <ac:picMkLst>
            <pc:docMk/>
            <pc:sldMk cId="1722436250" sldId="264"/>
            <ac:picMk id="8" creationId="{F315F920-5EF2-4783-8C6A-DAF81DA5E6FF}"/>
          </ac:picMkLst>
        </pc:picChg>
        <pc:picChg chg="del">
          <ac:chgData name="Peter EDMUNDS (HAB)" userId="57fb2244-f77a-4291-bf83-84bcf6856161" providerId="ADAL" clId="{52C20F11-51AF-4DDC-8A47-9B24E005DE9C}" dt="2020-02-08T17:09:36.500" v="110" actId="478"/>
          <ac:picMkLst>
            <pc:docMk/>
            <pc:sldMk cId="1722436250" sldId="264"/>
            <ac:picMk id="9" creationId="{E4AE3827-29FD-4A85-8753-31C9622CD428}"/>
          </ac:picMkLst>
        </pc:picChg>
        <pc:picChg chg="del">
          <ac:chgData name="Peter EDMUNDS (HAB)" userId="57fb2244-f77a-4291-bf83-84bcf6856161" providerId="ADAL" clId="{52C20F11-51AF-4DDC-8A47-9B24E005DE9C}" dt="2020-02-08T17:16:45.300" v="444" actId="478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 (HAB)" userId="57fb2244-f77a-4291-bf83-84bcf6856161" providerId="ADAL" clId="{52C20F11-51AF-4DDC-8A47-9B24E005DE9C}" dt="2020-02-08T17:25:43.070" v="520" actId="1076"/>
          <ac:picMkLst>
            <pc:docMk/>
            <pc:sldMk cId="1722436250" sldId="264"/>
            <ac:picMk id="12" creationId="{0FA33ED8-1587-4E95-84CD-27089F9503AF}"/>
          </ac:picMkLst>
        </pc:picChg>
        <pc:picChg chg="del">
          <ac:chgData name="Peter EDMUNDS (HAB)" userId="57fb2244-f77a-4291-bf83-84bcf6856161" providerId="ADAL" clId="{52C20F11-51AF-4DDC-8A47-9B24E005DE9C}" dt="2020-02-08T17:16:45.300" v="444" actId="478"/>
          <ac:picMkLst>
            <pc:docMk/>
            <pc:sldMk cId="1722436250" sldId="264"/>
            <ac:picMk id="13" creationId="{5FBF99FD-0B7A-49DA-804E-5D7F56D6A0A4}"/>
          </ac:picMkLst>
        </pc:picChg>
        <pc:picChg chg="del">
          <ac:chgData name="Peter EDMUNDS (HAB)" userId="57fb2244-f77a-4291-bf83-84bcf6856161" providerId="ADAL" clId="{52C20F11-51AF-4DDC-8A47-9B24E005DE9C}" dt="2020-02-08T17:16:45.300" v="444" actId="478"/>
          <ac:picMkLst>
            <pc:docMk/>
            <pc:sldMk cId="1722436250" sldId="264"/>
            <ac:picMk id="15" creationId="{68BDCBCE-238A-4FFF-8E1B-60442713DC10}"/>
          </ac:picMkLst>
        </pc:picChg>
        <pc:picChg chg="add del mod">
          <ac:chgData name="Peter EDMUNDS (HAB)" userId="57fb2244-f77a-4291-bf83-84bcf6856161" providerId="ADAL" clId="{52C20F11-51AF-4DDC-8A47-9B24E005DE9C}" dt="2020-02-08T17:27:10.485" v="528" actId="478"/>
          <ac:picMkLst>
            <pc:docMk/>
            <pc:sldMk cId="1722436250" sldId="264"/>
            <ac:picMk id="16" creationId="{08DC326B-6A51-420A-B060-1F5977608D48}"/>
          </ac:picMkLst>
        </pc:picChg>
        <pc:picChg chg="mod">
          <ac:chgData name="Peter EDMUNDS (HAB)" userId="57fb2244-f77a-4291-bf83-84bcf6856161" providerId="ADAL" clId="{52C20F11-51AF-4DDC-8A47-9B24E005DE9C}" dt="2020-02-08T17:27:34.174" v="533" actId="1076"/>
          <ac:picMkLst>
            <pc:docMk/>
            <pc:sldMk cId="1722436250" sldId="264"/>
            <ac:picMk id="17" creationId="{4E0003D1-449A-4093-9D97-EEAFFC8F4768}"/>
          </ac:picMkLst>
        </pc:picChg>
        <pc:picChg chg="del">
          <ac:chgData name="Peter EDMUNDS (HAB)" userId="57fb2244-f77a-4291-bf83-84bcf6856161" providerId="ADAL" clId="{52C20F11-51AF-4DDC-8A47-9B24E005DE9C}" dt="2020-02-08T17:09:12.251" v="33" actId="478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 (HAB)" userId="57fb2244-f77a-4291-bf83-84bcf6856161" providerId="ADAL" clId="{52C20F11-51AF-4DDC-8A47-9B24E005DE9C}" dt="2020-02-08T17:25:45.054" v="521" actId="1076"/>
          <ac:picMkLst>
            <pc:docMk/>
            <pc:sldMk cId="1722436250" sldId="264"/>
            <ac:picMk id="21" creationId="{49CB0D61-1270-41F7-8703-52ECA3573BF0}"/>
          </ac:picMkLst>
        </pc:picChg>
        <pc:picChg chg="mod">
          <ac:chgData name="Peter EDMUNDS (HAB)" userId="57fb2244-f77a-4291-bf83-84bcf6856161" providerId="ADAL" clId="{52C20F11-51AF-4DDC-8A47-9B24E005DE9C}" dt="2020-02-08T17:27:36.344" v="534" actId="1076"/>
          <ac:picMkLst>
            <pc:docMk/>
            <pc:sldMk cId="1722436250" sldId="264"/>
            <ac:picMk id="22" creationId="{D1EF372D-1AE8-4F6A-B1D5-600E570599C5}"/>
          </ac:picMkLst>
        </pc:picChg>
        <pc:picChg chg="add mod">
          <ac:chgData name="Peter EDMUNDS (HAB)" userId="57fb2244-f77a-4291-bf83-84bcf6856161" providerId="ADAL" clId="{52C20F11-51AF-4DDC-8A47-9B24E005DE9C}" dt="2020-02-08T17:25:49.028" v="523" actId="1076"/>
          <ac:picMkLst>
            <pc:docMk/>
            <pc:sldMk cId="1722436250" sldId="264"/>
            <ac:picMk id="25" creationId="{E23D5AC1-32BB-457D-9BBB-21448DFC6D6D}"/>
          </ac:picMkLst>
        </pc:picChg>
        <pc:picChg chg="add mod">
          <ac:chgData name="Peter EDMUNDS (HAB)" userId="57fb2244-f77a-4291-bf83-84bcf6856161" providerId="ADAL" clId="{52C20F11-51AF-4DDC-8A47-9B24E005DE9C}" dt="2020-02-08T17:25:52.193" v="524" actId="1076"/>
          <ac:picMkLst>
            <pc:docMk/>
            <pc:sldMk cId="1722436250" sldId="264"/>
            <ac:picMk id="27" creationId="{ADF09374-52BC-436C-93EB-7978AD347336}"/>
          </ac:picMkLst>
        </pc:picChg>
        <pc:picChg chg="add mod">
          <ac:chgData name="Peter EDMUNDS (HAB)" userId="57fb2244-f77a-4291-bf83-84bcf6856161" providerId="ADAL" clId="{52C20F11-51AF-4DDC-8A47-9B24E005DE9C}" dt="2020-02-08T17:27:17.052" v="530" actId="1076"/>
          <ac:picMkLst>
            <pc:docMk/>
            <pc:sldMk cId="1722436250" sldId="264"/>
            <ac:picMk id="29" creationId="{E951DE8D-E22B-40E4-87E0-B08C8A410609}"/>
          </ac:picMkLst>
        </pc:picChg>
      </pc:sldChg>
      <pc:sldChg chg="del">
        <pc:chgData name="Peter EDMUNDS (HAB)" userId="57fb2244-f77a-4291-bf83-84bcf6856161" providerId="ADAL" clId="{52C20F11-51AF-4DDC-8A47-9B24E005DE9C}" dt="2020-02-08T18:02:27.367" v="896" actId="2696"/>
        <pc:sldMkLst>
          <pc:docMk/>
          <pc:sldMk cId="1192307902" sldId="265"/>
        </pc:sldMkLst>
      </pc:sldChg>
      <pc:sldChg chg="del">
        <pc:chgData name="Peter EDMUNDS (HAB)" userId="57fb2244-f77a-4291-bf83-84bcf6856161" providerId="ADAL" clId="{52C20F11-51AF-4DDC-8A47-9B24E005DE9C}" dt="2020-02-08T18:02:27.495" v="903" actId="2696"/>
        <pc:sldMkLst>
          <pc:docMk/>
          <pc:sldMk cId="181902328" sldId="266"/>
        </pc:sldMkLst>
      </pc:sldChg>
      <pc:sldChg chg="del">
        <pc:chgData name="Peter EDMUNDS (HAB)" userId="57fb2244-f77a-4291-bf83-84bcf6856161" providerId="ADAL" clId="{52C20F11-51AF-4DDC-8A47-9B24E005DE9C}" dt="2020-02-08T18:02:27.510" v="904" actId="2696"/>
        <pc:sldMkLst>
          <pc:docMk/>
          <pc:sldMk cId="2355796106" sldId="267"/>
        </pc:sldMkLst>
      </pc:sldChg>
      <pc:sldChg chg="del">
        <pc:chgData name="Peter EDMUNDS (HAB)" userId="57fb2244-f77a-4291-bf83-84bcf6856161" providerId="ADAL" clId="{52C20F11-51AF-4DDC-8A47-9B24E005DE9C}" dt="2020-02-08T18:02:27.523" v="905" actId="2696"/>
        <pc:sldMkLst>
          <pc:docMk/>
          <pc:sldMk cId="1209860444" sldId="268"/>
        </pc:sldMkLst>
      </pc:sldChg>
      <pc:sldChg chg="del">
        <pc:chgData name="Peter EDMUNDS (HAB)" userId="57fb2244-f77a-4291-bf83-84bcf6856161" providerId="ADAL" clId="{52C20F11-51AF-4DDC-8A47-9B24E005DE9C}" dt="2020-02-08T18:02:27.529" v="906" actId="2696"/>
        <pc:sldMkLst>
          <pc:docMk/>
          <pc:sldMk cId="3219079105" sldId="269"/>
        </pc:sldMkLst>
      </pc:sldChg>
      <pc:sldChg chg="del">
        <pc:chgData name="Peter EDMUNDS (HAB)" userId="57fb2244-f77a-4291-bf83-84bcf6856161" providerId="ADAL" clId="{52C20F11-51AF-4DDC-8A47-9B24E005DE9C}" dt="2020-02-08T18:02:27.562" v="907" actId="2696"/>
        <pc:sldMkLst>
          <pc:docMk/>
          <pc:sldMk cId="475946253" sldId="271"/>
        </pc:sldMkLst>
      </pc:sldChg>
      <pc:sldChg chg="del">
        <pc:chgData name="Peter EDMUNDS (HAB)" userId="57fb2244-f77a-4291-bf83-84bcf6856161" providerId="ADAL" clId="{52C20F11-51AF-4DDC-8A47-9B24E005DE9C}" dt="2020-02-08T18:02:27.582" v="908" actId="2696"/>
        <pc:sldMkLst>
          <pc:docMk/>
          <pc:sldMk cId="2024468300" sldId="272"/>
        </pc:sldMkLst>
      </pc:sldChg>
      <pc:sldChg chg="del">
        <pc:chgData name="Peter EDMUNDS (HAB)" userId="57fb2244-f77a-4291-bf83-84bcf6856161" providerId="ADAL" clId="{52C20F11-51AF-4DDC-8A47-9B24E005DE9C}" dt="2020-02-08T18:02:27.619" v="909" actId="2696"/>
        <pc:sldMkLst>
          <pc:docMk/>
          <pc:sldMk cId="4084274727" sldId="273"/>
        </pc:sldMkLst>
      </pc:sldChg>
      <pc:sldChg chg="del">
        <pc:chgData name="Peter EDMUNDS (HAB)" userId="57fb2244-f77a-4291-bf83-84bcf6856161" providerId="ADAL" clId="{52C20F11-51AF-4DDC-8A47-9B24E005DE9C}" dt="2020-02-08T18:02:27.633" v="910" actId="2696"/>
        <pc:sldMkLst>
          <pc:docMk/>
          <pc:sldMk cId="4008999182" sldId="274"/>
        </pc:sldMkLst>
      </pc:sldChg>
      <pc:sldChg chg="del">
        <pc:chgData name="Peter EDMUNDS (HAB)" userId="57fb2244-f77a-4291-bf83-84bcf6856161" providerId="ADAL" clId="{52C20F11-51AF-4DDC-8A47-9B24E005DE9C}" dt="2020-02-08T18:02:27.639" v="911" actId="2696"/>
        <pc:sldMkLst>
          <pc:docMk/>
          <pc:sldMk cId="3133609306" sldId="275"/>
        </pc:sldMkLst>
      </pc:sldChg>
      <pc:sldChg chg="del">
        <pc:chgData name="Peter EDMUNDS (HAB)" userId="57fb2244-f77a-4291-bf83-84bcf6856161" providerId="ADAL" clId="{52C20F11-51AF-4DDC-8A47-9B24E005DE9C}" dt="2020-02-08T18:02:27.680" v="913" actId="2696"/>
        <pc:sldMkLst>
          <pc:docMk/>
          <pc:sldMk cId="3184067261" sldId="276"/>
        </pc:sldMkLst>
      </pc:sldChg>
      <pc:sldChg chg="del">
        <pc:chgData name="Peter EDMUNDS (HAB)" userId="57fb2244-f77a-4291-bf83-84bcf6856161" providerId="ADAL" clId="{52C20F11-51AF-4DDC-8A47-9B24E005DE9C}" dt="2020-02-08T18:02:27.694" v="914" actId="2696"/>
        <pc:sldMkLst>
          <pc:docMk/>
          <pc:sldMk cId="839851820" sldId="277"/>
        </pc:sldMkLst>
      </pc:sldChg>
      <pc:sldChg chg="del">
        <pc:chgData name="Peter EDMUNDS (HAB)" userId="57fb2244-f77a-4291-bf83-84bcf6856161" providerId="ADAL" clId="{52C20F11-51AF-4DDC-8A47-9B24E005DE9C}" dt="2020-02-08T18:02:27.701" v="915" actId="2696"/>
        <pc:sldMkLst>
          <pc:docMk/>
          <pc:sldMk cId="1103446058" sldId="278"/>
        </pc:sldMkLst>
      </pc:sldChg>
      <pc:sldChg chg="del">
        <pc:chgData name="Peter EDMUNDS (HAB)" userId="57fb2244-f77a-4291-bf83-84bcf6856161" providerId="ADAL" clId="{52C20F11-51AF-4DDC-8A47-9B24E005DE9C}" dt="2020-02-08T18:02:27.708" v="916" actId="2696"/>
        <pc:sldMkLst>
          <pc:docMk/>
          <pc:sldMk cId="1802344666" sldId="279"/>
        </pc:sldMkLst>
      </pc:sldChg>
      <pc:sldChg chg="del">
        <pc:chgData name="Peter EDMUNDS (HAB)" userId="57fb2244-f77a-4291-bf83-84bcf6856161" providerId="ADAL" clId="{52C20F11-51AF-4DDC-8A47-9B24E005DE9C}" dt="2020-02-08T18:02:27.715" v="917" actId="2696"/>
        <pc:sldMkLst>
          <pc:docMk/>
          <pc:sldMk cId="1312087220" sldId="280"/>
        </pc:sldMkLst>
      </pc:sldChg>
      <pc:sldChg chg="del">
        <pc:chgData name="Peter EDMUNDS (HAB)" userId="57fb2244-f77a-4291-bf83-84bcf6856161" providerId="ADAL" clId="{52C20F11-51AF-4DDC-8A47-9B24E005DE9C}" dt="2020-02-08T18:02:27.723" v="918" actId="2696"/>
        <pc:sldMkLst>
          <pc:docMk/>
          <pc:sldMk cId="260115794" sldId="284"/>
        </pc:sldMkLst>
      </pc:sldChg>
      <pc:sldChg chg="del">
        <pc:chgData name="Peter EDMUNDS (HAB)" userId="57fb2244-f77a-4291-bf83-84bcf6856161" providerId="ADAL" clId="{52C20F11-51AF-4DDC-8A47-9B24E005DE9C}" dt="2020-02-08T18:02:27.728" v="919" actId="2696"/>
        <pc:sldMkLst>
          <pc:docMk/>
          <pc:sldMk cId="308580270" sldId="288"/>
        </pc:sldMkLst>
      </pc:sldChg>
      <pc:sldChg chg="del">
        <pc:chgData name="Peter EDMUNDS (HAB)" userId="57fb2244-f77a-4291-bf83-84bcf6856161" providerId="ADAL" clId="{52C20F11-51AF-4DDC-8A47-9B24E005DE9C}" dt="2020-02-08T18:02:27.736" v="920" actId="2696"/>
        <pc:sldMkLst>
          <pc:docMk/>
          <pc:sldMk cId="3464649165" sldId="289"/>
        </pc:sldMkLst>
      </pc:sldChg>
      <pc:sldChg chg="del">
        <pc:chgData name="Peter EDMUNDS (HAB)" userId="57fb2244-f77a-4291-bf83-84bcf6856161" providerId="ADAL" clId="{52C20F11-51AF-4DDC-8A47-9B24E005DE9C}" dt="2020-02-08T18:02:27.742" v="921" actId="2696"/>
        <pc:sldMkLst>
          <pc:docMk/>
          <pc:sldMk cId="1921220027" sldId="290"/>
        </pc:sldMkLst>
      </pc:sldChg>
      <pc:sldChg chg="del">
        <pc:chgData name="Peter EDMUNDS (HAB)" userId="57fb2244-f77a-4291-bf83-84bcf6856161" providerId="ADAL" clId="{52C20F11-51AF-4DDC-8A47-9B24E005DE9C}" dt="2020-02-08T18:02:27.398" v="897" actId="2696"/>
        <pc:sldMkLst>
          <pc:docMk/>
          <pc:sldMk cId="921725102" sldId="291"/>
        </pc:sldMkLst>
      </pc:sldChg>
      <pc:sldChg chg="del">
        <pc:chgData name="Peter EDMUNDS (HAB)" userId="57fb2244-f77a-4291-bf83-84bcf6856161" providerId="ADAL" clId="{52C20F11-51AF-4DDC-8A47-9B24E005DE9C}" dt="2020-02-08T18:02:27.480" v="902" actId="2696"/>
        <pc:sldMkLst>
          <pc:docMk/>
          <pc:sldMk cId="3984250289" sldId="292"/>
        </pc:sldMkLst>
      </pc:sldChg>
      <pc:sldChg chg="addSp delSp modSp add">
        <pc:chgData name="Peter EDMUNDS (HAB)" userId="57fb2244-f77a-4291-bf83-84bcf6856161" providerId="ADAL" clId="{52C20F11-51AF-4DDC-8A47-9B24E005DE9C}" dt="2020-02-08T18:05:41.769" v="959" actId="1076"/>
        <pc:sldMkLst>
          <pc:docMk/>
          <pc:sldMk cId="4084410084" sldId="293"/>
        </pc:sldMkLst>
        <pc:spChg chg="mod">
          <ac:chgData name="Peter EDMUNDS (HAB)" userId="57fb2244-f77a-4291-bf83-84bcf6856161" providerId="ADAL" clId="{52C20F11-51AF-4DDC-8A47-9B24E005DE9C}" dt="2020-02-08T17:51:16.906" v="833" actId="14100"/>
          <ac:spMkLst>
            <pc:docMk/>
            <pc:sldMk cId="4084410084" sldId="29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7:51:59.617" v="853" actId="5793"/>
          <ac:spMkLst>
            <pc:docMk/>
            <pc:sldMk cId="4084410084" sldId="293"/>
            <ac:spMk id="3" creationId="{29D0ABCE-BEF9-4BB9-80C4-368E5CA72514}"/>
          </ac:spMkLst>
        </pc:spChg>
        <pc:spChg chg="add del mod">
          <ac:chgData name="Peter EDMUNDS (HAB)" userId="57fb2244-f77a-4291-bf83-84bcf6856161" providerId="ADAL" clId="{52C20F11-51AF-4DDC-8A47-9B24E005DE9C}" dt="2020-02-08T17:52:51.530" v="857" actId="478"/>
          <ac:spMkLst>
            <pc:docMk/>
            <pc:sldMk cId="4084410084" sldId="293"/>
            <ac:spMk id="5" creationId="{E97DDEA1-9799-4ACE-91E6-EA82DA05E5F7}"/>
          </ac:spMkLst>
        </pc:spChg>
        <pc:spChg chg="add mod">
          <ac:chgData name="Peter EDMUNDS (HAB)" userId="57fb2244-f77a-4291-bf83-84bcf6856161" providerId="ADAL" clId="{52C20F11-51AF-4DDC-8A47-9B24E005DE9C}" dt="2020-02-08T18:05:41.769" v="959" actId="1076"/>
          <ac:spMkLst>
            <pc:docMk/>
            <pc:sldMk cId="4084410084" sldId="293"/>
            <ac:spMk id="14" creationId="{74FAA65A-EE92-4290-A7DB-0BFAD6E4EFA6}"/>
          </ac:spMkLst>
        </pc:spChg>
        <pc:spChg chg="add mod">
          <ac:chgData name="Peter EDMUNDS (HAB)" userId="57fb2244-f77a-4291-bf83-84bcf6856161" providerId="ADAL" clId="{52C20F11-51AF-4DDC-8A47-9B24E005DE9C}" dt="2020-02-08T18:05:41.769" v="959" actId="1076"/>
          <ac:spMkLst>
            <pc:docMk/>
            <pc:sldMk cId="4084410084" sldId="293"/>
            <ac:spMk id="15" creationId="{D7A463BF-4BAF-4F95-88FD-5D3BCFAA35BE}"/>
          </ac:spMkLst>
        </pc:spChg>
        <pc:picChg chg="add del mod">
          <ac:chgData name="Peter EDMUNDS (HAB)" userId="57fb2244-f77a-4291-bf83-84bcf6856161" providerId="ADAL" clId="{52C20F11-51AF-4DDC-8A47-9B24E005DE9C}" dt="2020-02-08T17:48:47.368" v="804" actId="478"/>
          <ac:picMkLst>
            <pc:docMk/>
            <pc:sldMk cId="4084410084" sldId="293"/>
            <ac:picMk id="6" creationId="{D3318866-7898-4C10-9DFF-770F332BF811}"/>
          </ac:picMkLst>
        </pc:picChg>
        <pc:picChg chg="add del mod">
          <ac:chgData name="Peter EDMUNDS (HAB)" userId="57fb2244-f77a-4291-bf83-84bcf6856161" providerId="ADAL" clId="{52C20F11-51AF-4DDC-8A47-9B24E005DE9C}" dt="2020-02-08T17:48:47.368" v="804" actId="478"/>
          <ac:picMkLst>
            <pc:docMk/>
            <pc:sldMk cId="4084410084" sldId="293"/>
            <ac:picMk id="7" creationId="{17CDF36A-06DE-4963-A271-2877FEC0B8F9}"/>
          </ac:picMkLst>
        </pc:picChg>
        <pc:picChg chg="add mod">
          <ac:chgData name="Peter EDMUNDS (HAB)" userId="57fb2244-f77a-4291-bf83-84bcf6856161" providerId="ADAL" clId="{52C20F11-51AF-4DDC-8A47-9B24E005DE9C}" dt="2020-02-08T17:51:20.210" v="834" actId="1076"/>
          <ac:picMkLst>
            <pc:docMk/>
            <pc:sldMk cId="4084410084" sldId="293"/>
            <ac:picMk id="8" creationId="{8766D48B-3FA9-4E4E-8339-3ECD061183D6}"/>
          </ac:picMkLst>
        </pc:picChg>
        <pc:picChg chg="add mod">
          <ac:chgData name="Peter EDMUNDS (HAB)" userId="57fb2244-f77a-4291-bf83-84bcf6856161" providerId="ADAL" clId="{52C20F11-51AF-4DDC-8A47-9B24E005DE9C}" dt="2020-02-08T17:51:22.516" v="835" actId="1076"/>
          <ac:picMkLst>
            <pc:docMk/>
            <pc:sldMk cId="4084410084" sldId="293"/>
            <ac:picMk id="9" creationId="{BE7E9E70-6536-4726-AA07-9177BD29B02A}"/>
          </ac:picMkLst>
        </pc:picChg>
        <pc:picChg chg="add mod">
          <ac:chgData name="Peter EDMUNDS (HAB)" userId="57fb2244-f77a-4291-bf83-84bcf6856161" providerId="ADAL" clId="{52C20F11-51AF-4DDC-8A47-9B24E005DE9C}" dt="2020-02-08T17:51:50.387" v="848" actId="1076"/>
          <ac:picMkLst>
            <pc:docMk/>
            <pc:sldMk cId="4084410084" sldId="293"/>
            <ac:picMk id="10" creationId="{467995F0-D027-4A90-84E7-ADB44A73E114}"/>
          </ac:picMkLst>
        </pc:picChg>
        <pc:picChg chg="add mod">
          <ac:chgData name="Peter EDMUNDS (HAB)" userId="57fb2244-f77a-4291-bf83-84bcf6856161" providerId="ADAL" clId="{52C20F11-51AF-4DDC-8A47-9B24E005DE9C}" dt="2020-02-08T17:51:57.430" v="850" actId="1076"/>
          <ac:picMkLst>
            <pc:docMk/>
            <pc:sldMk cId="4084410084" sldId="293"/>
            <ac:picMk id="11" creationId="{02BC4A22-1673-42F9-A2A0-90018B434943}"/>
          </ac:picMkLst>
        </pc:picChg>
        <pc:picChg chg="add mod">
          <ac:chgData name="Peter EDMUNDS (HAB)" userId="57fb2244-f77a-4291-bf83-84bcf6856161" providerId="ADAL" clId="{52C20F11-51AF-4DDC-8A47-9B24E005DE9C}" dt="2020-02-08T17:52:47.709" v="856" actId="1076"/>
          <ac:picMkLst>
            <pc:docMk/>
            <pc:sldMk cId="4084410084" sldId="293"/>
            <ac:picMk id="12" creationId="{447CE859-69FB-4E76-B5AE-CADBE6EA9818}"/>
          </ac:picMkLst>
        </pc:picChg>
        <pc:picChg chg="add del mod">
          <ac:chgData name="Peter EDMUNDS (HAB)" userId="57fb2244-f77a-4291-bf83-84bcf6856161" providerId="ADAL" clId="{52C20F11-51AF-4DDC-8A47-9B24E005DE9C}" dt="2020-02-08T18:05:11.288" v="953" actId="478"/>
          <ac:picMkLst>
            <pc:docMk/>
            <pc:sldMk cId="4084410084" sldId="293"/>
            <ac:picMk id="13" creationId="{76CA13DA-806A-496F-AAE8-7450BAB6120F}"/>
          </ac:picMkLst>
        </pc:picChg>
      </pc:sldChg>
      <pc:sldChg chg="add del">
        <pc:chgData name="Peter EDMUNDS (HAB)" userId="57fb2244-f77a-4291-bf83-84bcf6856161" providerId="ADAL" clId="{52C20F11-51AF-4DDC-8A47-9B24E005DE9C}" dt="2020-02-08T17:41:36.688" v="712"/>
        <pc:sldMkLst>
          <pc:docMk/>
          <pc:sldMk cId="1358888283" sldId="294"/>
        </pc:sldMkLst>
      </pc:sldChg>
      <pc:sldChg chg="addSp modSp add del">
        <pc:chgData name="Peter EDMUNDS (HAB)" userId="57fb2244-f77a-4291-bf83-84bcf6856161" providerId="ADAL" clId="{52C20F11-51AF-4DDC-8A47-9B24E005DE9C}" dt="2020-02-08T18:05:46.802" v="960" actId="2696"/>
        <pc:sldMkLst>
          <pc:docMk/>
          <pc:sldMk cId="1866666054" sldId="294"/>
        </pc:sldMkLst>
        <pc:picChg chg="add mod">
          <ac:chgData name="Peter EDMUNDS (HAB)" userId="57fb2244-f77a-4291-bf83-84bcf6856161" providerId="ADAL" clId="{52C20F11-51AF-4DDC-8A47-9B24E005DE9C}" dt="2020-02-08T17:57:23.434" v="864" actId="1076"/>
          <ac:picMkLst>
            <pc:docMk/>
            <pc:sldMk cId="1866666054" sldId="294"/>
            <ac:picMk id="5" creationId="{E50B1EC0-C16E-43E2-BE0C-BE48B2475A84}"/>
          </ac:picMkLst>
        </pc:picChg>
        <pc:picChg chg="add mod modCrop">
          <ac:chgData name="Peter EDMUNDS (HAB)" userId="57fb2244-f77a-4291-bf83-84bcf6856161" providerId="ADAL" clId="{52C20F11-51AF-4DDC-8A47-9B24E005DE9C}" dt="2020-02-08T18:02:18.735" v="895" actId="1076"/>
          <ac:picMkLst>
            <pc:docMk/>
            <pc:sldMk cId="1866666054" sldId="294"/>
            <ac:picMk id="6" creationId="{C593224C-A063-4352-9CEB-508350614DFE}"/>
          </ac:picMkLst>
        </pc:picChg>
      </pc:sldChg>
      <pc:sldChg chg="add ord">
        <pc:chgData name="Peter EDMUNDS (HAB)" userId="57fb2244-f77a-4291-bf83-84bcf6856161" providerId="ADAL" clId="{52C20F11-51AF-4DDC-8A47-9B24E005DE9C}" dt="2020-02-08T17:47:51.968" v="750"/>
        <pc:sldMkLst>
          <pc:docMk/>
          <pc:sldMk cId="2386292464" sldId="295"/>
        </pc:sldMkLst>
      </pc:sldChg>
      <pc:sldChg chg="addSp modSp add">
        <pc:chgData name="Peter EDMUNDS (HAB)" userId="57fb2244-f77a-4291-bf83-84bcf6856161" providerId="ADAL" clId="{52C20F11-51AF-4DDC-8A47-9B24E005DE9C}" dt="2020-02-08T18:00:41.534" v="890" actId="732"/>
        <pc:sldMkLst>
          <pc:docMk/>
          <pc:sldMk cId="3885466694" sldId="296"/>
        </pc:sldMkLst>
        <pc:picChg chg="add mod">
          <ac:chgData name="Peter EDMUNDS (HAB)" userId="57fb2244-f77a-4291-bf83-84bcf6856161" providerId="ADAL" clId="{52C20F11-51AF-4DDC-8A47-9B24E005DE9C}" dt="2020-02-08T18:00:07.549" v="879" actId="14100"/>
          <ac:picMkLst>
            <pc:docMk/>
            <pc:sldMk cId="3885466694" sldId="296"/>
            <ac:picMk id="5" creationId="{7E892EE6-F971-464A-9E83-80C764689F0F}"/>
          </ac:picMkLst>
        </pc:picChg>
        <pc:picChg chg="add mod modCrop">
          <ac:chgData name="Peter EDMUNDS (HAB)" userId="57fb2244-f77a-4291-bf83-84bcf6856161" providerId="ADAL" clId="{52C20F11-51AF-4DDC-8A47-9B24E005DE9C}" dt="2020-02-08T18:00:31.040" v="887" actId="1076"/>
          <ac:picMkLst>
            <pc:docMk/>
            <pc:sldMk cId="3885466694" sldId="296"/>
            <ac:picMk id="6" creationId="{DA532AAC-2442-42FE-8647-A34E85F86707}"/>
          </ac:picMkLst>
        </pc:picChg>
        <pc:picChg chg="add mod">
          <ac:chgData name="Peter EDMUNDS (HAB)" userId="57fb2244-f77a-4291-bf83-84bcf6856161" providerId="ADAL" clId="{52C20F11-51AF-4DDC-8A47-9B24E005DE9C}" dt="2020-02-08T18:00:26.570" v="886" actId="14100"/>
          <ac:picMkLst>
            <pc:docMk/>
            <pc:sldMk cId="3885466694" sldId="296"/>
            <ac:picMk id="7" creationId="{8AE440E5-2C78-4493-ACD1-6B6A8FA260F1}"/>
          </ac:picMkLst>
        </pc:picChg>
        <pc:picChg chg="add mod modCrop">
          <ac:chgData name="Peter EDMUNDS (HAB)" userId="57fb2244-f77a-4291-bf83-84bcf6856161" providerId="ADAL" clId="{52C20F11-51AF-4DDC-8A47-9B24E005DE9C}" dt="2020-02-08T18:00:41.534" v="890" actId="732"/>
          <ac:picMkLst>
            <pc:docMk/>
            <pc:sldMk cId="3885466694" sldId="296"/>
            <ac:picMk id="8" creationId="{B5745AFF-7F8B-49AA-A610-E65A707641A3}"/>
          </ac:picMkLst>
        </pc:picChg>
      </pc:sldChg>
      <pc:sldChg chg="addSp modSp add del">
        <pc:chgData name="Peter EDMUNDS (HAB)" userId="57fb2244-f77a-4291-bf83-84bcf6856161" providerId="ADAL" clId="{52C20F11-51AF-4DDC-8A47-9B24E005DE9C}" dt="2020-02-08T18:00:48.526" v="891" actId="2696"/>
        <pc:sldMkLst>
          <pc:docMk/>
          <pc:sldMk cId="2852764366" sldId="297"/>
        </pc:sldMkLst>
        <pc:picChg chg="add mod">
          <ac:chgData name="Peter EDMUNDS (HAB)" userId="57fb2244-f77a-4291-bf83-84bcf6856161" providerId="ADAL" clId="{52C20F11-51AF-4DDC-8A47-9B24E005DE9C}" dt="2020-02-08T17:59:08.449" v="873" actId="1076"/>
          <ac:picMkLst>
            <pc:docMk/>
            <pc:sldMk cId="2852764366" sldId="297"/>
            <ac:picMk id="5" creationId="{A4CC4AE0-B791-43AA-BF4D-B7499C21E11F}"/>
          </ac:picMkLst>
        </pc:picChg>
        <pc:picChg chg="add mod modCrop">
          <ac:chgData name="Peter EDMUNDS (HAB)" userId="57fb2244-f77a-4291-bf83-84bcf6856161" providerId="ADAL" clId="{52C20F11-51AF-4DDC-8A47-9B24E005DE9C}" dt="2020-02-08T17:59:34.729" v="876" actId="732"/>
          <ac:picMkLst>
            <pc:docMk/>
            <pc:sldMk cId="2852764366" sldId="297"/>
            <ac:picMk id="6" creationId="{FB44CC00-6C87-41BB-AD58-E163A99E96BD}"/>
          </ac:picMkLst>
        </pc:picChg>
      </pc:sldChg>
      <pc:sldChg chg="delSp modSp add del ord">
        <pc:chgData name="Peter EDMUNDS (HAB)" userId="57fb2244-f77a-4291-bf83-84bcf6856161" providerId="ADAL" clId="{52C20F11-51AF-4DDC-8A47-9B24E005DE9C}" dt="2020-02-08T18:05:50.673" v="961" actId="2696"/>
        <pc:sldMkLst>
          <pc:docMk/>
          <pc:sldMk cId="4264168312" sldId="297"/>
        </pc:sldMkLst>
        <pc:spChg chg="mod">
          <ac:chgData name="Peter EDMUNDS (HAB)" userId="57fb2244-f77a-4291-bf83-84bcf6856161" providerId="ADAL" clId="{52C20F11-51AF-4DDC-8A47-9B24E005DE9C}" dt="2020-02-08T18:02:50.196" v="935" actId="20577"/>
          <ac:spMkLst>
            <pc:docMk/>
            <pc:sldMk cId="4264168312" sldId="29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03:08.912" v="942" actId="20577"/>
          <ac:spMkLst>
            <pc:docMk/>
            <pc:sldMk cId="4264168312" sldId="297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8" creationId="{8766D48B-3FA9-4E4E-8339-3ECD061183D6}"/>
          </ac:picMkLst>
        </pc:pic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9" creationId="{BE7E9E70-6536-4726-AA07-9177BD29B02A}"/>
          </ac:picMkLst>
        </pc:picChg>
        <pc:picChg chg="del">
          <ac:chgData name="Peter EDMUNDS (HAB)" userId="57fb2244-f77a-4291-bf83-84bcf6856161" providerId="ADAL" clId="{52C20F11-51AF-4DDC-8A47-9B24E005DE9C}" dt="2020-02-08T18:02:57.687" v="939" actId="478"/>
          <ac:picMkLst>
            <pc:docMk/>
            <pc:sldMk cId="4264168312" sldId="297"/>
            <ac:picMk id="10" creationId="{467995F0-D027-4A90-84E7-ADB44A73E114}"/>
          </ac:picMkLst>
        </pc:picChg>
        <pc:picChg chg="del">
          <ac:chgData name="Peter EDMUNDS (HAB)" userId="57fb2244-f77a-4291-bf83-84bcf6856161" providerId="ADAL" clId="{52C20F11-51AF-4DDC-8A47-9B24E005DE9C}" dt="2020-02-08T18:02:57.687" v="939" actId="478"/>
          <ac:picMkLst>
            <pc:docMk/>
            <pc:sldMk cId="4264168312" sldId="297"/>
            <ac:picMk id="11" creationId="{02BC4A22-1673-42F9-A2A0-90018B434943}"/>
          </ac:picMkLst>
        </pc:pic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12" creationId="{447CE859-69FB-4E76-B5AE-CADBE6EA9818}"/>
          </ac:picMkLst>
        </pc:pic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13" creationId="{76CA13DA-806A-496F-AAE8-7450BAB6120F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04:18.188" v="952" actId="1076"/>
        <pc:sldMkLst>
          <pc:docMk/>
          <pc:sldMk cId="1179757989" sldId="298"/>
        </pc:sldMkLst>
        <pc:spChg chg="del">
          <ac:chgData name="Peter EDMUNDS (HAB)" userId="57fb2244-f77a-4291-bf83-84bcf6856161" providerId="ADAL" clId="{52C20F11-51AF-4DDC-8A47-9B24E005DE9C}" dt="2020-02-08T18:03:50.463" v="944" actId="478"/>
          <ac:spMkLst>
            <pc:docMk/>
            <pc:sldMk cId="1179757989" sldId="298"/>
            <ac:spMk id="2" creationId="{5B9B5A8A-6E80-4A07-8119-440AE83DE1E1}"/>
          </ac:spMkLst>
        </pc:spChg>
        <pc:spChg chg="del">
          <ac:chgData name="Peter EDMUNDS (HAB)" userId="57fb2244-f77a-4291-bf83-84bcf6856161" providerId="ADAL" clId="{52C20F11-51AF-4DDC-8A47-9B24E005DE9C}" dt="2020-02-08T18:03:50.463" v="944" actId="478"/>
          <ac:spMkLst>
            <pc:docMk/>
            <pc:sldMk cId="1179757989" sldId="298"/>
            <ac:spMk id="3" creationId="{29D0ABCE-BEF9-4BB9-80C4-368E5CA72514}"/>
          </ac:spMkLst>
        </pc:spChg>
        <pc:spChg chg="add del mod">
          <ac:chgData name="Peter EDMUNDS (HAB)" userId="57fb2244-f77a-4291-bf83-84bcf6856161" providerId="ADAL" clId="{52C20F11-51AF-4DDC-8A47-9B24E005DE9C}" dt="2020-02-08T18:03:53.596" v="945" actId="478"/>
          <ac:spMkLst>
            <pc:docMk/>
            <pc:sldMk cId="1179757989" sldId="298"/>
            <ac:spMk id="6" creationId="{282DEDF7-C390-4768-AB5D-B4C840C6A8E1}"/>
          </ac:spMkLst>
        </pc:spChg>
        <pc:spChg chg="add del mod">
          <ac:chgData name="Peter EDMUNDS (HAB)" userId="57fb2244-f77a-4291-bf83-84bcf6856161" providerId="ADAL" clId="{52C20F11-51AF-4DDC-8A47-9B24E005DE9C}" dt="2020-02-08T18:03:53.596" v="945" actId="478"/>
          <ac:spMkLst>
            <pc:docMk/>
            <pc:sldMk cId="1179757989" sldId="298"/>
            <ac:spMk id="14" creationId="{4F20C985-62E6-499F-B0F6-E5FED3713D23}"/>
          </ac:spMkLst>
        </pc:spChg>
        <pc:picChg chg="del">
          <ac:chgData name="Peter EDMUNDS (HAB)" userId="57fb2244-f77a-4291-bf83-84bcf6856161" providerId="ADAL" clId="{52C20F11-51AF-4DDC-8A47-9B24E005DE9C}" dt="2020-02-08T18:03:50.463" v="944" actId="478"/>
          <ac:picMkLst>
            <pc:docMk/>
            <pc:sldMk cId="1179757989" sldId="298"/>
            <ac:picMk id="8" creationId="{8766D48B-3FA9-4E4E-8339-3ECD061183D6}"/>
          </ac:picMkLst>
        </pc:picChg>
        <pc:picChg chg="del">
          <ac:chgData name="Peter EDMUNDS (HAB)" userId="57fb2244-f77a-4291-bf83-84bcf6856161" providerId="ADAL" clId="{52C20F11-51AF-4DDC-8A47-9B24E005DE9C}" dt="2020-02-08T18:03:50.463" v="944" actId="478"/>
          <ac:picMkLst>
            <pc:docMk/>
            <pc:sldMk cId="1179757989" sldId="298"/>
            <ac:picMk id="9" creationId="{BE7E9E70-6536-4726-AA07-9177BD29B02A}"/>
          </ac:picMkLst>
        </pc:picChg>
        <pc:picChg chg="del">
          <ac:chgData name="Peter EDMUNDS (HAB)" userId="57fb2244-f77a-4291-bf83-84bcf6856161" providerId="ADAL" clId="{52C20F11-51AF-4DDC-8A47-9B24E005DE9C}" dt="2020-02-08T18:03:55.521" v="946" actId="478"/>
          <ac:picMkLst>
            <pc:docMk/>
            <pc:sldMk cId="1179757989" sldId="298"/>
            <ac:picMk id="10" creationId="{467995F0-D027-4A90-84E7-ADB44A73E114}"/>
          </ac:picMkLst>
        </pc:picChg>
        <pc:picChg chg="del">
          <ac:chgData name="Peter EDMUNDS (HAB)" userId="57fb2244-f77a-4291-bf83-84bcf6856161" providerId="ADAL" clId="{52C20F11-51AF-4DDC-8A47-9B24E005DE9C}" dt="2020-02-08T18:03:55.521" v="946" actId="478"/>
          <ac:picMkLst>
            <pc:docMk/>
            <pc:sldMk cId="1179757989" sldId="298"/>
            <ac:picMk id="11" creationId="{02BC4A22-1673-42F9-A2A0-90018B434943}"/>
          </ac:picMkLst>
        </pc:picChg>
        <pc:picChg chg="del">
          <ac:chgData name="Peter EDMUNDS (HAB)" userId="57fb2244-f77a-4291-bf83-84bcf6856161" providerId="ADAL" clId="{52C20F11-51AF-4DDC-8A47-9B24E005DE9C}" dt="2020-02-08T18:03:50.463" v="944" actId="478"/>
          <ac:picMkLst>
            <pc:docMk/>
            <pc:sldMk cId="1179757989" sldId="298"/>
            <ac:picMk id="12" creationId="{447CE859-69FB-4E76-B5AE-CADBE6EA9818}"/>
          </ac:picMkLst>
        </pc:picChg>
        <pc:picChg chg="mod ord">
          <ac:chgData name="Peter EDMUNDS (HAB)" userId="57fb2244-f77a-4291-bf83-84bcf6856161" providerId="ADAL" clId="{52C20F11-51AF-4DDC-8A47-9B24E005DE9C}" dt="2020-02-08T18:04:13.386" v="951" actId="166"/>
          <ac:picMkLst>
            <pc:docMk/>
            <pc:sldMk cId="1179757989" sldId="298"/>
            <ac:picMk id="13" creationId="{76CA13DA-806A-496F-AAE8-7450BAB6120F}"/>
          </ac:picMkLst>
        </pc:picChg>
        <pc:picChg chg="add mod">
          <ac:chgData name="Peter EDMUNDS (HAB)" userId="57fb2244-f77a-4291-bf83-84bcf6856161" providerId="ADAL" clId="{52C20F11-51AF-4DDC-8A47-9B24E005DE9C}" dt="2020-02-08T18:04:18.188" v="952" actId="1076"/>
          <ac:picMkLst>
            <pc:docMk/>
            <pc:sldMk cId="1179757989" sldId="298"/>
            <ac:picMk id="15" creationId="{92E40FD4-39DD-4DF1-9E02-4033A74AD32E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18:34.647" v="1095" actId="20577"/>
        <pc:sldMkLst>
          <pc:docMk/>
          <pc:sldMk cId="604257476" sldId="299"/>
        </pc:sldMkLst>
        <pc:spChg chg="mod">
          <ac:chgData name="Peter EDMUNDS (HAB)" userId="57fb2244-f77a-4291-bf83-84bcf6856161" providerId="ADAL" clId="{52C20F11-51AF-4DDC-8A47-9B24E005DE9C}" dt="2020-02-08T18:18:34.647" v="1095" actId="20577"/>
          <ac:spMkLst>
            <pc:docMk/>
            <pc:sldMk cId="604257476" sldId="299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07:17" v="1011" actId="1076"/>
          <ac:spMkLst>
            <pc:docMk/>
            <pc:sldMk cId="604257476" sldId="299"/>
            <ac:spMk id="3" creationId="{29D0ABCE-BEF9-4BB9-80C4-368E5CA72514}"/>
          </ac:spMkLst>
        </pc:spChg>
        <pc:spChg chg="del">
          <ac:chgData name="Peter EDMUNDS (HAB)" userId="57fb2244-f77a-4291-bf83-84bcf6856161" providerId="ADAL" clId="{52C20F11-51AF-4DDC-8A47-9B24E005DE9C}" dt="2020-02-08T18:06:20.176" v="993" actId="478"/>
          <ac:spMkLst>
            <pc:docMk/>
            <pc:sldMk cId="604257476" sldId="299"/>
            <ac:spMk id="5" creationId="{E97DDEA1-9799-4ACE-91E6-EA82DA05E5F7}"/>
          </ac:spMkLst>
        </pc:spChg>
        <pc:picChg chg="del">
          <ac:chgData name="Peter EDMUNDS (HAB)" userId="57fb2244-f77a-4291-bf83-84bcf6856161" providerId="ADAL" clId="{52C20F11-51AF-4DDC-8A47-9B24E005DE9C}" dt="2020-02-08T18:06:20.176" v="993" actId="478"/>
          <ac:picMkLst>
            <pc:docMk/>
            <pc:sldMk cId="604257476" sldId="299"/>
            <ac:picMk id="6" creationId="{D3318866-7898-4C10-9DFF-770F332BF811}"/>
          </ac:picMkLst>
        </pc:picChg>
        <pc:picChg chg="del">
          <ac:chgData name="Peter EDMUNDS (HAB)" userId="57fb2244-f77a-4291-bf83-84bcf6856161" providerId="ADAL" clId="{52C20F11-51AF-4DDC-8A47-9B24E005DE9C}" dt="2020-02-08T18:06:20.176" v="993" actId="478"/>
          <ac:picMkLst>
            <pc:docMk/>
            <pc:sldMk cId="604257476" sldId="299"/>
            <ac:picMk id="7" creationId="{17CDF36A-06DE-4963-A271-2877FEC0B8F9}"/>
          </ac:picMkLst>
        </pc:picChg>
        <pc:picChg chg="add mod">
          <ac:chgData name="Peter EDMUNDS (HAB)" userId="57fb2244-f77a-4291-bf83-84bcf6856161" providerId="ADAL" clId="{52C20F11-51AF-4DDC-8A47-9B24E005DE9C}" dt="2020-02-08T18:10:23.344" v="1045" actId="1076"/>
          <ac:picMkLst>
            <pc:docMk/>
            <pc:sldMk cId="604257476" sldId="299"/>
            <ac:picMk id="8" creationId="{9265842C-ECCC-4739-8BB4-6B6239D1363A}"/>
          </ac:picMkLst>
        </pc:picChg>
        <pc:picChg chg="add mod">
          <ac:chgData name="Peter EDMUNDS (HAB)" userId="57fb2244-f77a-4291-bf83-84bcf6856161" providerId="ADAL" clId="{52C20F11-51AF-4DDC-8A47-9B24E005DE9C}" dt="2020-02-08T18:10:23.759" v="1046" actId="1076"/>
          <ac:picMkLst>
            <pc:docMk/>
            <pc:sldMk cId="604257476" sldId="299"/>
            <ac:picMk id="9" creationId="{C1F8FFCF-7188-4363-8ED8-B71E98FBB34A}"/>
          </ac:picMkLst>
        </pc:picChg>
        <pc:picChg chg="add mod">
          <ac:chgData name="Peter EDMUNDS (HAB)" userId="57fb2244-f77a-4291-bf83-84bcf6856161" providerId="ADAL" clId="{52C20F11-51AF-4DDC-8A47-9B24E005DE9C}" dt="2020-02-08T18:10:23.008" v="1044" actId="1076"/>
          <ac:picMkLst>
            <pc:docMk/>
            <pc:sldMk cId="604257476" sldId="299"/>
            <ac:picMk id="10" creationId="{DFA6572C-E4A5-4FD4-A0D6-89B3418C1E4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18:39.780" v="1097" actId="20577"/>
        <pc:sldMkLst>
          <pc:docMk/>
          <pc:sldMk cId="3632554939" sldId="300"/>
        </pc:sldMkLst>
        <pc:spChg chg="mod">
          <ac:chgData name="Peter EDMUNDS (HAB)" userId="57fb2244-f77a-4291-bf83-84bcf6856161" providerId="ADAL" clId="{52C20F11-51AF-4DDC-8A47-9B24E005DE9C}" dt="2020-02-08T18:18:39.780" v="1097" actId="20577"/>
          <ac:spMkLst>
            <pc:docMk/>
            <pc:sldMk cId="3632554939" sldId="300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13:11.312" v="1080" actId="20577"/>
          <ac:spMkLst>
            <pc:docMk/>
            <pc:sldMk cId="3632554939" sldId="300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8:17:15.729" v="1085" actId="1076"/>
          <ac:picMkLst>
            <pc:docMk/>
            <pc:sldMk cId="3632554939" sldId="300"/>
            <ac:picMk id="5" creationId="{CA183755-EFE7-4B09-9488-E1FEE679A97B}"/>
          </ac:picMkLst>
        </pc:picChg>
        <pc:picChg chg="add mod">
          <ac:chgData name="Peter EDMUNDS (HAB)" userId="57fb2244-f77a-4291-bf83-84bcf6856161" providerId="ADAL" clId="{52C20F11-51AF-4DDC-8A47-9B24E005DE9C}" dt="2020-02-08T18:17:39.596" v="1090" actId="14100"/>
          <ac:picMkLst>
            <pc:docMk/>
            <pc:sldMk cId="3632554939" sldId="300"/>
            <ac:picMk id="6" creationId="{37A960FE-6E4F-41BC-A732-BEC4F9B5F77A}"/>
          </ac:picMkLst>
        </pc:picChg>
        <pc:picChg chg="del">
          <ac:chgData name="Peter EDMUNDS (HAB)" userId="57fb2244-f77a-4291-bf83-84bcf6856161" providerId="ADAL" clId="{52C20F11-51AF-4DDC-8A47-9B24E005DE9C}" dt="2020-02-08T18:13:14.187" v="1081" actId="478"/>
          <ac:picMkLst>
            <pc:docMk/>
            <pc:sldMk cId="3632554939" sldId="300"/>
            <ac:picMk id="8" creationId="{9265842C-ECCC-4739-8BB4-6B6239D1363A}"/>
          </ac:picMkLst>
        </pc:picChg>
        <pc:picChg chg="del">
          <ac:chgData name="Peter EDMUNDS (HAB)" userId="57fb2244-f77a-4291-bf83-84bcf6856161" providerId="ADAL" clId="{52C20F11-51AF-4DDC-8A47-9B24E005DE9C}" dt="2020-02-08T18:13:14.187" v="1081" actId="478"/>
          <ac:picMkLst>
            <pc:docMk/>
            <pc:sldMk cId="3632554939" sldId="300"/>
            <ac:picMk id="9" creationId="{C1F8FFCF-7188-4363-8ED8-B71E98FBB34A}"/>
          </ac:picMkLst>
        </pc:picChg>
        <pc:picChg chg="del">
          <ac:chgData name="Peter EDMUNDS (HAB)" userId="57fb2244-f77a-4291-bf83-84bcf6856161" providerId="ADAL" clId="{52C20F11-51AF-4DDC-8A47-9B24E005DE9C}" dt="2020-02-08T18:13:16.161" v="1082" actId="478"/>
          <ac:picMkLst>
            <pc:docMk/>
            <pc:sldMk cId="3632554939" sldId="300"/>
            <ac:picMk id="10" creationId="{DFA6572C-E4A5-4FD4-A0D6-89B3418C1E4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24:59.235" v="1166" actId="1076"/>
        <pc:sldMkLst>
          <pc:docMk/>
          <pc:sldMk cId="3768568977" sldId="301"/>
        </pc:sldMkLst>
        <pc:spChg chg="mod">
          <ac:chgData name="Peter EDMUNDS (HAB)" userId="57fb2244-f77a-4291-bf83-84bcf6856161" providerId="ADAL" clId="{52C20F11-51AF-4DDC-8A47-9B24E005DE9C}" dt="2020-02-08T18:19:01.969" v="1138" actId="14100"/>
          <ac:spMkLst>
            <pc:docMk/>
            <pc:sldMk cId="3768568977" sldId="301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19:41.430" v="1156" actId="20577"/>
          <ac:spMkLst>
            <pc:docMk/>
            <pc:sldMk cId="3768568977" sldId="301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19:20.502" v="1145" actId="478"/>
          <ac:picMkLst>
            <pc:docMk/>
            <pc:sldMk cId="3768568977" sldId="301"/>
            <ac:picMk id="5" creationId="{CA183755-EFE7-4B09-9488-E1FEE679A97B}"/>
          </ac:picMkLst>
        </pc:picChg>
        <pc:picChg chg="del">
          <ac:chgData name="Peter EDMUNDS (HAB)" userId="57fb2244-f77a-4291-bf83-84bcf6856161" providerId="ADAL" clId="{52C20F11-51AF-4DDC-8A47-9B24E005DE9C}" dt="2020-02-08T18:19:20.502" v="1145" actId="478"/>
          <ac:picMkLst>
            <pc:docMk/>
            <pc:sldMk cId="3768568977" sldId="301"/>
            <ac:picMk id="6" creationId="{37A960FE-6E4F-41BC-A732-BEC4F9B5F77A}"/>
          </ac:picMkLst>
        </pc:picChg>
        <pc:picChg chg="add mod">
          <ac:chgData name="Peter EDMUNDS (HAB)" userId="57fb2244-f77a-4291-bf83-84bcf6856161" providerId="ADAL" clId="{52C20F11-51AF-4DDC-8A47-9B24E005DE9C}" dt="2020-02-08T18:24:26.190" v="1159" actId="1076"/>
          <ac:picMkLst>
            <pc:docMk/>
            <pc:sldMk cId="3768568977" sldId="301"/>
            <ac:picMk id="7" creationId="{CBB817E1-AF70-460C-89E7-F1EA24131C01}"/>
          </ac:picMkLst>
        </pc:picChg>
        <pc:picChg chg="add mod ord">
          <ac:chgData name="Peter EDMUNDS (HAB)" userId="57fb2244-f77a-4291-bf83-84bcf6856161" providerId="ADAL" clId="{52C20F11-51AF-4DDC-8A47-9B24E005DE9C}" dt="2020-02-08T18:24:59.235" v="1166" actId="1076"/>
          <ac:picMkLst>
            <pc:docMk/>
            <pc:sldMk cId="3768568977" sldId="301"/>
            <ac:picMk id="8" creationId="{75348A08-89BD-400E-9755-EBF5CC460AF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32:35.884" v="1202"/>
        <pc:sldMkLst>
          <pc:docMk/>
          <pc:sldMk cId="365367600" sldId="302"/>
        </pc:sldMkLst>
        <pc:spChg chg="mod">
          <ac:chgData name="Peter EDMUNDS (HAB)" userId="57fb2244-f77a-4291-bf83-84bcf6856161" providerId="ADAL" clId="{52C20F11-51AF-4DDC-8A47-9B24E005DE9C}" dt="2020-02-08T18:26:18.027" v="1186" actId="20577"/>
          <ac:spMkLst>
            <pc:docMk/>
            <pc:sldMk cId="365367600" sldId="30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29:43.118" v="1201" actId="947"/>
          <ac:spMkLst>
            <pc:docMk/>
            <pc:sldMk cId="365367600" sldId="302"/>
            <ac:spMk id="3" creationId="{29D0ABCE-BEF9-4BB9-80C4-368E5CA72514}"/>
          </ac:spMkLst>
        </pc:spChg>
        <pc:picChg chg="add">
          <ac:chgData name="Peter EDMUNDS (HAB)" userId="57fb2244-f77a-4291-bf83-84bcf6856161" providerId="ADAL" clId="{52C20F11-51AF-4DDC-8A47-9B24E005DE9C}" dt="2020-02-08T18:32:35.884" v="1202"/>
          <ac:picMkLst>
            <pc:docMk/>
            <pc:sldMk cId="365367600" sldId="302"/>
            <ac:picMk id="5" creationId="{43D66361-CA36-474C-85F3-1ECCE5D5519C}"/>
          </ac:picMkLst>
        </pc:picChg>
        <pc:picChg chg="del">
          <ac:chgData name="Peter EDMUNDS (HAB)" userId="57fb2244-f77a-4291-bf83-84bcf6856161" providerId="ADAL" clId="{52C20F11-51AF-4DDC-8A47-9B24E005DE9C}" dt="2020-02-08T18:26:27.509" v="1189" actId="478"/>
          <ac:picMkLst>
            <pc:docMk/>
            <pc:sldMk cId="365367600" sldId="302"/>
            <ac:picMk id="7" creationId="{CBB817E1-AF70-460C-89E7-F1EA24131C01}"/>
          </ac:picMkLst>
        </pc:picChg>
        <pc:picChg chg="del">
          <ac:chgData name="Peter EDMUNDS (HAB)" userId="57fb2244-f77a-4291-bf83-84bcf6856161" providerId="ADAL" clId="{52C20F11-51AF-4DDC-8A47-9B24E005DE9C}" dt="2020-02-08T18:26:27.509" v="1189" actId="478"/>
          <ac:picMkLst>
            <pc:docMk/>
            <pc:sldMk cId="365367600" sldId="302"/>
            <ac:picMk id="8" creationId="{75348A08-89BD-400E-9755-EBF5CC460AF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35:19.283" v="1271" actId="167"/>
        <pc:sldMkLst>
          <pc:docMk/>
          <pc:sldMk cId="395276878" sldId="303"/>
        </pc:sldMkLst>
        <pc:spChg chg="mod">
          <ac:chgData name="Peter EDMUNDS (HAB)" userId="57fb2244-f77a-4291-bf83-84bcf6856161" providerId="ADAL" clId="{52C20F11-51AF-4DDC-8A47-9B24E005DE9C}" dt="2020-02-08T18:34:03.913" v="1261" actId="20577"/>
          <ac:spMkLst>
            <pc:docMk/>
            <pc:sldMk cId="395276878" sldId="30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33:38.341" v="1259" actId="27636"/>
          <ac:spMkLst>
            <pc:docMk/>
            <pc:sldMk cId="395276878" sldId="303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33:06.297" v="1233" actId="478"/>
          <ac:picMkLst>
            <pc:docMk/>
            <pc:sldMk cId="395276878" sldId="303"/>
            <ac:picMk id="5" creationId="{43D66361-CA36-474C-85F3-1ECCE5D5519C}"/>
          </ac:picMkLst>
        </pc:picChg>
        <pc:picChg chg="add mod ord">
          <ac:chgData name="Peter EDMUNDS (HAB)" userId="57fb2244-f77a-4291-bf83-84bcf6856161" providerId="ADAL" clId="{52C20F11-51AF-4DDC-8A47-9B24E005DE9C}" dt="2020-02-08T18:35:19.283" v="1271" actId="167"/>
          <ac:picMkLst>
            <pc:docMk/>
            <pc:sldMk cId="395276878" sldId="303"/>
            <ac:picMk id="6" creationId="{86DD2D3A-1A49-4035-BFED-23744CFD8ACA}"/>
          </ac:picMkLst>
        </pc:picChg>
        <pc:picChg chg="add mod ord">
          <ac:chgData name="Peter EDMUNDS (HAB)" userId="57fb2244-f77a-4291-bf83-84bcf6856161" providerId="ADAL" clId="{52C20F11-51AF-4DDC-8A47-9B24E005DE9C}" dt="2020-02-08T18:35:17.295" v="1270" actId="167"/>
          <ac:picMkLst>
            <pc:docMk/>
            <pc:sldMk cId="395276878" sldId="303"/>
            <ac:picMk id="7" creationId="{AF387B6F-F6F6-4480-91E9-301D2D2BABB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37:57.555" v="1312" actId="1076"/>
        <pc:sldMkLst>
          <pc:docMk/>
          <pc:sldMk cId="2416733020" sldId="304"/>
        </pc:sldMkLst>
        <pc:spChg chg="mod">
          <ac:chgData name="Peter EDMUNDS (HAB)" userId="57fb2244-f77a-4291-bf83-84bcf6856161" providerId="ADAL" clId="{52C20F11-51AF-4DDC-8A47-9B24E005DE9C}" dt="2020-02-08T18:36:13.859" v="1302" actId="20577"/>
          <ac:spMkLst>
            <pc:docMk/>
            <pc:sldMk cId="2416733020" sldId="30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36:56.300" v="1308" actId="27636"/>
          <ac:spMkLst>
            <pc:docMk/>
            <pc:sldMk cId="2416733020" sldId="304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8:37:57.555" v="1312" actId="1076"/>
          <ac:picMkLst>
            <pc:docMk/>
            <pc:sldMk cId="2416733020" sldId="304"/>
            <ac:picMk id="5" creationId="{F2F6CF99-B6C5-4500-94AB-C0E3EE2040EA}"/>
          </ac:picMkLst>
        </pc:picChg>
        <pc:picChg chg="del">
          <ac:chgData name="Peter EDMUNDS (HAB)" userId="57fb2244-f77a-4291-bf83-84bcf6856161" providerId="ADAL" clId="{52C20F11-51AF-4DDC-8A47-9B24E005DE9C}" dt="2020-02-08T18:36:16.309" v="1303" actId="478"/>
          <ac:picMkLst>
            <pc:docMk/>
            <pc:sldMk cId="2416733020" sldId="304"/>
            <ac:picMk id="6" creationId="{86DD2D3A-1A49-4035-BFED-23744CFD8ACA}"/>
          </ac:picMkLst>
        </pc:picChg>
        <pc:picChg chg="del">
          <ac:chgData name="Peter EDMUNDS (HAB)" userId="57fb2244-f77a-4291-bf83-84bcf6856161" providerId="ADAL" clId="{52C20F11-51AF-4DDC-8A47-9B24E005DE9C}" dt="2020-02-08T18:36:16.309" v="1303" actId="478"/>
          <ac:picMkLst>
            <pc:docMk/>
            <pc:sldMk cId="2416733020" sldId="304"/>
            <ac:picMk id="7" creationId="{AF387B6F-F6F6-4480-91E9-301D2D2BABB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41:25.864" v="1364" actId="167"/>
        <pc:sldMkLst>
          <pc:docMk/>
          <pc:sldMk cId="1980856717" sldId="305"/>
        </pc:sldMkLst>
        <pc:spChg chg="mod">
          <ac:chgData name="Peter EDMUNDS (HAB)" userId="57fb2244-f77a-4291-bf83-84bcf6856161" providerId="ADAL" clId="{52C20F11-51AF-4DDC-8A47-9B24E005DE9C}" dt="2020-02-08T18:39:34.152" v="1348" actId="20577"/>
          <ac:spMkLst>
            <pc:docMk/>
            <pc:sldMk cId="1980856717" sldId="30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40:26.858" v="1356" actId="20577"/>
          <ac:spMkLst>
            <pc:docMk/>
            <pc:sldMk cId="1980856717" sldId="305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39:53.559" v="1353" actId="478"/>
          <ac:picMkLst>
            <pc:docMk/>
            <pc:sldMk cId="1980856717" sldId="305"/>
            <ac:picMk id="5" creationId="{F2F6CF99-B6C5-4500-94AB-C0E3EE2040EA}"/>
          </ac:picMkLst>
        </pc:picChg>
        <pc:picChg chg="add mod">
          <ac:chgData name="Peter EDMUNDS (HAB)" userId="57fb2244-f77a-4291-bf83-84bcf6856161" providerId="ADAL" clId="{52C20F11-51AF-4DDC-8A47-9B24E005DE9C}" dt="2020-02-08T18:41:08.709" v="1359" actId="1076"/>
          <ac:picMkLst>
            <pc:docMk/>
            <pc:sldMk cId="1980856717" sldId="305"/>
            <ac:picMk id="6" creationId="{0F55482D-A171-4FFF-AA1A-50D8BA81DE84}"/>
          </ac:picMkLst>
        </pc:picChg>
        <pc:picChg chg="add mod ord">
          <ac:chgData name="Peter EDMUNDS (HAB)" userId="57fb2244-f77a-4291-bf83-84bcf6856161" providerId="ADAL" clId="{52C20F11-51AF-4DDC-8A47-9B24E005DE9C}" dt="2020-02-08T18:41:25.864" v="1364" actId="167"/>
          <ac:picMkLst>
            <pc:docMk/>
            <pc:sldMk cId="1980856717" sldId="305"/>
            <ac:picMk id="7" creationId="{7C80360F-6F39-40E3-A3C3-C536849DF4D1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06:12.208" v="1423" actId="14100"/>
        <pc:sldMkLst>
          <pc:docMk/>
          <pc:sldMk cId="4027448013" sldId="306"/>
        </pc:sldMkLst>
        <pc:spChg chg="mod">
          <ac:chgData name="Peter EDMUNDS (HAB)" userId="57fb2244-f77a-4291-bf83-84bcf6856161" providerId="ADAL" clId="{52C20F11-51AF-4DDC-8A47-9B24E005DE9C}" dt="2020-02-08T18:41:47.061" v="1393" actId="20577"/>
          <ac:spMkLst>
            <pc:docMk/>
            <pc:sldMk cId="4027448013" sldId="30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43:52.968" v="1410" actId="6549"/>
          <ac:spMkLst>
            <pc:docMk/>
            <pc:sldMk cId="4027448013" sldId="306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9:06:12.208" v="1423" actId="14100"/>
          <ac:picMkLst>
            <pc:docMk/>
            <pc:sldMk cId="4027448013" sldId="306"/>
            <ac:picMk id="5" creationId="{8618F639-4F81-4C2B-8FBE-59B5BDF362AB}"/>
          </ac:picMkLst>
        </pc:picChg>
        <pc:picChg chg="del">
          <ac:chgData name="Peter EDMUNDS (HAB)" userId="57fb2244-f77a-4291-bf83-84bcf6856161" providerId="ADAL" clId="{52C20F11-51AF-4DDC-8A47-9B24E005DE9C}" dt="2020-02-08T18:43:56.483" v="1411" actId="478"/>
          <ac:picMkLst>
            <pc:docMk/>
            <pc:sldMk cId="4027448013" sldId="306"/>
            <ac:picMk id="6" creationId="{0F55482D-A171-4FFF-AA1A-50D8BA81DE84}"/>
          </ac:picMkLst>
        </pc:picChg>
        <pc:picChg chg="del">
          <ac:chgData name="Peter EDMUNDS (HAB)" userId="57fb2244-f77a-4291-bf83-84bcf6856161" providerId="ADAL" clId="{52C20F11-51AF-4DDC-8A47-9B24E005DE9C}" dt="2020-02-08T18:43:56.483" v="1411" actId="478"/>
          <ac:picMkLst>
            <pc:docMk/>
            <pc:sldMk cId="4027448013" sldId="306"/>
            <ac:picMk id="7" creationId="{7C80360F-6F39-40E3-A3C3-C536849DF4D1}"/>
          </ac:picMkLst>
        </pc:picChg>
        <pc:picChg chg="add mod">
          <ac:chgData name="Peter EDMUNDS (HAB)" userId="57fb2244-f77a-4291-bf83-84bcf6856161" providerId="ADAL" clId="{52C20F11-51AF-4DDC-8A47-9B24E005DE9C}" dt="2020-02-08T19:05:59.796" v="1419" actId="1076"/>
          <ac:picMkLst>
            <pc:docMk/>
            <pc:sldMk cId="4027448013" sldId="306"/>
            <ac:picMk id="8" creationId="{AD768AB5-F503-49BA-89C4-C5BC730DEC3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11:30.178" v="1472" actId="14100"/>
        <pc:sldMkLst>
          <pc:docMk/>
          <pc:sldMk cId="3135215291" sldId="307"/>
        </pc:sldMkLst>
        <pc:spChg chg="mod">
          <ac:chgData name="Peter EDMUNDS (HAB)" userId="57fb2244-f77a-4291-bf83-84bcf6856161" providerId="ADAL" clId="{52C20F11-51AF-4DDC-8A47-9B24E005DE9C}" dt="2020-02-08T19:07:59.658" v="1461" actId="20577"/>
          <ac:spMkLst>
            <pc:docMk/>
            <pc:sldMk cId="3135215291" sldId="30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08:13.271" v="1465" actId="255"/>
          <ac:spMkLst>
            <pc:docMk/>
            <pc:sldMk cId="3135215291" sldId="307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07:44.248" v="1425" actId="478"/>
          <ac:picMkLst>
            <pc:docMk/>
            <pc:sldMk cId="3135215291" sldId="307"/>
            <ac:picMk id="5" creationId="{8618F639-4F81-4C2B-8FBE-59B5BDF362AB}"/>
          </ac:picMkLst>
        </pc:picChg>
        <pc:picChg chg="add mod">
          <ac:chgData name="Peter EDMUNDS (HAB)" userId="57fb2244-f77a-4291-bf83-84bcf6856161" providerId="ADAL" clId="{52C20F11-51AF-4DDC-8A47-9B24E005DE9C}" dt="2020-02-08T19:11:08.784" v="1468" actId="1076"/>
          <ac:picMkLst>
            <pc:docMk/>
            <pc:sldMk cId="3135215291" sldId="307"/>
            <ac:picMk id="6" creationId="{37FC1731-94E8-41A3-BA30-678606D2D459}"/>
          </ac:picMkLst>
        </pc:picChg>
        <pc:picChg chg="add mod">
          <ac:chgData name="Peter EDMUNDS (HAB)" userId="57fb2244-f77a-4291-bf83-84bcf6856161" providerId="ADAL" clId="{52C20F11-51AF-4DDC-8A47-9B24E005DE9C}" dt="2020-02-08T19:11:30.178" v="1472" actId="14100"/>
          <ac:picMkLst>
            <pc:docMk/>
            <pc:sldMk cId="3135215291" sldId="307"/>
            <ac:picMk id="7" creationId="{A45D8863-4615-4CCF-AE9E-95BFF1DB942E}"/>
          </ac:picMkLst>
        </pc:picChg>
        <pc:picChg chg="del">
          <ac:chgData name="Peter EDMUNDS (HAB)" userId="57fb2244-f77a-4291-bf83-84bcf6856161" providerId="ADAL" clId="{52C20F11-51AF-4DDC-8A47-9B24E005DE9C}" dt="2020-02-08T19:07:44.248" v="1425" actId="478"/>
          <ac:picMkLst>
            <pc:docMk/>
            <pc:sldMk cId="3135215291" sldId="307"/>
            <ac:picMk id="8" creationId="{AD768AB5-F503-49BA-89C4-C5BC730DEC3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25:48.400" v="1528" actId="167"/>
        <pc:sldMkLst>
          <pc:docMk/>
          <pc:sldMk cId="1570283013" sldId="308"/>
        </pc:sldMkLst>
        <pc:spChg chg="mod">
          <ac:chgData name="Peter EDMUNDS (HAB)" userId="57fb2244-f77a-4291-bf83-84bcf6856161" providerId="ADAL" clId="{52C20F11-51AF-4DDC-8A47-9B24E005DE9C}" dt="2020-02-08T19:15:34.267" v="1508" actId="20577"/>
          <ac:spMkLst>
            <pc:docMk/>
            <pc:sldMk cId="1570283013" sldId="308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16:23.518" v="1519" actId="20577"/>
          <ac:spMkLst>
            <pc:docMk/>
            <pc:sldMk cId="1570283013" sldId="308"/>
            <ac:spMk id="3" creationId="{29D0ABCE-BEF9-4BB9-80C4-368E5CA72514}"/>
          </ac:spMkLst>
        </pc:spChg>
        <pc:picChg chg="add mod ord">
          <ac:chgData name="Peter EDMUNDS (HAB)" userId="57fb2244-f77a-4291-bf83-84bcf6856161" providerId="ADAL" clId="{52C20F11-51AF-4DDC-8A47-9B24E005DE9C}" dt="2020-02-08T19:25:48.400" v="1528" actId="167"/>
          <ac:picMkLst>
            <pc:docMk/>
            <pc:sldMk cId="1570283013" sldId="308"/>
            <ac:picMk id="5" creationId="{C4C57F2D-D16B-4F6A-BF60-F47C01E1981D}"/>
          </ac:picMkLst>
        </pc:picChg>
        <pc:picChg chg="del">
          <ac:chgData name="Peter EDMUNDS (HAB)" userId="57fb2244-f77a-4291-bf83-84bcf6856161" providerId="ADAL" clId="{52C20F11-51AF-4DDC-8A47-9B24E005DE9C}" dt="2020-02-08T19:15:46.982" v="1510" actId="478"/>
          <ac:picMkLst>
            <pc:docMk/>
            <pc:sldMk cId="1570283013" sldId="308"/>
            <ac:picMk id="6" creationId="{37FC1731-94E8-41A3-BA30-678606D2D459}"/>
          </ac:picMkLst>
        </pc:picChg>
        <pc:picChg chg="del">
          <ac:chgData name="Peter EDMUNDS (HAB)" userId="57fb2244-f77a-4291-bf83-84bcf6856161" providerId="ADAL" clId="{52C20F11-51AF-4DDC-8A47-9B24E005DE9C}" dt="2020-02-08T19:15:46.982" v="1510" actId="478"/>
          <ac:picMkLst>
            <pc:docMk/>
            <pc:sldMk cId="1570283013" sldId="308"/>
            <ac:picMk id="7" creationId="{A45D8863-4615-4CCF-AE9E-95BFF1DB942E}"/>
          </ac:picMkLst>
        </pc:picChg>
        <pc:picChg chg="add mod ord">
          <ac:chgData name="Peter EDMUNDS (HAB)" userId="57fb2244-f77a-4291-bf83-84bcf6856161" providerId="ADAL" clId="{52C20F11-51AF-4DDC-8A47-9B24E005DE9C}" dt="2020-02-08T19:25:46.450" v="1527" actId="167"/>
          <ac:picMkLst>
            <pc:docMk/>
            <pc:sldMk cId="1570283013" sldId="308"/>
            <ac:picMk id="8" creationId="{78347BDC-CB59-4DA3-B409-C2718C619ED4}"/>
          </ac:picMkLst>
        </pc:picChg>
      </pc:sldChg>
      <pc:sldChg chg="addSp delSp modSp add ord">
        <pc:chgData name="Peter EDMUNDS (HAB)" userId="57fb2244-f77a-4291-bf83-84bcf6856161" providerId="ADAL" clId="{52C20F11-51AF-4DDC-8A47-9B24E005DE9C}" dt="2020-02-08T19:36:14.099" v="1629"/>
        <pc:sldMkLst>
          <pc:docMk/>
          <pc:sldMk cId="3089644787" sldId="309"/>
        </pc:sldMkLst>
        <pc:spChg chg="mod">
          <ac:chgData name="Peter EDMUNDS (HAB)" userId="57fb2244-f77a-4291-bf83-84bcf6856161" providerId="ADAL" clId="{52C20F11-51AF-4DDC-8A47-9B24E005DE9C}" dt="2020-02-08T19:31:29.557" v="1603" actId="20577"/>
          <ac:spMkLst>
            <pc:docMk/>
            <pc:sldMk cId="3089644787" sldId="309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31:55.477" v="1619" actId="20577"/>
          <ac:spMkLst>
            <pc:docMk/>
            <pc:sldMk cId="3089644787" sldId="309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26:38.595" v="1553" actId="478"/>
          <ac:picMkLst>
            <pc:docMk/>
            <pc:sldMk cId="3089644787" sldId="309"/>
            <ac:picMk id="5" creationId="{C4C57F2D-D16B-4F6A-BF60-F47C01E1981D}"/>
          </ac:picMkLst>
        </pc:picChg>
        <pc:picChg chg="add del mod">
          <ac:chgData name="Peter EDMUNDS (HAB)" userId="57fb2244-f77a-4291-bf83-84bcf6856161" providerId="ADAL" clId="{52C20F11-51AF-4DDC-8A47-9B24E005DE9C}" dt="2020-02-08T19:31:57.939" v="1620" actId="478"/>
          <ac:picMkLst>
            <pc:docMk/>
            <pc:sldMk cId="3089644787" sldId="309"/>
            <ac:picMk id="6" creationId="{DF580650-B24E-40CA-8E52-CC7AEC0DB3E4}"/>
          </ac:picMkLst>
        </pc:picChg>
        <pc:picChg chg="add del mod">
          <ac:chgData name="Peter EDMUNDS (HAB)" userId="57fb2244-f77a-4291-bf83-84bcf6856161" providerId="ADAL" clId="{52C20F11-51AF-4DDC-8A47-9B24E005DE9C}" dt="2020-02-08T19:31:57.939" v="1620" actId="478"/>
          <ac:picMkLst>
            <pc:docMk/>
            <pc:sldMk cId="3089644787" sldId="309"/>
            <ac:picMk id="7" creationId="{38579E68-34BD-4416-9982-A68EC4B4DAA9}"/>
          </ac:picMkLst>
        </pc:picChg>
        <pc:picChg chg="del">
          <ac:chgData name="Peter EDMUNDS (HAB)" userId="57fb2244-f77a-4291-bf83-84bcf6856161" providerId="ADAL" clId="{52C20F11-51AF-4DDC-8A47-9B24E005DE9C}" dt="2020-02-08T19:26:38.595" v="1553" actId="478"/>
          <ac:picMkLst>
            <pc:docMk/>
            <pc:sldMk cId="3089644787" sldId="309"/>
            <ac:picMk id="8" creationId="{78347BDC-CB59-4DA3-B409-C2718C619ED4}"/>
          </ac:picMkLst>
        </pc:picChg>
        <pc:picChg chg="add mod">
          <ac:chgData name="Peter EDMUNDS (HAB)" userId="57fb2244-f77a-4291-bf83-84bcf6856161" providerId="ADAL" clId="{52C20F11-51AF-4DDC-8A47-9B24E005DE9C}" dt="2020-02-08T19:35:32.897" v="1628" actId="14100"/>
          <ac:picMkLst>
            <pc:docMk/>
            <pc:sldMk cId="3089644787" sldId="309"/>
            <ac:picMk id="9" creationId="{75C1F3BA-8416-42F9-88CF-C492A3BCC836}"/>
          </ac:picMkLst>
        </pc:picChg>
        <pc:picChg chg="add mod">
          <ac:chgData name="Peter EDMUNDS (HAB)" userId="57fb2244-f77a-4291-bf83-84bcf6856161" providerId="ADAL" clId="{52C20F11-51AF-4DDC-8A47-9B24E005DE9C}" dt="2020-02-08T19:35:27.724" v="1627" actId="1076"/>
          <ac:picMkLst>
            <pc:docMk/>
            <pc:sldMk cId="3089644787" sldId="309"/>
            <ac:picMk id="10" creationId="{D1B801D4-3DC1-499B-84C3-CB135F822C06}"/>
          </ac:picMkLst>
        </pc:picChg>
      </pc:sldChg>
      <pc:sldChg chg="add">
        <pc:chgData name="Peter EDMUNDS (HAB)" userId="57fb2244-f77a-4291-bf83-84bcf6856161" providerId="ADAL" clId="{52C20F11-51AF-4DDC-8A47-9B24E005DE9C}" dt="2020-02-08T19:31:20.340" v="1576"/>
        <pc:sldMkLst>
          <pc:docMk/>
          <pc:sldMk cId="2669926845" sldId="310"/>
        </pc:sldMkLst>
      </pc:sldChg>
      <pc:sldChg chg="addSp delSp modSp add">
        <pc:chgData name="Peter EDMUNDS (HAB)" userId="57fb2244-f77a-4291-bf83-84bcf6856161" providerId="ADAL" clId="{52C20F11-51AF-4DDC-8A47-9B24E005DE9C}" dt="2020-02-08T19:39:53.144" v="1675" actId="14100"/>
        <pc:sldMkLst>
          <pc:docMk/>
          <pc:sldMk cId="680759101" sldId="311"/>
        </pc:sldMkLst>
        <pc:spChg chg="mod">
          <ac:chgData name="Peter EDMUNDS (HAB)" userId="57fb2244-f77a-4291-bf83-84bcf6856161" providerId="ADAL" clId="{52C20F11-51AF-4DDC-8A47-9B24E005DE9C}" dt="2020-02-08T19:36:35.821" v="1663" actId="20577"/>
          <ac:spMkLst>
            <pc:docMk/>
            <pc:sldMk cId="680759101" sldId="311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36:45.884" v="1666" actId="27636"/>
          <ac:spMkLst>
            <pc:docMk/>
            <pc:sldMk cId="680759101" sldId="311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9:39:53.144" v="1675" actId="14100"/>
          <ac:picMkLst>
            <pc:docMk/>
            <pc:sldMk cId="680759101" sldId="311"/>
            <ac:picMk id="5" creationId="{757AF263-2FCD-454E-AD98-F56CFF620EBD}"/>
          </ac:picMkLst>
        </pc:picChg>
        <pc:picChg chg="add mod">
          <ac:chgData name="Peter EDMUNDS (HAB)" userId="57fb2244-f77a-4291-bf83-84bcf6856161" providerId="ADAL" clId="{52C20F11-51AF-4DDC-8A47-9B24E005DE9C}" dt="2020-02-08T19:39:50.237" v="1674" actId="14100"/>
          <ac:picMkLst>
            <pc:docMk/>
            <pc:sldMk cId="680759101" sldId="311"/>
            <ac:picMk id="6" creationId="{7E565D62-ECCB-4036-95D7-B44E04868D68}"/>
          </ac:picMkLst>
        </pc:picChg>
        <pc:picChg chg="del">
          <ac:chgData name="Peter EDMUNDS (HAB)" userId="57fb2244-f77a-4291-bf83-84bcf6856161" providerId="ADAL" clId="{52C20F11-51AF-4DDC-8A47-9B24E005DE9C}" dt="2020-02-08T19:36:37.836" v="1664" actId="478"/>
          <ac:picMkLst>
            <pc:docMk/>
            <pc:sldMk cId="680759101" sldId="311"/>
            <ac:picMk id="9" creationId="{75C1F3BA-8416-42F9-88CF-C492A3BCC836}"/>
          </ac:picMkLst>
        </pc:picChg>
        <pc:picChg chg="del">
          <ac:chgData name="Peter EDMUNDS (HAB)" userId="57fb2244-f77a-4291-bf83-84bcf6856161" providerId="ADAL" clId="{52C20F11-51AF-4DDC-8A47-9B24E005DE9C}" dt="2020-02-08T19:36:37.836" v="1664" actId="478"/>
          <ac:picMkLst>
            <pc:docMk/>
            <pc:sldMk cId="680759101" sldId="311"/>
            <ac:picMk id="10" creationId="{D1B801D4-3DC1-499B-84C3-CB135F822C06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46:40.672" v="1787" actId="14100"/>
        <pc:sldMkLst>
          <pc:docMk/>
          <pc:sldMk cId="1324709897" sldId="312"/>
        </pc:sldMkLst>
        <pc:spChg chg="mod">
          <ac:chgData name="Peter EDMUNDS (HAB)" userId="57fb2244-f77a-4291-bf83-84bcf6856161" providerId="ADAL" clId="{52C20F11-51AF-4DDC-8A47-9B24E005DE9C}" dt="2020-02-08T19:40:51.221" v="1749" actId="20577"/>
          <ac:spMkLst>
            <pc:docMk/>
            <pc:sldMk cId="1324709897" sldId="31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43:44.361" v="1780" actId="16959"/>
          <ac:spMkLst>
            <pc:docMk/>
            <pc:sldMk cId="1324709897" sldId="312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40:41.325" v="1714" actId="478"/>
          <ac:picMkLst>
            <pc:docMk/>
            <pc:sldMk cId="1324709897" sldId="312"/>
            <ac:picMk id="5" creationId="{757AF263-2FCD-454E-AD98-F56CFF620EBD}"/>
          </ac:picMkLst>
        </pc:picChg>
        <pc:picChg chg="del">
          <ac:chgData name="Peter EDMUNDS (HAB)" userId="57fb2244-f77a-4291-bf83-84bcf6856161" providerId="ADAL" clId="{52C20F11-51AF-4DDC-8A47-9B24E005DE9C}" dt="2020-02-08T19:40:41.325" v="1714" actId="478"/>
          <ac:picMkLst>
            <pc:docMk/>
            <pc:sldMk cId="1324709897" sldId="312"/>
            <ac:picMk id="6" creationId="{7E565D62-ECCB-4036-95D7-B44E04868D68}"/>
          </ac:picMkLst>
        </pc:picChg>
        <pc:picChg chg="add mod">
          <ac:chgData name="Peter EDMUNDS (HAB)" userId="57fb2244-f77a-4291-bf83-84bcf6856161" providerId="ADAL" clId="{52C20F11-51AF-4DDC-8A47-9B24E005DE9C}" dt="2020-02-08T19:46:16.190" v="1783" actId="1076"/>
          <ac:picMkLst>
            <pc:docMk/>
            <pc:sldMk cId="1324709897" sldId="312"/>
            <ac:picMk id="7" creationId="{52BBA135-F232-492A-9ED0-9191BD86D422}"/>
          </ac:picMkLst>
        </pc:picChg>
        <pc:picChg chg="add mod">
          <ac:chgData name="Peter EDMUNDS (HAB)" userId="57fb2244-f77a-4291-bf83-84bcf6856161" providerId="ADAL" clId="{52C20F11-51AF-4DDC-8A47-9B24E005DE9C}" dt="2020-02-08T19:46:40.672" v="1787" actId="14100"/>
          <ac:picMkLst>
            <pc:docMk/>
            <pc:sldMk cId="1324709897" sldId="312"/>
            <ac:picMk id="8" creationId="{3B416AFC-18F1-4712-9D14-AB072A69E35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50:52.261" v="1826" actId="14100"/>
        <pc:sldMkLst>
          <pc:docMk/>
          <pc:sldMk cId="1207763831" sldId="313"/>
        </pc:sldMkLst>
        <pc:spChg chg="mod">
          <ac:chgData name="Peter EDMUNDS (HAB)" userId="57fb2244-f77a-4291-bf83-84bcf6856161" providerId="ADAL" clId="{52C20F11-51AF-4DDC-8A47-9B24E005DE9C}" dt="2020-02-08T19:48:04.782" v="1806" actId="20577"/>
          <ac:spMkLst>
            <pc:docMk/>
            <pc:sldMk cId="1207763831" sldId="31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48:40.977" v="1819" actId="20577"/>
          <ac:spMkLst>
            <pc:docMk/>
            <pc:sldMk cId="1207763831" sldId="313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9:50:32.400" v="1822" actId="1076"/>
          <ac:picMkLst>
            <pc:docMk/>
            <pc:sldMk cId="1207763831" sldId="313"/>
            <ac:picMk id="5" creationId="{C1F0DF3C-88CE-445E-8644-188B0487B549}"/>
          </ac:picMkLst>
        </pc:picChg>
        <pc:picChg chg="add mod">
          <ac:chgData name="Peter EDMUNDS (HAB)" userId="57fb2244-f77a-4291-bf83-84bcf6856161" providerId="ADAL" clId="{52C20F11-51AF-4DDC-8A47-9B24E005DE9C}" dt="2020-02-08T19:50:52.261" v="1826" actId="14100"/>
          <ac:picMkLst>
            <pc:docMk/>
            <pc:sldMk cId="1207763831" sldId="313"/>
            <ac:picMk id="6" creationId="{BB3C0977-7D8C-4A18-8F00-EAA2155D66D7}"/>
          </ac:picMkLst>
        </pc:picChg>
        <pc:picChg chg="del">
          <ac:chgData name="Peter EDMUNDS (HAB)" userId="57fb2244-f77a-4291-bf83-84bcf6856161" providerId="ADAL" clId="{52C20F11-51AF-4DDC-8A47-9B24E005DE9C}" dt="2020-02-08T19:48:14.131" v="1809" actId="478"/>
          <ac:picMkLst>
            <pc:docMk/>
            <pc:sldMk cId="1207763831" sldId="313"/>
            <ac:picMk id="7" creationId="{52BBA135-F232-492A-9ED0-9191BD86D422}"/>
          </ac:picMkLst>
        </pc:picChg>
        <pc:picChg chg="del">
          <ac:chgData name="Peter EDMUNDS (HAB)" userId="57fb2244-f77a-4291-bf83-84bcf6856161" providerId="ADAL" clId="{52C20F11-51AF-4DDC-8A47-9B24E005DE9C}" dt="2020-02-08T19:48:14.131" v="1809" actId="478"/>
          <ac:picMkLst>
            <pc:docMk/>
            <pc:sldMk cId="1207763831" sldId="313"/>
            <ac:picMk id="8" creationId="{3B416AFC-18F1-4712-9D14-AB072A69E35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56:29.390" v="1866" actId="1076"/>
        <pc:sldMkLst>
          <pc:docMk/>
          <pc:sldMk cId="1211484559" sldId="314"/>
        </pc:sldMkLst>
        <pc:spChg chg="mod">
          <ac:chgData name="Peter EDMUNDS (HAB)" userId="57fb2244-f77a-4291-bf83-84bcf6856161" providerId="ADAL" clId="{52C20F11-51AF-4DDC-8A47-9B24E005DE9C}" dt="2020-02-08T19:52:54.955" v="1841" actId="20577"/>
          <ac:spMkLst>
            <pc:docMk/>
            <pc:sldMk cId="1211484559" sldId="31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53:16.666" v="1847" actId="20577"/>
          <ac:spMkLst>
            <pc:docMk/>
            <pc:sldMk cId="1211484559" sldId="314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52:39.523" v="1828" actId="478"/>
          <ac:picMkLst>
            <pc:docMk/>
            <pc:sldMk cId="1211484559" sldId="314"/>
            <ac:picMk id="5" creationId="{C1F0DF3C-88CE-445E-8644-188B0487B549}"/>
          </ac:picMkLst>
        </pc:picChg>
        <pc:picChg chg="del">
          <ac:chgData name="Peter EDMUNDS (HAB)" userId="57fb2244-f77a-4291-bf83-84bcf6856161" providerId="ADAL" clId="{52C20F11-51AF-4DDC-8A47-9B24E005DE9C}" dt="2020-02-08T19:52:39.523" v="1828" actId="478"/>
          <ac:picMkLst>
            <pc:docMk/>
            <pc:sldMk cId="1211484559" sldId="314"/>
            <ac:picMk id="6" creationId="{BB3C0977-7D8C-4A18-8F00-EAA2155D66D7}"/>
          </ac:picMkLst>
        </pc:picChg>
        <pc:picChg chg="add mod">
          <ac:chgData name="Peter EDMUNDS (HAB)" userId="57fb2244-f77a-4291-bf83-84bcf6856161" providerId="ADAL" clId="{52C20F11-51AF-4DDC-8A47-9B24E005DE9C}" dt="2020-02-08T19:55:40.971" v="1855" actId="1076"/>
          <ac:picMkLst>
            <pc:docMk/>
            <pc:sldMk cId="1211484559" sldId="314"/>
            <ac:picMk id="7" creationId="{DD9E8864-4F5A-48E4-B795-8EF1A7D6F5F4}"/>
          </ac:picMkLst>
        </pc:picChg>
        <pc:picChg chg="add mod">
          <ac:chgData name="Peter EDMUNDS (HAB)" userId="57fb2244-f77a-4291-bf83-84bcf6856161" providerId="ADAL" clId="{52C20F11-51AF-4DDC-8A47-9B24E005DE9C}" dt="2020-02-08T19:55:43.669" v="1856" actId="1076"/>
          <ac:picMkLst>
            <pc:docMk/>
            <pc:sldMk cId="1211484559" sldId="314"/>
            <ac:picMk id="8" creationId="{E2B5D1DC-EE16-4DD7-8984-8DE4F2A20C3A}"/>
          </ac:picMkLst>
        </pc:picChg>
        <pc:picChg chg="add mod ord">
          <ac:chgData name="Peter EDMUNDS (HAB)" userId="57fb2244-f77a-4291-bf83-84bcf6856161" providerId="ADAL" clId="{52C20F11-51AF-4DDC-8A47-9B24E005DE9C}" dt="2020-02-08T19:56:29.390" v="1866" actId="1076"/>
          <ac:picMkLst>
            <pc:docMk/>
            <pc:sldMk cId="1211484559" sldId="314"/>
            <ac:picMk id="9" creationId="{0DCF39EE-9310-48C8-BB5B-D4A17EED037B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07:26.699" v="1933" actId="14100"/>
        <pc:sldMkLst>
          <pc:docMk/>
          <pc:sldMk cId="3427720940" sldId="315"/>
        </pc:sldMkLst>
        <pc:spChg chg="mod">
          <ac:chgData name="Peter EDMUNDS (HAB)" userId="57fb2244-f77a-4291-bf83-84bcf6856161" providerId="ADAL" clId="{52C20F11-51AF-4DDC-8A47-9B24E005DE9C}" dt="2020-02-08T19:57:53.770" v="1899" actId="20577"/>
          <ac:spMkLst>
            <pc:docMk/>
            <pc:sldMk cId="3427720940" sldId="31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01:04.168" v="1921" actId="27636"/>
          <ac:spMkLst>
            <pc:docMk/>
            <pc:sldMk cId="3427720940" sldId="315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06:59.086" v="1929" actId="14100"/>
          <ac:picMkLst>
            <pc:docMk/>
            <pc:sldMk cId="3427720940" sldId="315"/>
            <ac:picMk id="5" creationId="{CDA7E8A2-CCEC-4158-B448-F0C1791046AD}"/>
          </ac:picMkLst>
        </pc:picChg>
        <pc:picChg chg="add mod">
          <ac:chgData name="Peter EDMUNDS (HAB)" userId="57fb2244-f77a-4291-bf83-84bcf6856161" providerId="ADAL" clId="{52C20F11-51AF-4DDC-8A47-9B24E005DE9C}" dt="2020-02-08T20:07:07.014" v="1931" actId="14100"/>
          <ac:picMkLst>
            <pc:docMk/>
            <pc:sldMk cId="3427720940" sldId="315"/>
            <ac:picMk id="6" creationId="{3A034E94-6A02-4DED-B30F-0F195798932D}"/>
          </ac:picMkLst>
        </pc:picChg>
        <pc:picChg chg="del">
          <ac:chgData name="Peter EDMUNDS (HAB)" userId="57fb2244-f77a-4291-bf83-84bcf6856161" providerId="ADAL" clId="{52C20F11-51AF-4DDC-8A47-9B24E005DE9C}" dt="2020-02-08T19:57:47.079" v="1870" actId="478"/>
          <ac:picMkLst>
            <pc:docMk/>
            <pc:sldMk cId="3427720940" sldId="315"/>
            <ac:picMk id="7" creationId="{DD9E8864-4F5A-48E4-B795-8EF1A7D6F5F4}"/>
          </ac:picMkLst>
        </pc:picChg>
        <pc:picChg chg="del">
          <ac:chgData name="Peter EDMUNDS (HAB)" userId="57fb2244-f77a-4291-bf83-84bcf6856161" providerId="ADAL" clId="{52C20F11-51AF-4DDC-8A47-9B24E005DE9C}" dt="2020-02-08T19:57:47.079" v="1870" actId="478"/>
          <ac:picMkLst>
            <pc:docMk/>
            <pc:sldMk cId="3427720940" sldId="315"/>
            <ac:picMk id="8" creationId="{E2B5D1DC-EE16-4DD7-8984-8DE4F2A20C3A}"/>
          </ac:picMkLst>
        </pc:picChg>
        <pc:picChg chg="del">
          <ac:chgData name="Peter EDMUNDS (HAB)" userId="57fb2244-f77a-4291-bf83-84bcf6856161" providerId="ADAL" clId="{52C20F11-51AF-4DDC-8A47-9B24E005DE9C}" dt="2020-02-08T19:57:47.079" v="1870" actId="478"/>
          <ac:picMkLst>
            <pc:docMk/>
            <pc:sldMk cId="3427720940" sldId="315"/>
            <ac:picMk id="9" creationId="{0DCF39EE-9310-48C8-BB5B-D4A17EED037B}"/>
          </ac:picMkLst>
        </pc:picChg>
        <pc:picChg chg="add mod">
          <ac:chgData name="Peter EDMUNDS (HAB)" userId="57fb2244-f77a-4291-bf83-84bcf6856161" providerId="ADAL" clId="{52C20F11-51AF-4DDC-8A47-9B24E005DE9C}" dt="2020-02-08T20:07:26.699" v="1933" actId="14100"/>
          <ac:picMkLst>
            <pc:docMk/>
            <pc:sldMk cId="3427720940" sldId="315"/>
            <ac:picMk id="10" creationId="{70B814A8-FABB-4EC6-94A3-3A5A0259704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13:17.981" v="1979" actId="1076"/>
        <pc:sldMkLst>
          <pc:docMk/>
          <pc:sldMk cId="2033302272" sldId="316"/>
        </pc:sldMkLst>
        <pc:spChg chg="mod">
          <ac:chgData name="Peter EDMUNDS (HAB)" userId="57fb2244-f77a-4291-bf83-84bcf6856161" providerId="ADAL" clId="{52C20F11-51AF-4DDC-8A47-9B24E005DE9C}" dt="2020-02-08T20:09:11.737" v="1959" actId="20577"/>
          <ac:spMkLst>
            <pc:docMk/>
            <pc:sldMk cId="2033302272" sldId="31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09:57.780" v="1970" actId="27636"/>
          <ac:spMkLst>
            <pc:docMk/>
            <pc:sldMk cId="2033302272" sldId="316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09:19.242" v="1960" actId="478"/>
          <ac:picMkLst>
            <pc:docMk/>
            <pc:sldMk cId="2033302272" sldId="316"/>
            <ac:picMk id="5" creationId="{CDA7E8A2-CCEC-4158-B448-F0C1791046AD}"/>
          </ac:picMkLst>
        </pc:picChg>
        <pc:picChg chg="del">
          <ac:chgData name="Peter EDMUNDS (HAB)" userId="57fb2244-f77a-4291-bf83-84bcf6856161" providerId="ADAL" clId="{52C20F11-51AF-4DDC-8A47-9B24E005DE9C}" dt="2020-02-08T20:09:20.377" v="1961" actId="478"/>
          <ac:picMkLst>
            <pc:docMk/>
            <pc:sldMk cId="2033302272" sldId="316"/>
            <ac:picMk id="6" creationId="{3A034E94-6A02-4DED-B30F-0F195798932D}"/>
          </ac:picMkLst>
        </pc:picChg>
        <pc:picChg chg="add mod">
          <ac:chgData name="Peter EDMUNDS (HAB)" userId="57fb2244-f77a-4291-bf83-84bcf6856161" providerId="ADAL" clId="{52C20F11-51AF-4DDC-8A47-9B24E005DE9C}" dt="2020-02-08T20:12:46.161" v="1972" actId="14100"/>
          <ac:picMkLst>
            <pc:docMk/>
            <pc:sldMk cId="2033302272" sldId="316"/>
            <ac:picMk id="7" creationId="{0D51731D-D4C6-46B3-967D-220AB02C6270}"/>
          </ac:picMkLst>
        </pc:picChg>
        <pc:picChg chg="add mod">
          <ac:chgData name="Peter EDMUNDS (HAB)" userId="57fb2244-f77a-4291-bf83-84bcf6856161" providerId="ADAL" clId="{52C20F11-51AF-4DDC-8A47-9B24E005DE9C}" dt="2020-02-08T20:13:17.981" v="1979" actId="1076"/>
          <ac:picMkLst>
            <pc:docMk/>
            <pc:sldMk cId="2033302272" sldId="316"/>
            <ac:picMk id="8" creationId="{795AD5C2-60A4-49F0-9532-AA56F77D4EDF}"/>
          </ac:picMkLst>
        </pc:picChg>
        <pc:picChg chg="del">
          <ac:chgData name="Peter EDMUNDS (HAB)" userId="57fb2244-f77a-4291-bf83-84bcf6856161" providerId="ADAL" clId="{52C20F11-51AF-4DDC-8A47-9B24E005DE9C}" dt="2020-02-08T20:09:19.242" v="1960" actId="478"/>
          <ac:picMkLst>
            <pc:docMk/>
            <pc:sldMk cId="2033302272" sldId="316"/>
            <ac:picMk id="10" creationId="{70B814A8-FABB-4EC6-94A3-3A5A0259704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15:46.828" v="2001" actId="1076"/>
        <pc:sldMkLst>
          <pc:docMk/>
          <pc:sldMk cId="1770796853" sldId="317"/>
        </pc:sldMkLst>
        <pc:spChg chg="mod">
          <ac:chgData name="Peter EDMUNDS (HAB)" userId="57fb2244-f77a-4291-bf83-84bcf6856161" providerId="ADAL" clId="{52C20F11-51AF-4DDC-8A47-9B24E005DE9C}" dt="2020-02-08T20:13:59.549" v="1989" actId="20577"/>
          <ac:spMkLst>
            <pc:docMk/>
            <pc:sldMk cId="1770796853" sldId="31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14:47.068" v="1997" actId="27636"/>
          <ac:spMkLst>
            <pc:docMk/>
            <pc:sldMk cId="1770796853" sldId="317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15:46.828" v="2001" actId="1076"/>
          <ac:picMkLst>
            <pc:docMk/>
            <pc:sldMk cId="1770796853" sldId="317"/>
            <ac:picMk id="5" creationId="{E4BE45F3-48B1-4E91-A8A5-6931AC8891A7}"/>
          </ac:picMkLst>
        </pc:picChg>
        <pc:picChg chg="del">
          <ac:chgData name="Peter EDMUNDS (HAB)" userId="57fb2244-f77a-4291-bf83-84bcf6856161" providerId="ADAL" clId="{52C20F11-51AF-4DDC-8A47-9B24E005DE9C}" dt="2020-02-08T20:14:03.410" v="1990" actId="478"/>
          <ac:picMkLst>
            <pc:docMk/>
            <pc:sldMk cId="1770796853" sldId="317"/>
            <ac:picMk id="7" creationId="{0D51731D-D4C6-46B3-967D-220AB02C6270}"/>
          </ac:picMkLst>
        </pc:picChg>
        <pc:picChg chg="del">
          <ac:chgData name="Peter EDMUNDS (HAB)" userId="57fb2244-f77a-4291-bf83-84bcf6856161" providerId="ADAL" clId="{52C20F11-51AF-4DDC-8A47-9B24E005DE9C}" dt="2020-02-08T20:14:03.410" v="1990" actId="478"/>
          <ac:picMkLst>
            <pc:docMk/>
            <pc:sldMk cId="1770796853" sldId="317"/>
            <ac:picMk id="8" creationId="{795AD5C2-60A4-49F0-9532-AA56F77D4EDF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30:07.109" v="2134" actId="1076"/>
        <pc:sldMkLst>
          <pc:docMk/>
          <pc:sldMk cId="1068703639" sldId="318"/>
        </pc:sldMkLst>
        <pc:spChg chg="mod">
          <ac:chgData name="Peter EDMUNDS (HAB)" userId="57fb2244-f77a-4291-bf83-84bcf6856161" providerId="ADAL" clId="{52C20F11-51AF-4DDC-8A47-9B24E005DE9C}" dt="2020-02-08T20:25:31.617" v="2120" actId="20577"/>
          <ac:spMkLst>
            <pc:docMk/>
            <pc:sldMk cId="1068703639" sldId="318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25:20.819" v="2101" actId="27636"/>
          <ac:spMkLst>
            <pc:docMk/>
            <pc:sldMk cId="1068703639" sldId="318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17:22.656" v="2036" actId="478"/>
          <ac:picMkLst>
            <pc:docMk/>
            <pc:sldMk cId="1068703639" sldId="318"/>
            <ac:picMk id="5" creationId="{E4BE45F3-48B1-4E91-A8A5-6931AC8891A7}"/>
          </ac:picMkLst>
        </pc:picChg>
        <pc:picChg chg="add del mod">
          <ac:chgData name="Peter EDMUNDS (HAB)" userId="57fb2244-f77a-4291-bf83-84bcf6856161" providerId="ADAL" clId="{52C20F11-51AF-4DDC-8A47-9B24E005DE9C}" dt="2020-02-08T20:25:09.198" v="2099" actId="478"/>
          <ac:picMkLst>
            <pc:docMk/>
            <pc:sldMk cId="1068703639" sldId="318"/>
            <ac:picMk id="6" creationId="{BB8BAAD0-0866-4A0B-81A2-191791810FA6}"/>
          </ac:picMkLst>
        </pc:picChg>
        <pc:picChg chg="add del mod">
          <ac:chgData name="Peter EDMUNDS (HAB)" userId="57fb2244-f77a-4291-bf83-84bcf6856161" providerId="ADAL" clId="{52C20F11-51AF-4DDC-8A47-9B24E005DE9C}" dt="2020-02-08T20:25:09.198" v="2099" actId="478"/>
          <ac:picMkLst>
            <pc:docMk/>
            <pc:sldMk cId="1068703639" sldId="318"/>
            <ac:picMk id="7" creationId="{92482B49-6505-4D22-B0D5-A871A6A0570A}"/>
          </ac:picMkLst>
        </pc:picChg>
        <pc:picChg chg="add mod">
          <ac:chgData name="Peter EDMUNDS (HAB)" userId="57fb2244-f77a-4291-bf83-84bcf6856161" providerId="ADAL" clId="{52C20F11-51AF-4DDC-8A47-9B24E005DE9C}" dt="2020-02-08T20:30:07.109" v="2134" actId="1076"/>
          <ac:picMkLst>
            <pc:docMk/>
            <pc:sldMk cId="1068703639" sldId="318"/>
            <ac:picMk id="8" creationId="{5C4EFE0C-B7EB-4CD9-B366-7D6D887D0E78}"/>
          </ac:picMkLst>
        </pc:picChg>
        <pc:picChg chg="add mod">
          <ac:chgData name="Peter EDMUNDS (HAB)" userId="57fb2244-f77a-4291-bf83-84bcf6856161" providerId="ADAL" clId="{52C20F11-51AF-4DDC-8A47-9B24E005DE9C}" dt="2020-02-08T20:30:07.109" v="2134" actId="1076"/>
          <ac:picMkLst>
            <pc:docMk/>
            <pc:sldMk cId="1068703639" sldId="318"/>
            <ac:picMk id="9" creationId="{799D11F2-2FC4-4757-AD95-A03B6DC14464}"/>
          </ac:picMkLst>
        </pc:picChg>
        <pc:picChg chg="add mod">
          <ac:chgData name="Peter EDMUNDS (HAB)" userId="57fb2244-f77a-4291-bf83-84bcf6856161" providerId="ADAL" clId="{52C20F11-51AF-4DDC-8A47-9B24E005DE9C}" dt="2020-02-08T20:30:07.109" v="2134" actId="1076"/>
          <ac:picMkLst>
            <pc:docMk/>
            <pc:sldMk cId="1068703639" sldId="318"/>
            <ac:picMk id="10" creationId="{B2DF412C-29BA-449D-8063-32D0A721E69E}"/>
          </ac:picMkLst>
        </pc:picChg>
      </pc:sldChg>
      <pc:sldChg chg="addSp modSp add ord">
        <pc:chgData name="Peter EDMUNDS (HAB)" userId="57fb2244-f77a-4291-bf83-84bcf6856161" providerId="ADAL" clId="{52C20F11-51AF-4DDC-8A47-9B24E005DE9C}" dt="2020-02-08T20:25:04.976" v="2098"/>
        <pc:sldMkLst>
          <pc:docMk/>
          <pc:sldMk cId="747715263" sldId="319"/>
        </pc:sldMkLst>
        <pc:spChg chg="add mod">
          <ac:chgData name="Peter EDMUNDS (HAB)" userId="57fb2244-f77a-4291-bf83-84bcf6856161" providerId="ADAL" clId="{52C20F11-51AF-4DDC-8A47-9B24E005DE9C}" dt="2020-02-08T20:24:42.119" v="2097" actId="255"/>
          <ac:spMkLst>
            <pc:docMk/>
            <pc:sldMk cId="747715263" sldId="319"/>
            <ac:spMk id="5" creationId="{C6BD048F-C71F-4AF9-9BE8-3D92EDB59A01}"/>
          </ac:spMkLst>
        </pc:spChg>
      </pc:sldChg>
      <pc:sldChg chg="addSp delSp modSp add">
        <pc:chgData name="Peter EDMUNDS (HAB)" userId="57fb2244-f77a-4291-bf83-84bcf6856161" providerId="ADAL" clId="{52C20F11-51AF-4DDC-8A47-9B24E005DE9C}" dt="2020-02-08T20:34:48.183" v="2187" actId="1076"/>
        <pc:sldMkLst>
          <pc:docMk/>
          <pc:sldMk cId="1225214460" sldId="320"/>
        </pc:sldMkLst>
        <pc:spChg chg="mod">
          <ac:chgData name="Peter EDMUNDS (HAB)" userId="57fb2244-f77a-4291-bf83-84bcf6856161" providerId="ADAL" clId="{52C20F11-51AF-4DDC-8A47-9B24E005DE9C}" dt="2020-02-08T20:31:53.079" v="2161" actId="20577"/>
          <ac:spMkLst>
            <pc:docMk/>
            <pc:sldMk cId="1225214460" sldId="320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31:59.688" v="2165" actId="20577"/>
          <ac:spMkLst>
            <pc:docMk/>
            <pc:sldMk cId="1225214460" sldId="320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33:58.891" v="2175" actId="14100"/>
          <ac:picMkLst>
            <pc:docMk/>
            <pc:sldMk cId="1225214460" sldId="320"/>
            <ac:picMk id="5" creationId="{7FDB5652-27D4-45EF-87AC-068CE7A39C20}"/>
          </ac:picMkLst>
        </pc:picChg>
        <pc:picChg chg="add mod">
          <ac:chgData name="Peter EDMUNDS (HAB)" userId="57fb2244-f77a-4291-bf83-84bcf6856161" providerId="ADAL" clId="{52C20F11-51AF-4DDC-8A47-9B24E005DE9C}" dt="2020-02-08T20:34:48.183" v="2187" actId="1076"/>
          <ac:picMkLst>
            <pc:docMk/>
            <pc:sldMk cId="1225214460" sldId="320"/>
            <ac:picMk id="6" creationId="{FF47C63A-2A2F-4237-B04A-6FA04F162824}"/>
          </ac:picMkLst>
        </pc:picChg>
        <pc:picChg chg="add mod">
          <ac:chgData name="Peter EDMUNDS (HAB)" userId="57fb2244-f77a-4291-bf83-84bcf6856161" providerId="ADAL" clId="{52C20F11-51AF-4DDC-8A47-9B24E005DE9C}" dt="2020-02-08T20:34:34.562" v="2185" actId="14100"/>
          <ac:picMkLst>
            <pc:docMk/>
            <pc:sldMk cId="1225214460" sldId="320"/>
            <ac:picMk id="7" creationId="{24F709AD-D047-4144-ADA4-266493FC9672}"/>
          </ac:picMkLst>
        </pc:picChg>
        <pc:picChg chg="del">
          <ac:chgData name="Peter EDMUNDS (HAB)" userId="57fb2244-f77a-4291-bf83-84bcf6856161" providerId="ADAL" clId="{52C20F11-51AF-4DDC-8A47-9B24E005DE9C}" dt="2020-02-08T20:32:02.194" v="2166" actId="478"/>
          <ac:picMkLst>
            <pc:docMk/>
            <pc:sldMk cId="1225214460" sldId="320"/>
            <ac:picMk id="8" creationId="{5C4EFE0C-B7EB-4CD9-B366-7D6D887D0E78}"/>
          </ac:picMkLst>
        </pc:picChg>
        <pc:picChg chg="del">
          <ac:chgData name="Peter EDMUNDS (HAB)" userId="57fb2244-f77a-4291-bf83-84bcf6856161" providerId="ADAL" clId="{52C20F11-51AF-4DDC-8A47-9B24E005DE9C}" dt="2020-02-08T20:32:02.194" v="2166" actId="478"/>
          <ac:picMkLst>
            <pc:docMk/>
            <pc:sldMk cId="1225214460" sldId="320"/>
            <ac:picMk id="9" creationId="{799D11F2-2FC4-4757-AD95-A03B6DC14464}"/>
          </ac:picMkLst>
        </pc:picChg>
        <pc:picChg chg="del">
          <ac:chgData name="Peter EDMUNDS (HAB)" userId="57fb2244-f77a-4291-bf83-84bcf6856161" providerId="ADAL" clId="{52C20F11-51AF-4DDC-8A47-9B24E005DE9C}" dt="2020-02-08T20:32:02.194" v="2166" actId="478"/>
          <ac:picMkLst>
            <pc:docMk/>
            <pc:sldMk cId="1225214460" sldId="320"/>
            <ac:picMk id="10" creationId="{B2DF412C-29BA-449D-8063-32D0A721E69E}"/>
          </ac:picMkLst>
        </pc:picChg>
        <pc:picChg chg="add mod">
          <ac:chgData name="Peter EDMUNDS (HAB)" userId="57fb2244-f77a-4291-bf83-84bcf6856161" providerId="ADAL" clId="{52C20F11-51AF-4DDC-8A47-9B24E005DE9C}" dt="2020-02-08T20:34:43.539" v="2186" actId="1076"/>
          <ac:picMkLst>
            <pc:docMk/>
            <pc:sldMk cId="1225214460" sldId="320"/>
            <ac:picMk id="11" creationId="{78D1B45C-B50A-4F3C-8991-7F865BA48FD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39:37.260" v="2235" actId="14100"/>
        <pc:sldMkLst>
          <pc:docMk/>
          <pc:sldMk cId="3177135203" sldId="321"/>
        </pc:sldMkLst>
        <pc:spChg chg="mod">
          <ac:chgData name="Peter EDMUNDS (HAB)" userId="57fb2244-f77a-4291-bf83-84bcf6856161" providerId="ADAL" clId="{52C20F11-51AF-4DDC-8A47-9B24E005DE9C}" dt="2020-02-08T20:35:39.786" v="2198" actId="20577"/>
          <ac:spMkLst>
            <pc:docMk/>
            <pc:sldMk cId="3177135203" sldId="321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38:22.145" v="2224" actId="14100"/>
          <ac:spMkLst>
            <pc:docMk/>
            <pc:sldMk cId="3177135203" sldId="321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35:42.894" v="2199" actId="478"/>
          <ac:picMkLst>
            <pc:docMk/>
            <pc:sldMk cId="3177135203" sldId="321"/>
            <ac:picMk id="5" creationId="{7FDB5652-27D4-45EF-87AC-068CE7A39C20}"/>
          </ac:picMkLst>
        </pc:picChg>
        <pc:picChg chg="del">
          <ac:chgData name="Peter EDMUNDS (HAB)" userId="57fb2244-f77a-4291-bf83-84bcf6856161" providerId="ADAL" clId="{52C20F11-51AF-4DDC-8A47-9B24E005DE9C}" dt="2020-02-08T20:35:44.088" v="2200" actId="478"/>
          <ac:picMkLst>
            <pc:docMk/>
            <pc:sldMk cId="3177135203" sldId="321"/>
            <ac:picMk id="6" creationId="{FF47C63A-2A2F-4237-B04A-6FA04F162824}"/>
          </ac:picMkLst>
        </pc:picChg>
        <pc:picChg chg="del">
          <ac:chgData name="Peter EDMUNDS (HAB)" userId="57fb2244-f77a-4291-bf83-84bcf6856161" providerId="ADAL" clId="{52C20F11-51AF-4DDC-8A47-9B24E005DE9C}" dt="2020-02-08T20:35:42.894" v="2199" actId="478"/>
          <ac:picMkLst>
            <pc:docMk/>
            <pc:sldMk cId="3177135203" sldId="321"/>
            <ac:picMk id="7" creationId="{24F709AD-D047-4144-ADA4-266493FC9672}"/>
          </ac:picMkLst>
        </pc:picChg>
        <pc:picChg chg="add mod">
          <ac:chgData name="Peter EDMUNDS (HAB)" userId="57fb2244-f77a-4291-bf83-84bcf6856161" providerId="ADAL" clId="{52C20F11-51AF-4DDC-8A47-9B24E005DE9C}" dt="2020-02-08T20:39:32.882" v="2233" actId="14100"/>
          <ac:picMkLst>
            <pc:docMk/>
            <pc:sldMk cId="3177135203" sldId="321"/>
            <ac:picMk id="8" creationId="{DFDC7CE6-A4CB-4509-AB5D-A594741AD183}"/>
          </ac:picMkLst>
        </pc:picChg>
        <pc:picChg chg="add mod">
          <ac:chgData name="Peter EDMUNDS (HAB)" userId="57fb2244-f77a-4291-bf83-84bcf6856161" providerId="ADAL" clId="{52C20F11-51AF-4DDC-8A47-9B24E005DE9C}" dt="2020-02-08T20:39:37.260" v="2235" actId="14100"/>
          <ac:picMkLst>
            <pc:docMk/>
            <pc:sldMk cId="3177135203" sldId="321"/>
            <ac:picMk id="9" creationId="{D29817A8-EE2C-452C-871C-3D2CF0557272}"/>
          </ac:picMkLst>
        </pc:picChg>
        <pc:picChg chg="del">
          <ac:chgData name="Peter EDMUNDS (HAB)" userId="57fb2244-f77a-4291-bf83-84bcf6856161" providerId="ADAL" clId="{52C20F11-51AF-4DDC-8A47-9B24E005DE9C}" dt="2020-02-08T20:35:42.894" v="2199" actId="478"/>
          <ac:picMkLst>
            <pc:docMk/>
            <pc:sldMk cId="3177135203" sldId="321"/>
            <ac:picMk id="11" creationId="{78D1B45C-B50A-4F3C-8991-7F865BA48FD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43:20.712" v="2276" actId="14100"/>
        <pc:sldMkLst>
          <pc:docMk/>
          <pc:sldMk cId="3932711475" sldId="322"/>
        </pc:sldMkLst>
        <pc:spChg chg="mod">
          <ac:chgData name="Peter EDMUNDS (HAB)" userId="57fb2244-f77a-4291-bf83-84bcf6856161" providerId="ADAL" clId="{52C20F11-51AF-4DDC-8A47-9B24E005DE9C}" dt="2020-02-08T20:41:12.758" v="2258" actId="20577"/>
          <ac:spMkLst>
            <pc:docMk/>
            <pc:sldMk cId="3932711475" sldId="32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41:40.732" v="2269" actId="255"/>
          <ac:spMkLst>
            <pc:docMk/>
            <pc:sldMk cId="3932711475" sldId="322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43:20.712" v="2276" actId="14100"/>
          <ac:picMkLst>
            <pc:docMk/>
            <pc:sldMk cId="3932711475" sldId="322"/>
            <ac:picMk id="5" creationId="{855BCE99-F6E4-47B4-AD0C-FD27DC9FB669}"/>
          </ac:picMkLst>
        </pc:picChg>
        <pc:picChg chg="add mod">
          <ac:chgData name="Peter EDMUNDS (HAB)" userId="57fb2244-f77a-4291-bf83-84bcf6856161" providerId="ADAL" clId="{52C20F11-51AF-4DDC-8A47-9B24E005DE9C}" dt="2020-02-08T20:43:18.559" v="2275" actId="1076"/>
          <ac:picMkLst>
            <pc:docMk/>
            <pc:sldMk cId="3932711475" sldId="322"/>
            <ac:picMk id="6" creationId="{40B4D4E5-52FE-4224-AE9F-5AEA1281054D}"/>
          </ac:picMkLst>
        </pc:picChg>
        <pc:picChg chg="del">
          <ac:chgData name="Peter EDMUNDS (HAB)" userId="57fb2244-f77a-4291-bf83-84bcf6856161" providerId="ADAL" clId="{52C20F11-51AF-4DDC-8A47-9B24E005DE9C}" dt="2020-02-08T20:41:15" v="2259" actId="478"/>
          <ac:picMkLst>
            <pc:docMk/>
            <pc:sldMk cId="3932711475" sldId="322"/>
            <ac:picMk id="8" creationId="{DFDC7CE6-A4CB-4509-AB5D-A594741AD183}"/>
          </ac:picMkLst>
        </pc:picChg>
        <pc:picChg chg="del">
          <ac:chgData name="Peter EDMUNDS (HAB)" userId="57fb2244-f77a-4291-bf83-84bcf6856161" providerId="ADAL" clId="{52C20F11-51AF-4DDC-8A47-9B24E005DE9C}" dt="2020-02-08T20:41:15" v="2259" actId="478"/>
          <ac:picMkLst>
            <pc:docMk/>
            <pc:sldMk cId="3932711475" sldId="322"/>
            <ac:picMk id="9" creationId="{D29817A8-EE2C-452C-871C-3D2CF0557272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47:07.924" v="2333" actId="1076"/>
        <pc:sldMkLst>
          <pc:docMk/>
          <pc:sldMk cId="1408561383" sldId="323"/>
        </pc:sldMkLst>
        <pc:spChg chg="mod">
          <ac:chgData name="Peter EDMUNDS (HAB)" userId="57fb2244-f77a-4291-bf83-84bcf6856161" providerId="ADAL" clId="{52C20F11-51AF-4DDC-8A47-9B24E005DE9C}" dt="2020-02-08T20:45:31.417" v="2308" actId="20577"/>
          <ac:spMkLst>
            <pc:docMk/>
            <pc:sldMk cId="1408561383" sldId="32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46:22.010" v="2322" actId="255"/>
          <ac:spMkLst>
            <pc:docMk/>
            <pc:sldMk cId="1408561383" sldId="323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45:09.146" v="2278" actId="478"/>
          <ac:picMkLst>
            <pc:docMk/>
            <pc:sldMk cId="1408561383" sldId="323"/>
            <ac:picMk id="5" creationId="{855BCE99-F6E4-47B4-AD0C-FD27DC9FB669}"/>
          </ac:picMkLst>
        </pc:picChg>
        <pc:picChg chg="del">
          <ac:chgData name="Peter EDMUNDS (HAB)" userId="57fb2244-f77a-4291-bf83-84bcf6856161" providerId="ADAL" clId="{52C20F11-51AF-4DDC-8A47-9B24E005DE9C}" dt="2020-02-08T20:45:09.146" v="2278" actId="478"/>
          <ac:picMkLst>
            <pc:docMk/>
            <pc:sldMk cId="1408561383" sldId="323"/>
            <ac:picMk id="6" creationId="{40B4D4E5-52FE-4224-AE9F-5AEA1281054D}"/>
          </ac:picMkLst>
        </pc:picChg>
        <pc:picChg chg="add mod">
          <ac:chgData name="Peter EDMUNDS (HAB)" userId="57fb2244-f77a-4291-bf83-84bcf6856161" providerId="ADAL" clId="{52C20F11-51AF-4DDC-8A47-9B24E005DE9C}" dt="2020-02-08T20:46:25.372" v="2323" actId="1076"/>
          <ac:picMkLst>
            <pc:docMk/>
            <pc:sldMk cId="1408561383" sldId="323"/>
            <ac:picMk id="7" creationId="{7AD89F8F-0F99-4D3A-B326-F755A6AC45F4}"/>
          </ac:picMkLst>
        </pc:picChg>
        <pc:picChg chg="add mod">
          <ac:chgData name="Peter EDMUNDS (HAB)" userId="57fb2244-f77a-4291-bf83-84bcf6856161" providerId="ADAL" clId="{52C20F11-51AF-4DDC-8A47-9B24E005DE9C}" dt="2020-02-08T20:46:46.919" v="2328" actId="1076"/>
          <ac:picMkLst>
            <pc:docMk/>
            <pc:sldMk cId="1408561383" sldId="323"/>
            <ac:picMk id="8" creationId="{6D609B01-66F5-4C9F-AF70-EC098F8DABF7}"/>
          </ac:picMkLst>
        </pc:picChg>
        <pc:picChg chg="add mod">
          <ac:chgData name="Peter EDMUNDS (HAB)" userId="57fb2244-f77a-4291-bf83-84bcf6856161" providerId="ADAL" clId="{52C20F11-51AF-4DDC-8A47-9B24E005DE9C}" dt="2020-02-08T20:47:07.924" v="2333" actId="1076"/>
          <ac:picMkLst>
            <pc:docMk/>
            <pc:sldMk cId="1408561383" sldId="323"/>
            <ac:picMk id="9" creationId="{C8E3E2F6-31B3-4D1C-9AEC-7C4D3457C24B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53:02.087" v="2383" actId="1076"/>
        <pc:sldMkLst>
          <pc:docMk/>
          <pc:sldMk cId="1244638029" sldId="324"/>
        </pc:sldMkLst>
        <pc:spChg chg="mod">
          <ac:chgData name="Peter EDMUNDS (HAB)" userId="57fb2244-f77a-4291-bf83-84bcf6856161" providerId="ADAL" clId="{52C20F11-51AF-4DDC-8A47-9B24E005DE9C}" dt="2020-02-08T20:49:58.764" v="2363" actId="20577"/>
          <ac:spMkLst>
            <pc:docMk/>
            <pc:sldMk cId="1244638029" sldId="32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50:23.433" v="2373" actId="20577"/>
          <ac:spMkLst>
            <pc:docMk/>
            <pc:sldMk cId="1244638029" sldId="324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52:56.938" v="2381" actId="14100"/>
          <ac:picMkLst>
            <pc:docMk/>
            <pc:sldMk cId="1244638029" sldId="324"/>
            <ac:picMk id="5" creationId="{7BB4ACBA-F3D2-43A7-8416-F42D813D347A}"/>
          </ac:picMkLst>
        </pc:picChg>
        <pc:picChg chg="add mod">
          <ac:chgData name="Peter EDMUNDS (HAB)" userId="57fb2244-f77a-4291-bf83-84bcf6856161" providerId="ADAL" clId="{52C20F11-51AF-4DDC-8A47-9B24E005DE9C}" dt="2020-02-08T20:53:02.087" v="2383" actId="1076"/>
          <ac:picMkLst>
            <pc:docMk/>
            <pc:sldMk cId="1244638029" sldId="324"/>
            <ac:picMk id="6" creationId="{CE54B07F-094D-470F-BA56-4911CEAFE794}"/>
          </ac:picMkLst>
        </pc:picChg>
        <pc:picChg chg="del">
          <ac:chgData name="Peter EDMUNDS (HAB)" userId="57fb2244-f77a-4291-bf83-84bcf6856161" providerId="ADAL" clId="{52C20F11-51AF-4DDC-8A47-9B24E005DE9C}" dt="2020-02-08T20:50:02.018" v="2364" actId="478"/>
          <ac:picMkLst>
            <pc:docMk/>
            <pc:sldMk cId="1244638029" sldId="324"/>
            <ac:picMk id="7" creationId="{7AD89F8F-0F99-4D3A-B326-F755A6AC45F4}"/>
          </ac:picMkLst>
        </pc:picChg>
        <pc:picChg chg="del">
          <ac:chgData name="Peter EDMUNDS (HAB)" userId="57fb2244-f77a-4291-bf83-84bcf6856161" providerId="ADAL" clId="{52C20F11-51AF-4DDC-8A47-9B24E005DE9C}" dt="2020-02-08T20:50:02.018" v="2364" actId="478"/>
          <ac:picMkLst>
            <pc:docMk/>
            <pc:sldMk cId="1244638029" sldId="324"/>
            <ac:picMk id="8" creationId="{6D609B01-66F5-4C9F-AF70-EC098F8DABF7}"/>
          </ac:picMkLst>
        </pc:picChg>
        <pc:picChg chg="del">
          <ac:chgData name="Peter EDMUNDS (HAB)" userId="57fb2244-f77a-4291-bf83-84bcf6856161" providerId="ADAL" clId="{52C20F11-51AF-4DDC-8A47-9B24E005DE9C}" dt="2020-02-08T20:50:02.018" v="2364" actId="478"/>
          <ac:picMkLst>
            <pc:docMk/>
            <pc:sldMk cId="1244638029" sldId="324"/>
            <ac:picMk id="9" creationId="{C8E3E2F6-31B3-4D1C-9AEC-7C4D3457C24B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56:39.917" v="2445" actId="14100"/>
        <pc:sldMkLst>
          <pc:docMk/>
          <pc:sldMk cId="3828897701" sldId="325"/>
        </pc:sldMkLst>
        <pc:spChg chg="mod">
          <ac:chgData name="Peter EDMUNDS (HAB)" userId="57fb2244-f77a-4291-bf83-84bcf6856161" providerId="ADAL" clId="{52C20F11-51AF-4DDC-8A47-9B24E005DE9C}" dt="2020-02-08T20:53:24.267" v="2413" actId="20577"/>
          <ac:spMkLst>
            <pc:docMk/>
            <pc:sldMk cId="3828897701" sldId="32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53:50.704" v="2424" actId="20577"/>
          <ac:spMkLst>
            <pc:docMk/>
            <pc:sldMk cId="3828897701" sldId="325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53:54.183" v="2425" actId="478"/>
          <ac:picMkLst>
            <pc:docMk/>
            <pc:sldMk cId="3828897701" sldId="325"/>
            <ac:picMk id="5" creationId="{7BB4ACBA-F3D2-43A7-8416-F42D813D347A}"/>
          </ac:picMkLst>
        </pc:picChg>
        <pc:picChg chg="del">
          <ac:chgData name="Peter EDMUNDS (HAB)" userId="57fb2244-f77a-4291-bf83-84bcf6856161" providerId="ADAL" clId="{52C20F11-51AF-4DDC-8A47-9B24E005DE9C}" dt="2020-02-08T20:53:54.183" v="2425" actId="478"/>
          <ac:picMkLst>
            <pc:docMk/>
            <pc:sldMk cId="3828897701" sldId="325"/>
            <ac:picMk id="6" creationId="{CE54B07F-094D-470F-BA56-4911CEAFE794}"/>
          </ac:picMkLst>
        </pc:picChg>
        <pc:picChg chg="add mod">
          <ac:chgData name="Peter EDMUNDS (HAB)" userId="57fb2244-f77a-4291-bf83-84bcf6856161" providerId="ADAL" clId="{52C20F11-51AF-4DDC-8A47-9B24E005DE9C}" dt="2020-02-08T20:56:07.097" v="2434" actId="1076"/>
          <ac:picMkLst>
            <pc:docMk/>
            <pc:sldMk cId="3828897701" sldId="325"/>
            <ac:picMk id="7" creationId="{500B93AB-AA49-46DC-87A6-94813E03A45F}"/>
          </ac:picMkLst>
        </pc:picChg>
        <pc:picChg chg="add mod modCrop">
          <ac:chgData name="Peter EDMUNDS (HAB)" userId="57fb2244-f77a-4291-bf83-84bcf6856161" providerId="ADAL" clId="{52C20F11-51AF-4DDC-8A47-9B24E005DE9C}" dt="2020-02-08T20:56:19.678" v="2439" actId="14100"/>
          <ac:picMkLst>
            <pc:docMk/>
            <pc:sldMk cId="3828897701" sldId="325"/>
            <ac:picMk id="8" creationId="{DE5DABFE-87DF-4F0F-9717-5707D35A49DE}"/>
          </ac:picMkLst>
        </pc:picChg>
        <pc:picChg chg="add mod modCrop">
          <ac:chgData name="Peter EDMUNDS (HAB)" userId="57fb2244-f77a-4291-bf83-84bcf6856161" providerId="ADAL" clId="{52C20F11-51AF-4DDC-8A47-9B24E005DE9C}" dt="2020-02-08T20:56:21.761" v="2440" actId="1076"/>
          <ac:picMkLst>
            <pc:docMk/>
            <pc:sldMk cId="3828897701" sldId="325"/>
            <ac:picMk id="9" creationId="{6B25244B-8F99-4284-B133-C4684CD76633}"/>
          </ac:picMkLst>
        </pc:picChg>
        <pc:picChg chg="add mod">
          <ac:chgData name="Peter EDMUNDS (HAB)" userId="57fb2244-f77a-4291-bf83-84bcf6856161" providerId="ADAL" clId="{52C20F11-51AF-4DDC-8A47-9B24E005DE9C}" dt="2020-02-08T20:56:39.917" v="2445" actId="14100"/>
          <ac:picMkLst>
            <pc:docMk/>
            <pc:sldMk cId="3828897701" sldId="325"/>
            <ac:picMk id="10" creationId="{7766C984-4909-48BF-B811-DFB88341119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03:46.523" v="2539" actId="14100"/>
        <pc:sldMkLst>
          <pc:docMk/>
          <pc:sldMk cId="1665698314" sldId="326"/>
        </pc:sldMkLst>
        <pc:spChg chg="mod">
          <ac:chgData name="Peter EDMUNDS (HAB)" userId="57fb2244-f77a-4291-bf83-84bcf6856161" providerId="ADAL" clId="{52C20F11-51AF-4DDC-8A47-9B24E005DE9C}" dt="2020-02-08T20:58:43.908" v="2473" actId="20577"/>
          <ac:spMkLst>
            <pc:docMk/>
            <pc:sldMk cId="1665698314" sldId="32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59:30.799" v="2480" actId="255"/>
          <ac:spMkLst>
            <pc:docMk/>
            <pc:sldMk cId="1665698314" sldId="326"/>
            <ac:spMk id="3" creationId="{29D0ABCE-BEF9-4BB9-80C4-368E5CA72514}"/>
          </ac:spMkLst>
        </pc:spChg>
        <pc:spChg chg="add mod">
          <ac:chgData name="Peter EDMUNDS (HAB)" userId="57fb2244-f77a-4291-bf83-84bcf6856161" providerId="ADAL" clId="{52C20F11-51AF-4DDC-8A47-9B24E005DE9C}" dt="2020-02-08T21:03:11.281" v="2532" actId="255"/>
          <ac:spMkLst>
            <pc:docMk/>
            <pc:sldMk cId="1665698314" sldId="326"/>
            <ac:spMk id="11" creationId="{13B4097F-8F0F-4161-949F-ED3D5644A8BE}"/>
          </ac:spMkLst>
        </pc:spChg>
        <pc:spChg chg="add mod">
          <ac:chgData name="Peter EDMUNDS (HAB)" userId="57fb2244-f77a-4291-bf83-84bcf6856161" providerId="ADAL" clId="{52C20F11-51AF-4DDC-8A47-9B24E005DE9C}" dt="2020-02-08T21:02:56.155" v="2530" actId="404"/>
          <ac:spMkLst>
            <pc:docMk/>
            <pc:sldMk cId="1665698314" sldId="326"/>
            <ac:spMk id="12" creationId="{8F74813C-066C-4344-902B-33713660C4BF}"/>
          </ac:spMkLst>
        </pc:spChg>
        <pc:picChg chg="add mod">
          <ac:chgData name="Peter EDMUNDS (HAB)" userId="57fb2244-f77a-4291-bf83-84bcf6856161" providerId="ADAL" clId="{52C20F11-51AF-4DDC-8A47-9B24E005DE9C}" dt="2020-02-08T21:03:30.883" v="2535" actId="14100"/>
          <ac:picMkLst>
            <pc:docMk/>
            <pc:sldMk cId="1665698314" sldId="326"/>
            <ac:picMk id="5" creationId="{5CA932A7-4F08-4516-AB00-FBD26F7E7EFF}"/>
          </ac:picMkLst>
        </pc:picChg>
        <pc:picChg chg="add mod">
          <ac:chgData name="Peter EDMUNDS (HAB)" userId="57fb2244-f77a-4291-bf83-84bcf6856161" providerId="ADAL" clId="{52C20F11-51AF-4DDC-8A47-9B24E005DE9C}" dt="2020-02-08T21:03:46.523" v="2539" actId="14100"/>
          <ac:picMkLst>
            <pc:docMk/>
            <pc:sldMk cId="1665698314" sldId="326"/>
            <ac:picMk id="6" creationId="{17589301-E62D-4B7F-8202-A59BEB55AF1C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7" creationId="{500B93AB-AA49-46DC-87A6-94813E03A45F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8" creationId="{DE5DABFE-87DF-4F0F-9717-5707D35A49DE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9" creationId="{6B25244B-8F99-4284-B133-C4684CD76633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10" creationId="{7766C984-4909-48BF-B811-DFB88341119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12:04.891" v="2570" actId="1076"/>
        <pc:sldMkLst>
          <pc:docMk/>
          <pc:sldMk cId="619976495" sldId="327"/>
        </pc:sldMkLst>
        <pc:spChg chg="mod">
          <ac:chgData name="Peter EDMUNDS (HAB)" userId="57fb2244-f77a-4291-bf83-84bcf6856161" providerId="ADAL" clId="{52C20F11-51AF-4DDC-8A47-9B24E005DE9C}" dt="2020-02-08T21:05:24.035" v="2554" actId="20577"/>
          <ac:spMkLst>
            <pc:docMk/>
            <pc:sldMk cId="619976495" sldId="32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05:54.595" v="2565" actId="20577"/>
          <ac:spMkLst>
            <pc:docMk/>
            <pc:sldMk cId="619976495" sldId="327"/>
            <ac:spMk id="3" creationId="{29D0ABCE-BEF9-4BB9-80C4-368E5CA72514}"/>
          </ac:spMkLst>
        </pc:spChg>
        <pc:spChg chg="del">
          <ac:chgData name="Peter EDMUNDS (HAB)" userId="57fb2244-f77a-4291-bf83-84bcf6856161" providerId="ADAL" clId="{52C20F11-51AF-4DDC-8A47-9B24E005DE9C}" dt="2020-02-08T21:05:14.745" v="2541" actId="478"/>
          <ac:spMkLst>
            <pc:docMk/>
            <pc:sldMk cId="619976495" sldId="327"/>
            <ac:spMk id="11" creationId="{13B4097F-8F0F-4161-949F-ED3D5644A8BE}"/>
          </ac:spMkLst>
        </pc:spChg>
        <pc:spChg chg="del">
          <ac:chgData name="Peter EDMUNDS (HAB)" userId="57fb2244-f77a-4291-bf83-84bcf6856161" providerId="ADAL" clId="{52C20F11-51AF-4DDC-8A47-9B24E005DE9C}" dt="2020-02-08T21:05:14.745" v="2541" actId="478"/>
          <ac:spMkLst>
            <pc:docMk/>
            <pc:sldMk cId="619976495" sldId="327"/>
            <ac:spMk id="12" creationId="{8F74813C-066C-4344-902B-33713660C4BF}"/>
          </ac:spMkLst>
        </pc:spChg>
        <pc:picChg chg="del">
          <ac:chgData name="Peter EDMUNDS (HAB)" userId="57fb2244-f77a-4291-bf83-84bcf6856161" providerId="ADAL" clId="{52C20F11-51AF-4DDC-8A47-9B24E005DE9C}" dt="2020-02-08T21:05:14.745" v="2541" actId="478"/>
          <ac:picMkLst>
            <pc:docMk/>
            <pc:sldMk cId="619976495" sldId="327"/>
            <ac:picMk id="5" creationId="{5CA932A7-4F08-4516-AB00-FBD26F7E7EFF}"/>
          </ac:picMkLst>
        </pc:picChg>
        <pc:picChg chg="del">
          <ac:chgData name="Peter EDMUNDS (HAB)" userId="57fb2244-f77a-4291-bf83-84bcf6856161" providerId="ADAL" clId="{52C20F11-51AF-4DDC-8A47-9B24E005DE9C}" dt="2020-02-08T21:05:14.745" v="2541" actId="478"/>
          <ac:picMkLst>
            <pc:docMk/>
            <pc:sldMk cId="619976495" sldId="327"/>
            <ac:picMk id="6" creationId="{17589301-E62D-4B7F-8202-A59BEB55AF1C}"/>
          </ac:picMkLst>
        </pc:picChg>
        <pc:picChg chg="add mod">
          <ac:chgData name="Peter EDMUNDS (HAB)" userId="57fb2244-f77a-4291-bf83-84bcf6856161" providerId="ADAL" clId="{52C20F11-51AF-4DDC-8A47-9B24E005DE9C}" dt="2020-02-08T21:12:04.891" v="2570" actId="1076"/>
          <ac:picMkLst>
            <pc:docMk/>
            <pc:sldMk cId="619976495" sldId="327"/>
            <ac:picMk id="7" creationId="{8001C124-B366-404D-AC20-9C267B9DE44A}"/>
          </ac:picMkLst>
        </pc:picChg>
      </pc:sldChg>
      <pc:sldChg chg="addSp modSp add">
        <pc:chgData name="Peter EDMUNDS (HAB)" userId="57fb2244-f77a-4291-bf83-84bcf6856161" providerId="ADAL" clId="{52C20F11-51AF-4DDC-8A47-9B24E005DE9C}" dt="2020-02-08T21:12:48.464" v="2579" actId="1076"/>
        <pc:sldMkLst>
          <pc:docMk/>
          <pc:sldMk cId="1817029352" sldId="328"/>
        </pc:sldMkLst>
        <pc:picChg chg="add mod">
          <ac:chgData name="Peter EDMUNDS (HAB)" userId="57fb2244-f77a-4291-bf83-84bcf6856161" providerId="ADAL" clId="{52C20F11-51AF-4DDC-8A47-9B24E005DE9C}" dt="2020-02-08T21:12:22.807" v="2573" actId="1076"/>
          <ac:picMkLst>
            <pc:docMk/>
            <pc:sldMk cId="1817029352" sldId="328"/>
            <ac:picMk id="5" creationId="{C9ED7232-93FF-4AA1-8333-27175DDDA2B5}"/>
          </ac:picMkLst>
        </pc:picChg>
        <pc:picChg chg="add mod">
          <ac:chgData name="Peter EDMUNDS (HAB)" userId="57fb2244-f77a-4291-bf83-84bcf6856161" providerId="ADAL" clId="{52C20F11-51AF-4DDC-8A47-9B24E005DE9C}" dt="2020-02-08T21:12:48.464" v="2579" actId="1076"/>
          <ac:picMkLst>
            <pc:docMk/>
            <pc:sldMk cId="1817029352" sldId="328"/>
            <ac:picMk id="6" creationId="{84B346AC-2B6E-42DA-B0C7-3DC7DFDDD376}"/>
          </ac:picMkLst>
        </pc:picChg>
      </pc:sldChg>
      <pc:sldChg chg="addSp modSp add">
        <pc:chgData name="Peter EDMUNDS (HAB)" userId="57fb2244-f77a-4291-bf83-84bcf6856161" providerId="ADAL" clId="{52C20F11-51AF-4DDC-8A47-9B24E005DE9C}" dt="2020-02-08T21:13:28.884" v="2584" actId="1076"/>
        <pc:sldMkLst>
          <pc:docMk/>
          <pc:sldMk cId="872654461" sldId="329"/>
        </pc:sldMkLst>
        <pc:picChg chg="add mod">
          <ac:chgData name="Peter EDMUNDS (HAB)" userId="57fb2244-f77a-4291-bf83-84bcf6856161" providerId="ADAL" clId="{52C20F11-51AF-4DDC-8A47-9B24E005DE9C}" dt="2020-02-08T21:13:15.810" v="2582" actId="1076"/>
          <ac:picMkLst>
            <pc:docMk/>
            <pc:sldMk cId="872654461" sldId="329"/>
            <ac:picMk id="5" creationId="{E6FB3DFE-255E-44F9-A4ED-8364A65B3A9D}"/>
          </ac:picMkLst>
        </pc:picChg>
        <pc:picChg chg="add mod">
          <ac:chgData name="Peter EDMUNDS (HAB)" userId="57fb2244-f77a-4291-bf83-84bcf6856161" providerId="ADAL" clId="{52C20F11-51AF-4DDC-8A47-9B24E005DE9C}" dt="2020-02-08T21:13:28.884" v="2584" actId="1076"/>
          <ac:picMkLst>
            <pc:docMk/>
            <pc:sldMk cId="872654461" sldId="329"/>
            <ac:picMk id="6" creationId="{7CF5D5AA-0E49-48D6-88EC-725DC262BD72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17:48.873" v="2622" actId="1076"/>
        <pc:sldMkLst>
          <pc:docMk/>
          <pc:sldMk cId="3916667671" sldId="330"/>
        </pc:sldMkLst>
        <pc:spChg chg="mod">
          <ac:chgData name="Peter EDMUNDS (HAB)" userId="57fb2244-f77a-4291-bf83-84bcf6856161" providerId="ADAL" clId="{52C20F11-51AF-4DDC-8A47-9B24E005DE9C}" dt="2020-02-08T21:14:21.588" v="2595" actId="20577"/>
          <ac:spMkLst>
            <pc:docMk/>
            <pc:sldMk cId="3916667671" sldId="330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15:57.941" v="2620" actId="947"/>
          <ac:spMkLst>
            <pc:docMk/>
            <pc:sldMk cId="3916667671" sldId="330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1:17:48.873" v="2622" actId="1076"/>
          <ac:picMkLst>
            <pc:docMk/>
            <pc:sldMk cId="3916667671" sldId="330"/>
            <ac:picMk id="5" creationId="{54CC4870-6A33-4F78-A0D3-E8815A8FE44F}"/>
          </ac:picMkLst>
        </pc:picChg>
        <pc:picChg chg="del">
          <ac:chgData name="Peter EDMUNDS (HAB)" userId="57fb2244-f77a-4291-bf83-84bcf6856161" providerId="ADAL" clId="{52C20F11-51AF-4DDC-8A47-9B24E005DE9C}" dt="2020-02-08T21:14:23.293" v="2596" actId="478"/>
          <ac:picMkLst>
            <pc:docMk/>
            <pc:sldMk cId="3916667671" sldId="330"/>
            <ac:picMk id="7" creationId="{8001C124-B366-404D-AC20-9C267B9DE44A}"/>
          </ac:picMkLst>
        </pc:picChg>
      </pc:sldChg>
      <pc:sldChg chg="add">
        <pc:chgData name="Peter EDMUNDS (HAB)" userId="57fb2244-f77a-4291-bf83-84bcf6856161" providerId="ADAL" clId="{52C20F11-51AF-4DDC-8A47-9B24E005DE9C}" dt="2020-02-08T21:17:52.723" v="2623"/>
        <pc:sldMkLst>
          <pc:docMk/>
          <pc:sldMk cId="1460252567" sldId="331"/>
        </pc:sldMkLst>
      </pc:sldChg>
      <pc:sldChg chg="addSp delSp modSp add">
        <pc:chgData name="Peter EDMUNDS (HAB)" userId="57fb2244-f77a-4291-bf83-84bcf6856161" providerId="ADAL" clId="{52C20F11-51AF-4DDC-8A47-9B24E005DE9C}" dt="2020-02-08T21:22:10.166" v="2660" actId="1076"/>
        <pc:sldMkLst>
          <pc:docMk/>
          <pc:sldMk cId="2945014245" sldId="332"/>
        </pc:sldMkLst>
        <pc:spChg chg="mod">
          <ac:chgData name="Peter EDMUNDS (HAB)" userId="57fb2244-f77a-4291-bf83-84bcf6856161" providerId="ADAL" clId="{52C20F11-51AF-4DDC-8A47-9B24E005DE9C}" dt="2020-02-08T21:19:12.782" v="2643" actId="20577"/>
          <ac:spMkLst>
            <pc:docMk/>
            <pc:sldMk cId="2945014245" sldId="33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19:26.648" v="2649" actId="27636"/>
          <ac:spMkLst>
            <pc:docMk/>
            <pc:sldMk cId="2945014245" sldId="332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1:19:19.387" v="2644" actId="478"/>
          <ac:picMkLst>
            <pc:docMk/>
            <pc:sldMk cId="2945014245" sldId="332"/>
            <ac:picMk id="5" creationId="{54CC4870-6A33-4F78-A0D3-E8815A8FE44F}"/>
          </ac:picMkLst>
        </pc:picChg>
        <pc:picChg chg="add mod">
          <ac:chgData name="Peter EDMUNDS (HAB)" userId="57fb2244-f77a-4291-bf83-84bcf6856161" providerId="ADAL" clId="{52C20F11-51AF-4DDC-8A47-9B24E005DE9C}" dt="2020-02-08T21:21:51.072" v="2656" actId="14100"/>
          <ac:picMkLst>
            <pc:docMk/>
            <pc:sldMk cId="2945014245" sldId="332"/>
            <ac:picMk id="6" creationId="{28DB54EB-8457-44A5-84F8-D8DED02B9BB4}"/>
          </ac:picMkLst>
        </pc:picChg>
        <pc:picChg chg="add mod">
          <ac:chgData name="Peter EDMUNDS (HAB)" userId="57fb2244-f77a-4291-bf83-84bcf6856161" providerId="ADAL" clId="{52C20F11-51AF-4DDC-8A47-9B24E005DE9C}" dt="2020-02-08T21:21:53.462" v="2657" actId="1076"/>
          <ac:picMkLst>
            <pc:docMk/>
            <pc:sldMk cId="2945014245" sldId="332"/>
            <ac:picMk id="7" creationId="{879A39F0-27CA-4D7A-8B60-546773A8D11E}"/>
          </ac:picMkLst>
        </pc:picChg>
        <pc:picChg chg="add mod">
          <ac:chgData name="Peter EDMUNDS (HAB)" userId="57fb2244-f77a-4291-bf83-84bcf6856161" providerId="ADAL" clId="{52C20F11-51AF-4DDC-8A47-9B24E005DE9C}" dt="2020-02-08T21:22:10.166" v="2660" actId="1076"/>
          <ac:picMkLst>
            <pc:docMk/>
            <pc:sldMk cId="2945014245" sldId="332"/>
            <ac:picMk id="8" creationId="{CB6D53ED-1FE6-4A98-83A5-664C2EDAB1E6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29:45.349" v="2755" actId="1076"/>
        <pc:sldMkLst>
          <pc:docMk/>
          <pc:sldMk cId="4016640943" sldId="333"/>
        </pc:sldMkLst>
        <pc:spChg chg="mod">
          <ac:chgData name="Peter EDMUNDS (HAB)" userId="57fb2244-f77a-4291-bf83-84bcf6856161" providerId="ADAL" clId="{52C20F11-51AF-4DDC-8A47-9B24E005DE9C}" dt="2020-02-08T21:23:15.731" v="2731" actId="20577"/>
          <ac:spMkLst>
            <pc:docMk/>
            <pc:sldMk cId="4016640943" sldId="33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24:01.547" v="2745" actId="1076"/>
          <ac:spMkLst>
            <pc:docMk/>
            <pc:sldMk cId="4016640943" sldId="333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1:29:45.349" v="2755" actId="1076"/>
          <ac:picMkLst>
            <pc:docMk/>
            <pc:sldMk cId="4016640943" sldId="333"/>
            <ac:picMk id="5" creationId="{60D25A94-1367-4250-8F56-7924C2EB919E}"/>
          </ac:picMkLst>
        </pc:picChg>
        <pc:picChg chg="del">
          <ac:chgData name="Peter EDMUNDS (HAB)" userId="57fb2244-f77a-4291-bf83-84bcf6856161" providerId="ADAL" clId="{52C20F11-51AF-4DDC-8A47-9B24E005DE9C}" dt="2020-02-08T21:22:57.068" v="2662" actId="478"/>
          <ac:picMkLst>
            <pc:docMk/>
            <pc:sldMk cId="4016640943" sldId="333"/>
            <ac:picMk id="6" creationId="{28DB54EB-8457-44A5-84F8-D8DED02B9BB4}"/>
          </ac:picMkLst>
        </pc:picChg>
        <pc:picChg chg="del">
          <ac:chgData name="Peter EDMUNDS (HAB)" userId="57fb2244-f77a-4291-bf83-84bcf6856161" providerId="ADAL" clId="{52C20F11-51AF-4DDC-8A47-9B24E005DE9C}" dt="2020-02-08T21:22:57.068" v="2662" actId="478"/>
          <ac:picMkLst>
            <pc:docMk/>
            <pc:sldMk cId="4016640943" sldId="333"/>
            <ac:picMk id="7" creationId="{879A39F0-27CA-4D7A-8B60-546773A8D11E}"/>
          </ac:picMkLst>
        </pc:picChg>
        <pc:picChg chg="del">
          <ac:chgData name="Peter EDMUNDS (HAB)" userId="57fb2244-f77a-4291-bf83-84bcf6856161" providerId="ADAL" clId="{52C20F11-51AF-4DDC-8A47-9B24E005DE9C}" dt="2020-02-08T21:22:57.068" v="2662" actId="478"/>
          <ac:picMkLst>
            <pc:docMk/>
            <pc:sldMk cId="4016640943" sldId="333"/>
            <ac:picMk id="8" creationId="{CB6D53ED-1FE6-4A98-83A5-664C2EDAB1E6}"/>
          </ac:picMkLst>
        </pc:picChg>
        <pc:picChg chg="add mod modCrop">
          <ac:chgData name="Peter EDMUNDS (HAB)" userId="57fb2244-f77a-4291-bf83-84bcf6856161" providerId="ADAL" clId="{52C20F11-51AF-4DDC-8A47-9B24E005DE9C}" dt="2020-02-08T21:29:45.349" v="2755" actId="1076"/>
          <ac:picMkLst>
            <pc:docMk/>
            <pc:sldMk cId="4016640943" sldId="333"/>
            <ac:picMk id="9" creationId="{338DE283-B6BE-4E2B-87F2-78675FC88D9E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51:36.065" v="2803" actId="14100"/>
        <pc:sldMkLst>
          <pc:docMk/>
          <pc:sldMk cId="3390726242" sldId="334"/>
        </pc:sldMkLst>
        <pc:spChg chg="mod">
          <ac:chgData name="Peter EDMUNDS (HAB)" userId="57fb2244-f77a-4291-bf83-84bcf6856161" providerId="ADAL" clId="{52C20F11-51AF-4DDC-8A47-9B24E005DE9C}" dt="2020-02-08T21:33:38.872" v="2775" actId="20577"/>
          <ac:spMkLst>
            <pc:docMk/>
            <pc:sldMk cId="3390726242" sldId="33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36:06.319" v="2795" actId="947"/>
          <ac:spMkLst>
            <pc:docMk/>
            <pc:sldMk cId="3390726242" sldId="334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1:33:45.210" v="2776" actId="478"/>
          <ac:picMkLst>
            <pc:docMk/>
            <pc:sldMk cId="3390726242" sldId="334"/>
            <ac:picMk id="5" creationId="{60D25A94-1367-4250-8F56-7924C2EB919E}"/>
          </ac:picMkLst>
        </pc:picChg>
        <pc:picChg chg="add del">
          <ac:chgData name="Peter EDMUNDS (HAB)" userId="57fb2244-f77a-4291-bf83-84bcf6856161" providerId="ADAL" clId="{52C20F11-51AF-4DDC-8A47-9B24E005DE9C}" dt="2020-02-08T21:33:50.188" v="2778"/>
          <ac:picMkLst>
            <pc:docMk/>
            <pc:sldMk cId="3390726242" sldId="334"/>
            <ac:picMk id="6" creationId="{4D4384FE-E64C-4F9C-A1E0-B8C250A4FD84}"/>
          </ac:picMkLst>
        </pc:picChg>
        <pc:picChg chg="add mod">
          <ac:chgData name="Peter EDMUNDS (HAB)" userId="57fb2244-f77a-4291-bf83-84bcf6856161" providerId="ADAL" clId="{52C20F11-51AF-4DDC-8A47-9B24E005DE9C}" dt="2020-02-08T21:51:30.897" v="2802" actId="14100"/>
          <ac:picMkLst>
            <pc:docMk/>
            <pc:sldMk cId="3390726242" sldId="334"/>
            <ac:picMk id="7" creationId="{663CBDA5-E1C2-42BF-9F7D-B69350738315}"/>
          </ac:picMkLst>
        </pc:picChg>
        <pc:picChg chg="add mod">
          <ac:chgData name="Peter EDMUNDS (HAB)" userId="57fb2244-f77a-4291-bf83-84bcf6856161" providerId="ADAL" clId="{52C20F11-51AF-4DDC-8A47-9B24E005DE9C}" dt="2020-02-08T21:51:36.065" v="2803" actId="14100"/>
          <ac:picMkLst>
            <pc:docMk/>
            <pc:sldMk cId="3390726242" sldId="334"/>
            <ac:picMk id="8" creationId="{AE618F02-590D-4398-83C6-289D2BAC61C5}"/>
          </ac:picMkLst>
        </pc:picChg>
        <pc:picChg chg="del">
          <ac:chgData name="Peter EDMUNDS (HAB)" userId="57fb2244-f77a-4291-bf83-84bcf6856161" providerId="ADAL" clId="{52C20F11-51AF-4DDC-8A47-9B24E005DE9C}" dt="2020-02-08T21:33:45.210" v="2776" actId="478"/>
          <ac:picMkLst>
            <pc:docMk/>
            <pc:sldMk cId="3390726242" sldId="334"/>
            <ac:picMk id="9" creationId="{338DE283-B6BE-4E2B-87F2-78675FC88D9E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2:01:51.511" v="2860" actId="14100"/>
        <pc:sldMkLst>
          <pc:docMk/>
          <pc:sldMk cId="2324558087" sldId="335"/>
        </pc:sldMkLst>
        <pc:spChg chg="mod">
          <ac:chgData name="Peter EDMUNDS (HAB)" userId="57fb2244-f77a-4291-bf83-84bcf6856161" providerId="ADAL" clId="{52C20F11-51AF-4DDC-8A47-9B24E005DE9C}" dt="2020-02-08T21:53:01.071" v="2830" actId="20577"/>
          <ac:spMkLst>
            <pc:docMk/>
            <pc:sldMk cId="2324558087" sldId="33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55:41.166" v="2854" actId="27636"/>
          <ac:spMkLst>
            <pc:docMk/>
            <pc:sldMk cId="2324558087" sldId="335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2:01:25.737" v="2858" actId="14100"/>
          <ac:picMkLst>
            <pc:docMk/>
            <pc:sldMk cId="2324558087" sldId="335"/>
            <ac:picMk id="5" creationId="{EC8DBDC1-0AF1-4F08-BD85-536749A0D838}"/>
          </ac:picMkLst>
        </pc:picChg>
        <pc:picChg chg="add mod">
          <ac:chgData name="Peter EDMUNDS (HAB)" userId="57fb2244-f77a-4291-bf83-84bcf6856161" providerId="ADAL" clId="{52C20F11-51AF-4DDC-8A47-9B24E005DE9C}" dt="2020-02-08T22:01:51.511" v="2860" actId="14100"/>
          <ac:picMkLst>
            <pc:docMk/>
            <pc:sldMk cId="2324558087" sldId="335"/>
            <ac:picMk id="6" creationId="{93199EC1-FC4D-4247-9FFB-912618F225ED}"/>
          </ac:picMkLst>
        </pc:picChg>
        <pc:picChg chg="del">
          <ac:chgData name="Peter EDMUNDS (HAB)" userId="57fb2244-f77a-4291-bf83-84bcf6856161" providerId="ADAL" clId="{52C20F11-51AF-4DDC-8A47-9B24E005DE9C}" dt="2020-02-08T21:53:08.207" v="2831" actId="478"/>
          <ac:picMkLst>
            <pc:docMk/>
            <pc:sldMk cId="2324558087" sldId="335"/>
            <ac:picMk id="7" creationId="{663CBDA5-E1C2-42BF-9F7D-B69350738315}"/>
          </ac:picMkLst>
        </pc:picChg>
        <pc:picChg chg="del">
          <ac:chgData name="Peter EDMUNDS (HAB)" userId="57fb2244-f77a-4291-bf83-84bcf6856161" providerId="ADAL" clId="{52C20F11-51AF-4DDC-8A47-9B24E005DE9C}" dt="2020-02-08T21:53:08.207" v="2831" actId="478"/>
          <ac:picMkLst>
            <pc:docMk/>
            <pc:sldMk cId="2324558087" sldId="335"/>
            <ac:picMk id="8" creationId="{AE618F02-590D-4398-83C6-289D2BAC61C5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2:06:23.580" v="2898" actId="1076"/>
        <pc:sldMkLst>
          <pc:docMk/>
          <pc:sldMk cId="253860159" sldId="336"/>
        </pc:sldMkLst>
        <pc:spChg chg="mod">
          <ac:chgData name="Peter EDMUNDS (HAB)" userId="57fb2244-f77a-4291-bf83-84bcf6856161" providerId="ADAL" clId="{52C20F11-51AF-4DDC-8A47-9B24E005DE9C}" dt="2020-02-08T22:03:47.840" v="2870" actId="20577"/>
          <ac:spMkLst>
            <pc:docMk/>
            <pc:sldMk cId="253860159" sldId="33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2:04:59.577" v="2894" actId="947"/>
          <ac:spMkLst>
            <pc:docMk/>
            <pc:sldMk cId="253860159" sldId="336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2:03:50.381" v="2871" actId="478"/>
          <ac:picMkLst>
            <pc:docMk/>
            <pc:sldMk cId="253860159" sldId="336"/>
            <ac:picMk id="5" creationId="{EC8DBDC1-0AF1-4F08-BD85-536749A0D838}"/>
          </ac:picMkLst>
        </pc:picChg>
        <pc:picChg chg="del">
          <ac:chgData name="Peter EDMUNDS (HAB)" userId="57fb2244-f77a-4291-bf83-84bcf6856161" providerId="ADAL" clId="{52C20F11-51AF-4DDC-8A47-9B24E005DE9C}" dt="2020-02-08T22:03:50.381" v="2871" actId="478"/>
          <ac:picMkLst>
            <pc:docMk/>
            <pc:sldMk cId="253860159" sldId="336"/>
            <ac:picMk id="6" creationId="{93199EC1-FC4D-4247-9FFB-912618F225ED}"/>
          </ac:picMkLst>
        </pc:picChg>
        <pc:picChg chg="add mod">
          <ac:chgData name="Peter EDMUNDS (HAB)" userId="57fb2244-f77a-4291-bf83-84bcf6856161" providerId="ADAL" clId="{52C20F11-51AF-4DDC-8A47-9B24E005DE9C}" dt="2020-02-08T22:06:23.580" v="2898" actId="1076"/>
          <ac:picMkLst>
            <pc:docMk/>
            <pc:sldMk cId="253860159" sldId="336"/>
            <ac:picMk id="7" creationId="{A487D59C-A71C-41F1-A52F-A6C518107CF6}"/>
          </ac:picMkLst>
        </pc:picChg>
      </pc:sldChg>
      <pc:sldChg chg="addSp modSp add">
        <pc:chgData name="Peter EDMUNDS (HAB)" userId="57fb2244-f77a-4291-bf83-84bcf6856161" providerId="ADAL" clId="{52C20F11-51AF-4DDC-8A47-9B24E005DE9C}" dt="2020-02-08T22:07:16.780" v="2906" actId="732"/>
        <pc:sldMkLst>
          <pc:docMk/>
          <pc:sldMk cId="1846506664" sldId="337"/>
        </pc:sldMkLst>
        <pc:picChg chg="add mod">
          <ac:chgData name="Peter EDMUNDS (HAB)" userId="57fb2244-f77a-4291-bf83-84bcf6856161" providerId="ADAL" clId="{52C20F11-51AF-4DDC-8A47-9B24E005DE9C}" dt="2020-02-08T22:06:45.522" v="2901" actId="1076"/>
          <ac:picMkLst>
            <pc:docMk/>
            <pc:sldMk cId="1846506664" sldId="337"/>
            <ac:picMk id="5" creationId="{AC888613-6382-43A8-8404-7553F78111C1}"/>
          </ac:picMkLst>
        </pc:picChg>
        <pc:picChg chg="add mod modCrop">
          <ac:chgData name="Peter EDMUNDS (HAB)" userId="57fb2244-f77a-4291-bf83-84bcf6856161" providerId="ADAL" clId="{52C20F11-51AF-4DDC-8A47-9B24E005DE9C}" dt="2020-02-08T22:07:16.780" v="2906" actId="732"/>
          <ac:picMkLst>
            <pc:docMk/>
            <pc:sldMk cId="1846506664" sldId="337"/>
            <ac:picMk id="6" creationId="{37DA805F-C0B5-41DA-B9B4-8E9170616CFD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2:09:12.177" v="2952" actId="1076"/>
        <pc:sldMkLst>
          <pc:docMk/>
          <pc:sldMk cId="1438573945" sldId="338"/>
        </pc:sldMkLst>
        <pc:spChg chg="mod">
          <ac:chgData name="Peter EDMUNDS (HAB)" userId="57fb2244-f77a-4291-bf83-84bcf6856161" providerId="ADAL" clId="{52C20F11-51AF-4DDC-8A47-9B24E005DE9C}" dt="2020-02-08T22:07:46.194" v="2940" actId="20577"/>
          <ac:spMkLst>
            <pc:docMk/>
            <pc:sldMk cId="1438573945" sldId="338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2:07:57.179" v="2944" actId="20577"/>
          <ac:spMkLst>
            <pc:docMk/>
            <pc:sldMk cId="1438573945" sldId="338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2:08:42.117" v="2947" actId="1076"/>
          <ac:picMkLst>
            <pc:docMk/>
            <pc:sldMk cId="1438573945" sldId="338"/>
            <ac:picMk id="5" creationId="{84897579-AC6F-4ECA-BF25-A1CB8A1B4187}"/>
          </ac:picMkLst>
        </pc:picChg>
        <pc:picChg chg="add mod">
          <ac:chgData name="Peter EDMUNDS (HAB)" userId="57fb2244-f77a-4291-bf83-84bcf6856161" providerId="ADAL" clId="{52C20F11-51AF-4DDC-8A47-9B24E005DE9C}" dt="2020-02-08T22:08:56.848" v="2949" actId="14100"/>
          <ac:picMkLst>
            <pc:docMk/>
            <pc:sldMk cId="1438573945" sldId="338"/>
            <ac:picMk id="6" creationId="{41E5A152-3FBF-476F-AFD0-869B008B911B}"/>
          </ac:picMkLst>
        </pc:picChg>
        <pc:picChg chg="del">
          <ac:chgData name="Peter EDMUNDS (HAB)" userId="57fb2244-f77a-4291-bf83-84bcf6856161" providerId="ADAL" clId="{52C20F11-51AF-4DDC-8A47-9B24E005DE9C}" dt="2020-02-08T22:07:49.440" v="2941" actId="478"/>
          <ac:picMkLst>
            <pc:docMk/>
            <pc:sldMk cId="1438573945" sldId="338"/>
            <ac:picMk id="7" creationId="{A487D59C-A71C-41F1-A52F-A6C518107CF6}"/>
          </ac:picMkLst>
        </pc:picChg>
        <pc:picChg chg="add mod">
          <ac:chgData name="Peter EDMUNDS (HAB)" userId="57fb2244-f77a-4291-bf83-84bcf6856161" providerId="ADAL" clId="{52C20F11-51AF-4DDC-8A47-9B24E005DE9C}" dt="2020-02-08T22:09:12.177" v="2952" actId="1076"/>
          <ac:picMkLst>
            <pc:docMk/>
            <pc:sldMk cId="1438573945" sldId="338"/>
            <ac:picMk id="8" creationId="{0C29C6FC-B0C3-4F10-B896-863B1017934F}"/>
          </ac:picMkLst>
        </pc:picChg>
      </pc:sldChg>
    </pc:docChg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" userId="57fb2244-f77a-4291-bf83-84bcf6856161" providerId="ADAL" clId="{F3BE97BF-7A4D-49F1-8106-7AEC4D6D471D}"/>
    <pc:docChg chg="undo custSel addSld delSld modSld sldOrd">
      <pc:chgData name="Peter EDMUNDS" userId="57fb2244-f77a-4291-bf83-84bcf6856161" providerId="ADAL" clId="{F3BE97BF-7A4D-49F1-8106-7AEC4D6D471D}" dt="2020-01-12T17:32:12.676" v="1466"/>
      <pc:docMkLst>
        <pc:docMk/>
      </pc:docMkLst>
      <pc:sldChg chg="modAnim">
        <pc:chgData name="Peter EDMUNDS" userId="57fb2244-f77a-4291-bf83-84bcf6856161" providerId="ADAL" clId="{F3BE97BF-7A4D-49F1-8106-7AEC4D6D471D}" dt="2020-01-11T23:09:00.816" v="1462"/>
        <pc:sldMkLst>
          <pc:docMk/>
          <pc:sldMk cId="830485102" sldId="257"/>
        </pc:sldMkLst>
      </pc:sldChg>
      <pc:sldChg chg="addSp delSp modSp add del">
        <pc:chgData name="Peter EDMUNDS" userId="57fb2244-f77a-4291-bf83-84bcf6856161" providerId="ADAL" clId="{F3BE97BF-7A4D-49F1-8106-7AEC4D6D471D}" dt="2020-01-11T15:48:10.371" v="26" actId="2696"/>
        <pc:sldMkLst>
          <pc:docMk/>
          <pc:sldMk cId="229114659" sldId="263"/>
        </pc:sldMkLst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2" creationId="{CC51A8A4-EBC6-4C58-ABCB-B6CF15404E1F}"/>
          </ac:spMkLst>
        </pc:spChg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3" creationId="{52909FA5-4C98-4A7D-874A-F148B770E54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4" creationId="{9FE39029-6750-401D-AFE1-A31CB2001ED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6" creationId="{7E6FCED8-7962-482A-BA02-90CA06BBA850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7" creationId="{12EAD1A7-3E26-42A6-A048-808BDEBFEF9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8" creationId="{21EBFA18-E31C-40C0-BCDB-D8BD09E031F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9" creationId="{B180763D-EB9B-4925-8AB9-CCA56844CE23}"/>
          </ac:spMkLst>
        </pc:spChg>
        <pc:spChg chg="add mod">
          <ac:chgData name="Peter EDMUNDS" userId="57fb2244-f77a-4291-bf83-84bcf6856161" providerId="ADAL" clId="{F3BE97BF-7A4D-49F1-8106-7AEC4D6D471D}" dt="2020-01-11T15:40:46.501" v="22" actId="14100"/>
          <ac:spMkLst>
            <pc:docMk/>
            <pc:sldMk cId="229114659" sldId="263"/>
            <ac:spMk id="11" creationId="{EAA385F3-5148-4D46-BB7A-D49D09332F21}"/>
          </ac:spMkLst>
        </pc:spChg>
        <pc:spChg chg="add mod">
          <ac:chgData name="Peter EDMUNDS" userId="57fb2244-f77a-4291-bf83-84bcf6856161" providerId="ADAL" clId="{F3BE97BF-7A4D-49F1-8106-7AEC4D6D471D}" dt="2020-01-11T15:43:37.398" v="23" actId="14100"/>
          <ac:spMkLst>
            <pc:docMk/>
            <pc:sldMk cId="229114659" sldId="263"/>
            <ac:spMk id="12" creationId="{A9030AB7-2058-42AB-B3DB-1B94E09FD6B4}"/>
          </ac:spMkLst>
        </pc:spChg>
        <pc:picChg chg="add mod">
          <ac:chgData name="Peter EDMUNDS" userId="57fb2244-f77a-4291-bf83-84bcf6856161" providerId="ADAL" clId="{F3BE97BF-7A4D-49F1-8106-7AEC4D6D471D}" dt="2020-01-11T15:43:43.050" v="24" actId="1076"/>
          <ac:picMkLst>
            <pc:docMk/>
            <pc:sldMk cId="229114659" sldId="263"/>
            <ac:picMk id="14" creationId="{B869B6D0-EF9B-447F-ADB6-5E50E696347E}"/>
          </ac:picMkLst>
        </pc:picChg>
        <pc:picChg chg="add del">
          <ac:chgData name="Peter EDMUNDS" userId="57fb2244-f77a-4291-bf83-84bcf6856161" providerId="ADAL" clId="{F3BE97BF-7A4D-49F1-8106-7AEC4D6D471D}" dt="2020-01-11T15:38:48.804" v="2"/>
          <ac:picMkLst>
            <pc:docMk/>
            <pc:sldMk cId="229114659" sldId="263"/>
            <ac:picMk id="2052" creationId="{D4EBA2D1-B8B3-4DA7-8A70-3FC586FB8549}"/>
          </ac:picMkLst>
        </pc:picChg>
        <pc:cxnChg chg="add del">
          <ac:chgData name="Peter EDMUNDS" userId="57fb2244-f77a-4291-bf83-84bcf6856161" providerId="ADAL" clId="{F3BE97BF-7A4D-49F1-8106-7AEC4D6D471D}" dt="2020-01-11T15:38:48.804" v="2"/>
          <ac:cxnSpMkLst>
            <pc:docMk/>
            <pc:sldMk cId="229114659" sldId="263"/>
            <ac:cxnSpMk id="5" creationId="{4539F0F6-5F53-49AC-BA0A-D863FD77B7A2}"/>
          </ac:cxnSpMkLst>
        </pc:cxnChg>
        <pc:cxnChg chg="add mod">
          <ac:chgData name="Peter EDMUNDS" userId="57fb2244-f77a-4291-bf83-84bcf6856161" providerId="ADAL" clId="{F3BE97BF-7A4D-49F1-8106-7AEC4D6D471D}" dt="2020-01-11T15:43:46.660" v="25" actId="14100"/>
          <ac:cxnSpMkLst>
            <pc:docMk/>
            <pc:sldMk cId="229114659" sldId="263"/>
            <ac:cxnSpMk id="13" creationId="{A058DF1D-F101-4AD4-85F4-8DCD5182485E}"/>
          </ac:cxnSpMkLst>
        </pc:cxnChg>
      </pc:sldChg>
      <pc:sldChg chg="addSp delSp modSp add ord">
        <pc:chgData name="Peter EDMUNDS" userId="57fb2244-f77a-4291-bf83-84bcf6856161" providerId="ADAL" clId="{F3BE97BF-7A4D-49F1-8106-7AEC4D6D471D}" dt="2020-01-11T17:26:17.261" v="1319"/>
        <pc:sldMkLst>
          <pc:docMk/>
          <pc:sldMk cId="1868374687" sldId="263"/>
        </pc:sldMkLst>
        <pc:spChg chg="del">
          <ac:chgData name="Peter EDMUNDS" userId="57fb2244-f77a-4291-bf83-84bcf6856161" providerId="ADAL" clId="{F3BE97BF-7A4D-49F1-8106-7AEC4D6D471D}" dt="2020-01-11T15:57:21.929" v="28"/>
          <ac:spMkLst>
            <pc:docMk/>
            <pc:sldMk cId="1868374687" sldId="263"/>
            <ac:spMk id="3" creationId="{A772D5B0-8098-4760-BB2E-A87847A0608C}"/>
          </ac:spMkLst>
        </pc:spChg>
        <pc:graphicFrameChg chg="add mod">
          <ac:chgData name="Peter EDMUNDS" userId="57fb2244-f77a-4291-bf83-84bcf6856161" providerId="ADAL" clId="{F3BE97BF-7A4D-49F1-8106-7AEC4D6D471D}" dt="2020-01-11T15:58:03.092" v="37" actId="1076"/>
          <ac:graphicFrameMkLst>
            <pc:docMk/>
            <pc:sldMk cId="1868374687" sldId="263"/>
            <ac:graphicFrameMk id="5" creationId="{3C3E6377-FF33-4B28-91FE-A91B6FAFEA8D}"/>
          </ac:graphicFrameMkLst>
        </pc:graphicFrameChg>
      </pc:sldChg>
      <pc:sldChg chg="addSp modSp add ord">
        <pc:chgData name="Peter EDMUNDS" userId="57fb2244-f77a-4291-bf83-84bcf6856161" providerId="ADAL" clId="{F3BE97BF-7A4D-49F1-8106-7AEC4D6D471D}" dt="2020-01-11T16:42:11.998" v="1308" actId="1076"/>
        <pc:sldMkLst>
          <pc:docMk/>
          <pc:sldMk cId="1722436250" sldId="264"/>
        </pc:sldMkLst>
        <pc:spChg chg="mod">
          <ac:chgData name="Peter EDMUNDS" userId="57fb2244-f77a-4291-bf83-84bcf6856161" providerId="ADAL" clId="{F3BE97BF-7A4D-49F1-8106-7AEC4D6D471D}" dt="2020-01-11T16:41:59.184" v="1304" actId="1076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" userId="57fb2244-f77a-4291-bf83-84bcf6856161" providerId="ADAL" clId="{F3BE97BF-7A4D-49F1-8106-7AEC4D6D471D}" dt="2020-01-11T16:41:55.324" v="1303" actId="1076"/>
          <ac:spMkLst>
            <pc:docMk/>
            <pc:sldMk cId="1722436250" sldId="264"/>
            <ac:spMk id="3" creationId="{87E19D70-4F1C-4523-97AB-14D7748B8E20}"/>
          </ac:spMkLst>
        </pc:spChg>
        <pc:spChg chg="add mod">
          <ac:chgData name="Peter EDMUNDS" userId="57fb2244-f77a-4291-bf83-84bcf6856161" providerId="ADAL" clId="{F3BE97BF-7A4D-49F1-8106-7AEC4D6D471D}" dt="2020-01-11T16:42:11.998" v="1308" actId="1076"/>
          <ac:spMkLst>
            <pc:docMk/>
            <pc:sldMk cId="1722436250" sldId="264"/>
            <ac:spMk id="4" creationId="{BB898C02-5416-4D23-AC6D-A3D2267E179F}"/>
          </ac:spMkLst>
        </pc:spChg>
        <pc:spChg chg="add mod">
          <ac:chgData name="Peter EDMUNDS" userId="57fb2244-f77a-4291-bf83-84bcf6856161" providerId="ADAL" clId="{F3BE97BF-7A4D-49F1-8106-7AEC4D6D471D}" dt="2020-01-11T16:28:44.722" v="1257" actId="1076"/>
          <ac:spMkLst>
            <pc:docMk/>
            <pc:sldMk cId="1722436250" sldId="264"/>
            <ac:spMk id="7" creationId="{F83EB0F8-854F-4F80-943C-5AB973192217}"/>
          </ac:spMkLst>
        </pc:spChg>
        <pc:spChg chg="add mod">
          <ac:chgData name="Peter EDMUNDS" userId="57fb2244-f77a-4291-bf83-84bcf6856161" providerId="ADAL" clId="{F3BE97BF-7A4D-49F1-8106-7AEC4D6D471D}" dt="2020-01-11T16:28:41.756" v="1256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" userId="57fb2244-f77a-4291-bf83-84bcf6856161" providerId="ADAL" clId="{F3BE97BF-7A4D-49F1-8106-7AEC4D6D471D}" dt="2020-01-11T16:42:05.047" v="1307" actId="14100"/>
          <ac:picMkLst>
            <pc:docMk/>
            <pc:sldMk cId="1722436250" sldId="264"/>
            <ac:picMk id="6" creationId="{63D7447D-6DE5-47CF-A89D-D0ADAE44DA2E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9" creationId="{E4AE3827-29FD-4A85-8753-31C9622CD42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3" creationId="{5FBF99FD-0B7A-49DA-804E-5D7F56D6A0A4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5" creationId="{68BDCBCE-238A-4FFF-8E1B-60442713DC10}"/>
          </ac:picMkLst>
        </pc:picChg>
        <pc:picChg chg="add mod">
          <ac:chgData name="Peter EDMUNDS" userId="57fb2244-f77a-4291-bf83-84bcf6856161" providerId="ADAL" clId="{F3BE97BF-7A4D-49F1-8106-7AEC4D6D471D}" dt="2020-01-11T16:30:34.306" v="1274" actId="1076"/>
          <ac:picMkLst>
            <pc:docMk/>
            <pc:sldMk cId="1722436250" sldId="264"/>
            <ac:picMk id="17" creationId="{4E0003D1-449A-4093-9D97-EEAFFC8F476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" userId="57fb2244-f77a-4291-bf83-84bcf6856161" providerId="ADAL" clId="{F3BE97BF-7A4D-49F1-8106-7AEC4D6D471D}" dt="2020-01-11T16:31:15.645" v="1281" actId="1076"/>
          <ac:picMkLst>
            <pc:docMk/>
            <pc:sldMk cId="1722436250" sldId="264"/>
            <ac:picMk id="22" creationId="{D1EF372D-1AE8-4F6A-B1D5-600E570599C5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2T17:32:12.676" v="1466"/>
        <pc:sldMkLst>
          <pc:docMk/>
          <pc:sldMk cId="1192307902" sldId="265"/>
        </pc:sldMkLst>
        <pc:spChg chg="del">
          <ac:chgData name="Peter EDMUNDS" userId="57fb2244-f77a-4291-bf83-84bcf6856161" providerId="ADAL" clId="{F3BE97BF-7A4D-49F1-8106-7AEC4D6D471D}" dt="2020-01-11T16:48:11.488" v="1310"/>
          <ac:spMkLst>
            <pc:docMk/>
            <pc:sldMk cId="1192307902" sldId="265"/>
            <ac:spMk id="3" creationId="{2FEF6C07-71B9-42C3-AD6F-8360058774E1}"/>
          </ac:spMkLst>
        </pc:spChg>
        <pc:graphicFrameChg chg="add mod">
          <ac:chgData name="Peter EDMUNDS" userId="57fb2244-f77a-4291-bf83-84bcf6856161" providerId="ADAL" clId="{F3BE97BF-7A4D-49F1-8106-7AEC4D6D471D}" dt="2020-01-12T17:32:12.676" v="1466"/>
          <ac:graphicFrameMkLst>
            <pc:docMk/>
            <pc:sldMk cId="1192307902" sldId="265"/>
            <ac:graphicFrameMk id="4" creationId="{5B46457E-DC12-47C1-A689-BB78994C5BC7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81902328" sldId="266"/>
        </pc:sldMkLst>
      </pc:sldChg>
      <pc:sldChg chg="modSp add">
        <pc:chgData name="Peter EDMUNDS" userId="57fb2244-f77a-4291-bf83-84bcf6856161" providerId="ADAL" clId="{F3BE97BF-7A4D-49F1-8106-7AEC4D6D471D}" dt="2020-01-11T21:58:00.790" v="1456" actId="115"/>
        <pc:sldMkLst>
          <pc:docMk/>
          <pc:sldMk cId="2355796106" sldId="267"/>
        </pc:sldMkLst>
        <pc:spChg chg="mod">
          <ac:chgData name="Peter EDMUNDS" userId="57fb2244-f77a-4291-bf83-84bcf6856161" providerId="ADAL" clId="{F3BE97BF-7A4D-49F1-8106-7AEC4D6D471D}" dt="2020-01-11T21:58:00.790" v="1456" actId="115"/>
          <ac:spMkLst>
            <pc:docMk/>
            <pc:sldMk cId="2355796106" sldId="267"/>
            <ac:spMk id="6" creationId="{693BCE37-892F-41BC-9E35-E62C75AB7CB1}"/>
          </ac:spMkLst>
        </pc:spChg>
        <pc:picChg chg="mod">
          <ac:chgData name="Peter EDMUNDS" userId="57fb2244-f77a-4291-bf83-84bcf6856161" providerId="ADAL" clId="{F3BE97BF-7A4D-49F1-8106-7AEC4D6D471D}" dt="2020-01-11T21:56:55.787" v="1416" actId="14100"/>
          <ac:picMkLst>
            <pc:docMk/>
            <pc:sldMk cId="2355796106" sldId="267"/>
            <ac:picMk id="3" creationId="{A40F04B1-3B67-4C91-BB26-DE2BBC97CB54}"/>
          </ac:picMkLst>
        </pc:picChg>
        <pc:picChg chg="mod">
          <ac:chgData name="Peter EDMUNDS" userId="57fb2244-f77a-4291-bf83-84bcf6856161" providerId="ADAL" clId="{F3BE97BF-7A4D-49F1-8106-7AEC4D6D471D}" dt="2020-01-11T21:57:50.049" v="1454" actId="1076"/>
          <ac:picMkLst>
            <pc:docMk/>
            <pc:sldMk cId="2355796106" sldId="267"/>
            <ac:picMk id="11" creationId="{B189825A-0BB0-48DA-ADF8-EAF025022F5F}"/>
          </ac:picMkLst>
        </pc:picChg>
        <pc:picChg chg="mod">
          <ac:chgData name="Peter EDMUNDS" userId="57fb2244-f77a-4291-bf83-84bcf6856161" providerId="ADAL" clId="{F3BE97BF-7A4D-49F1-8106-7AEC4D6D471D}" dt="2020-01-11T21:57:47.268" v="1453" actId="1076"/>
          <ac:picMkLst>
            <pc:docMk/>
            <pc:sldMk cId="2355796106" sldId="267"/>
            <ac:picMk id="37" creationId="{3C7C693E-E39B-4575-9FCE-95FE2F57EFD8}"/>
          </ac:picMkLst>
        </pc:pic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209860444" sldId="268"/>
        </pc:sldMkLst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3219079105" sldId="269"/>
        </pc:sldMkLst>
      </pc:sldChg>
      <pc:sldChg chg="addSp delSp modSp add del">
        <pc:chgData name="Peter EDMUNDS" userId="57fb2244-f77a-4291-bf83-84bcf6856161" providerId="ADAL" clId="{F3BE97BF-7A4D-49F1-8106-7AEC4D6D471D}" dt="2020-01-11T18:25:26.616" v="1321" actId="2696"/>
        <pc:sldMkLst>
          <pc:docMk/>
          <pc:sldMk cId="2363558473" sldId="270"/>
        </pc:sldMkLst>
        <pc:spChg chg="del">
          <ac:chgData name="Peter EDMUNDS" userId="57fb2244-f77a-4291-bf83-84bcf6856161" providerId="ADAL" clId="{F3BE97BF-7A4D-49F1-8106-7AEC4D6D471D}" dt="2020-01-11T17:24:37.945" v="1317"/>
          <ac:spMkLst>
            <pc:docMk/>
            <pc:sldMk cId="2363558473" sldId="270"/>
            <ac:spMk id="3" creationId="{ABDB10D2-DDFD-49EE-AA4A-12AE400CFA65}"/>
          </ac:spMkLst>
        </pc:spChg>
        <pc:spChg chg="add mod">
          <ac:chgData name="Peter EDMUNDS" userId="57fb2244-f77a-4291-bf83-84bcf6856161" providerId="ADAL" clId="{F3BE97BF-7A4D-49F1-8106-7AEC4D6D471D}" dt="2020-01-11T17:25:09.889" v="1318" actId="478"/>
          <ac:spMkLst>
            <pc:docMk/>
            <pc:sldMk cId="2363558473" sldId="270"/>
            <ac:spMk id="6" creationId="{CBE5B387-AB6C-4A0F-ACBC-9D87F7B2C2FF}"/>
          </ac:spMkLst>
        </pc:spChg>
        <pc:graphicFrameChg chg="add del mod">
          <ac:chgData name="Peter EDMUNDS" userId="57fb2244-f77a-4291-bf83-84bcf6856161" providerId="ADAL" clId="{F3BE97BF-7A4D-49F1-8106-7AEC4D6D471D}" dt="2020-01-11T17:25:09.889" v="1318" actId="478"/>
          <ac:graphicFrameMkLst>
            <pc:docMk/>
            <pc:sldMk cId="2363558473" sldId="270"/>
            <ac:graphicFrameMk id="4" creationId="{05FA57F7-4A00-47F5-B5BD-0261E6932B7F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18:26:20.448" v="1324" actId="14100"/>
        <pc:sldMkLst>
          <pc:docMk/>
          <pc:sldMk cId="475946253" sldId="271"/>
        </pc:sldMkLst>
        <pc:spChg chg="del">
          <ac:chgData name="Peter EDMUNDS" userId="57fb2244-f77a-4291-bf83-84bcf6856161" providerId="ADAL" clId="{F3BE97BF-7A4D-49F1-8106-7AEC4D6D471D}" dt="2020-01-11T18:26:11.473" v="1322"/>
          <ac:spMkLst>
            <pc:docMk/>
            <pc:sldMk cId="475946253" sldId="271"/>
            <ac:spMk id="3" creationId="{525BDD35-9B41-4F50-A96F-A15AB3833B3A}"/>
          </ac:spMkLst>
        </pc:spChg>
        <pc:graphicFrameChg chg="add mod">
          <ac:chgData name="Peter EDMUNDS" userId="57fb2244-f77a-4291-bf83-84bcf6856161" providerId="ADAL" clId="{F3BE97BF-7A4D-49F1-8106-7AEC4D6D471D}" dt="2020-01-11T18:26:20.448" v="1324" actId="14100"/>
          <ac:graphicFrameMkLst>
            <pc:docMk/>
            <pc:sldMk cId="475946253" sldId="271"/>
            <ac:graphicFrameMk id="4" creationId="{3B79AB0E-8705-4030-9E00-D9D35DF7E2C1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2024468300" sldId="272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4084274727" sldId="273"/>
        </pc:sldMkLst>
      </pc:sldChg>
      <pc:sldChg chg="add modAnim">
        <pc:chgData name="Peter EDMUNDS" userId="57fb2244-f77a-4291-bf83-84bcf6856161" providerId="ADAL" clId="{F3BE97BF-7A4D-49F1-8106-7AEC4D6D471D}" dt="2020-01-11T23:09:11.751" v="1463"/>
        <pc:sldMkLst>
          <pc:docMk/>
          <pc:sldMk cId="4008999182" sldId="274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3133609306" sldId="275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3184067261" sldId="276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839851820" sldId="277"/>
        </pc:sldMkLst>
      </pc:sldChg>
      <pc:sldChg chg="add modAnim">
        <pc:chgData name="Peter EDMUNDS" userId="57fb2244-f77a-4291-bf83-84bcf6856161" providerId="ADAL" clId="{F3BE97BF-7A4D-49F1-8106-7AEC4D6D471D}" dt="2020-01-11T23:09:24.217" v="1464"/>
        <pc:sldMkLst>
          <pc:docMk/>
          <pc:sldMk cId="1103446058" sldId="278"/>
        </pc:sldMkLst>
      </pc:sldChg>
      <pc:sldChg chg="modSp add">
        <pc:chgData name="Peter EDMUNDS" userId="57fb2244-f77a-4291-bf83-84bcf6856161" providerId="ADAL" clId="{F3BE97BF-7A4D-49F1-8106-7AEC4D6D471D}" dt="2020-01-11T21:56:26.685" v="1415" actId="732"/>
        <pc:sldMkLst>
          <pc:docMk/>
          <pc:sldMk cId="1802344666" sldId="279"/>
        </pc:sldMkLst>
        <pc:picChg chg="mod modCrop">
          <ac:chgData name="Peter EDMUNDS" userId="57fb2244-f77a-4291-bf83-84bcf6856161" providerId="ADAL" clId="{F3BE97BF-7A4D-49F1-8106-7AEC4D6D471D}" dt="2020-01-11T21:56:26.685" v="1415" actId="732"/>
          <ac:picMkLst>
            <pc:docMk/>
            <pc:sldMk cId="1802344666" sldId="279"/>
            <ac:picMk id="3" creationId="{18A060AA-CF1B-475E-87E5-D4661FE016C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08:58.277" v="1357" actId="14100"/>
        <pc:sldMkLst>
          <pc:docMk/>
          <pc:sldMk cId="1312087220" sldId="280"/>
        </pc:sldMkLst>
        <pc:picChg chg="add mod">
          <ac:chgData name="Peter EDMUNDS" userId="57fb2244-f77a-4291-bf83-84bcf6856161" providerId="ADAL" clId="{F3BE97BF-7A4D-49F1-8106-7AEC4D6D471D}" dt="2020-01-11T20:08:19.729" v="1348" actId="14100"/>
          <ac:picMkLst>
            <pc:docMk/>
            <pc:sldMk cId="1312087220" sldId="280"/>
            <ac:picMk id="4" creationId="{360B3F30-2E99-4EC0-9F7A-0BE5C5292119}"/>
          </ac:picMkLst>
        </pc:picChg>
        <pc:picChg chg="add mod">
          <ac:chgData name="Peter EDMUNDS" userId="57fb2244-f77a-4291-bf83-84bcf6856161" providerId="ADAL" clId="{F3BE97BF-7A4D-49F1-8106-7AEC4D6D471D}" dt="2020-01-11T20:08:28.426" v="1350" actId="14100"/>
          <ac:picMkLst>
            <pc:docMk/>
            <pc:sldMk cId="1312087220" sldId="280"/>
            <ac:picMk id="5" creationId="{7C161A2A-C9DA-4251-9079-10A0482D0C05}"/>
          </ac:picMkLst>
        </pc:picChg>
        <pc:picChg chg="add mod">
          <ac:chgData name="Peter EDMUNDS" userId="57fb2244-f77a-4291-bf83-84bcf6856161" providerId="ADAL" clId="{F3BE97BF-7A4D-49F1-8106-7AEC4D6D471D}" dt="2020-01-11T20:08:58.277" v="1357" actId="14100"/>
          <ac:picMkLst>
            <pc:docMk/>
            <pc:sldMk cId="1312087220" sldId="280"/>
            <ac:picMk id="6" creationId="{C0AA96D1-BFB8-48D1-86AB-A53120C773A7}"/>
          </ac:picMkLst>
        </pc:picChg>
        <pc:picChg chg="add mod">
          <ac:chgData name="Peter EDMUNDS" userId="57fb2244-f77a-4291-bf83-84bcf6856161" providerId="ADAL" clId="{F3BE97BF-7A4D-49F1-8106-7AEC4D6D471D}" dt="2020-01-11T20:08:53.969" v="1356" actId="14100"/>
          <ac:picMkLst>
            <pc:docMk/>
            <pc:sldMk cId="1312087220" sldId="280"/>
            <ac:picMk id="7" creationId="{597864D2-CF4D-4336-A5EF-80DE4746C3E4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33.392" v="1351" actId="2696"/>
        <pc:sldMkLst>
          <pc:docMk/>
          <pc:sldMk cId="1858618957" sldId="281"/>
        </pc:sldMkLst>
        <pc:picChg chg="add">
          <ac:chgData name="Peter EDMUNDS" userId="57fb2244-f77a-4291-bf83-84bcf6856161" providerId="ADAL" clId="{F3BE97BF-7A4D-49F1-8106-7AEC4D6D471D}" dt="2020-01-11T19:15:57.503" v="1330"/>
          <ac:picMkLst>
            <pc:docMk/>
            <pc:sldMk cId="1858618957" sldId="281"/>
            <ac:picMk id="4" creationId="{BCE03A85-E19C-47A0-B70A-F59CE0C24AE7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43.873" v="1354" actId="2696"/>
        <pc:sldMkLst>
          <pc:docMk/>
          <pc:sldMk cId="3742132849" sldId="282"/>
        </pc:sldMkLst>
        <pc:picChg chg="add">
          <ac:chgData name="Peter EDMUNDS" userId="57fb2244-f77a-4291-bf83-84bcf6856161" providerId="ADAL" clId="{F3BE97BF-7A4D-49F1-8106-7AEC4D6D471D}" dt="2020-01-11T19:16:20.884" v="1332"/>
          <ac:picMkLst>
            <pc:docMk/>
            <pc:sldMk cId="3742132849" sldId="282"/>
            <ac:picMk id="4" creationId="{295167FA-DF8A-47FC-947A-47411D74734B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03.970" v="1358" actId="2696"/>
        <pc:sldMkLst>
          <pc:docMk/>
          <pc:sldMk cId="4078833684" sldId="283"/>
        </pc:sldMkLst>
        <pc:picChg chg="add">
          <ac:chgData name="Peter EDMUNDS" userId="57fb2244-f77a-4291-bf83-84bcf6856161" providerId="ADAL" clId="{F3BE97BF-7A4D-49F1-8106-7AEC4D6D471D}" dt="2020-01-11T19:16:41.374" v="1334"/>
          <ac:picMkLst>
            <pc:docMk/>
            <pc:sldMk cId="4078833684" sldId="283"/>
            <ac:picMk id="4" creationId="{130B8C1D-E2BA-4C5A-B57A-1F2E6EF033D0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0:12.865" v="1373" actId="14100"/>
        <pc:sldMkLst>
          <pc:docMk/>
          <pc:sldMk cId="260115794" sldId="284"/>
        </pc:sldMkLst>
        <pc:picChg chg="add mod">
          <ac:chgData name="Peter EDMUNDS" userId="57fb2244-f77a-4291-bf83-84bcf6856161" providerId="ADAL" clId="{F3BE97BF-7A4D-49F1-8106-7AEC4D6D471D}" dt="2020-01-11T20:09:41.845" v="1367" actId="1076"/>
          <ac:picMkLst>
            <pc:docMk/>
            <pc:sldMk cId="260115794" sldId="284"/>
            <ac:picMk id="4" creationId="{42B93BC0-58AE-45CA-8292-9D5A2FEBDF51}"/>
          </ac:picMkLst>
        </pc:picChg>
        <pc:picChg chg="add mod">
          <ac:chgData name="Peter EDMUNDS" userId="57fb2244-f77a-4291-bf83-84bcf6856161" providerId="ADAL" clId="{F3BE97BF-7A4D-49F1-8106-7AEC4D6D471D}" dt="2020-01-11T20:09:24.913" v="1364" actId="1076"/>
          <ac:picMkLst>
            <pc:docMk/>
            <pc:sldMk cId="260115794" sldId="284"/>
            <ac:picMk id="5" creationId="{A3F35A7A-CB9C-4ADF-9DB9-2A539AB94BBE}"/>
          </ac:picMkLst>
        </pc:picChg>
        <pc:picChg chg="add mod">
          <ac:chgData name="Peter EDMUNDS" userId="57fb2244-f77a-4291-bf83-84bcf6856161" providerId="ADAL" clId="{F3BE97BF-7A4D-49F1-8106-7AEC4D6D471D}" dt="2020-01-11T20:10:01.921" v="1370" actId="14100"/>
          <ac:picMkLst>
            <pc:docMk/>
            <pc:sldMk cId="260115794" sldId="284"/>
            <ac:picMk id="6" creationId="{0B3A2D44-EC5F-4C01-828F-85BC36954BAA}"/>
          </ac:picMkLst>
        </pc:picChg>
        <pc:picChg chg="add mod">
          <ac:chgData name="Peter EDMUNDS" userId="57fb2244-f77a-4291-bf83-84bcf6856161" providerId="ADAL" clId="{F3BE97BF-7A4D-49F1-8106-7AEC4D6D471D}" dt="2020-01-11T20:10:12.865" v="1373" actId="14100"/>
          <ac:picMkLst>
            <pc:docMk/>
            <pc:sldMk cId="260115794" sldId="284"/>
            <ac:picMk id="7" creationId="{DF832227-472A-4950-9DED-50A881F29CA9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53.334" v="1368" actId="2696"/>
        <pc:sldMkLst>
          <pc:docMk/>
          <pc:sldMk cId="1145510787" sldId="285"/>
        </pc:sldMkLst>
        <pc:picChg chg="add">
          <ac:chgData name="Peter EDMUNDS" userId="57fb2244-f77a-4291-bf83-84bcf6856161" providerId="ADAL" clId="{F3BE97BF-7A4D-49F1-8106-7AEC4D6D471D}" dt="2020-01-11T19:17:36.080" v="1339"/>
          <ac:picMkLst>
            <pc:docMk/>
            <pc:sldMk cId="1145510787" sldId="285"/>
            <ac:picMk id="4" creationId="{8517367E-A4D9-484D-AAA5-B6A04D38398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03.174" v="1371" actId="2696"/>
        <pc:sldMkLst>
          <pc:docMk/>
          <pc:sldMk cId="3263465805" sldId="286"/>
        </pc:sldMkLst>
        <pc:picChg chg="add">
          <ac:chgData name="Peter EDMUNDS" userId="57fb2244-f77a-4291-bf83-84bcf6856161" providerId="ADAL" clId="{F3BE97BF-7A4D-49F1-8106-7AEC4D6D471D}" dt="2020-01-11T19:17:52.547" v="1341"/>
          <ac:picMkLst>
            <pc:docMk/>
            <pc:sldMk cId="3263465805" sldId="286"/>
            <ac:picMk id="4" creationId="{3ACE9CBF-3221-4F00-A357-0F6A447AF0B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19.028" v="1374" actId="2696"/>
        <pc:sldMkLst>
          <pc:docMk/>
          <pc:sldMk cId="1126761207" sldId="287"/>
        </pc:sldMkLst>
        <pc:picChg chg="add">
          <ac:chgData name="Peter EDMUNDS" userId="57fb2244-f77a-4291-bf83-84bcf6856161" providerId="ADAL" clId="{F3BE97BF-7A4D-49F1-8106-7AEC4D6D471D}" dt="2020-01-11T19:18:18.764" v="1343"/>
          <ac:picMkLst>
            <pc:docMk/>
            <pc:sldMk cId="1126761207" sldId="287"/>
            <ac:picMk id="4" creationId="{F1257EBA-220A-46D9-AD2F-5E9BE38524B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1:51.179" v="1382" actId="14100"/>
        <pc:sldMkLst>
          <pc:docMk/>
          <pc:sldMk cId="308580270" sldId="288"/>
        </pc:sldMkLst>
        <pc:picChg chg="add mod">
          <ac:chgData name="Peter EDMUNDS" userId="57fb2244-f77a-4291-bf83-84bcf6856161" providerId="ADAL" clId="{F3BE97BF-7A4D-49F1-8106-7AEC4D6D471D}" dt="2020-01-11T20:10:23.739" v="1375" actId="14100"/>
          <ac:picMkLst>
            <pc:docMk/>
            <pc:sldMk cId="308580270" sldId="288"/>
            <ac:picMk id="4" creationId="{E16A624C-19F4-4FDB-83A6-C40F9850074B}"/>
          </ac:picMkLst>
        </pc:picChg>
        <pc:picChg chg="add mod">
          <ac:chgData name="Peter EDMUNDS" userId="57fb2244-f77a-4291-bf83-84bcf6856161" providerId="ADAL" clId="{F3BE97BF-7A4D-49F1-8106-7AEC4D6D471D}" dt="2020-01-11T20:10:33.328" v="1377" actId="14100"/>
          <ac:picMkLst>
            <pc:docMk/>
            <pc:sldMk cId="308580270" sldId="288"/>
            <ac:picMk id="5" creationId="{8F260E35-23CC-4377-93CB-1E95D1DA54EB}"/>
          </ac:picMkLst>
        </pc:picChg>
        <pc:picChg chg="add mod">
          <ac:chgData name="Peter EDMUNDS" userId="57fb2244-f77a-4291-bf83-84bcf6856161" providerId="ADAL" clId="{F3BE97BF-7A4D-49F1-8106-7AEC4D6D471D}" dt="2020-01-11T20:11:08.331" v="1380" actId="14100"/>
          <ac:picMkLst>
            <pc:docMk/>
            <pc:sldMk cId="308580270" sldId="288"/>
            <ac:picMk id="6" creationId="{4BDD2D5D-7096-4635-9BF4-50FAD662A108}"/>
          </ac:picMkLst>
        </pc:picChg>
        <pc:picChg chg="add mod">
          <ac:chgData name="Peter EDMUNDS" userId="57fb2244-f77a-4291-bf83-84bcf6856161" providerId="ADAL" clId="{F3BE97BF-7A4D-49F1-8106-7AEC4D6D471D}" dt="2020-01-11T20:11:51.179" v="1382" actId="14100"/>
          <ac:picMkLst>
            <pc:docMk/>
            <pc:sldMk cId="308580270" sldId="288"/>
            <ac:picMk id="7" creationId="{35D66997-D10B-4D8B-A0B3-D71E1A92C3C7}"/>
          </ac:picMkLst>
        </pc:picChg>
      </pc:sldChg>
      <pc:sldChg chg="addSp delSp add del">
        <pc:chgData name="Peter EDMUNDS" userId="57fb2244-f77a-4291-bf83-84bcf6856161" providerId="ADAL" clId="{F3BE97BF-7A4D-49F1-8106-7AEC4D6D471D}" dt="2020-01-11T20:11:59.294" v="1383" actId="2696"/>
        <pc:sldMkLst>
          <pc:docMk/>
          <pc:sldMk cId="1683500369" sldId="289"/>
        </pc:sldMkLst>
        <pc:picChg chg="add del">
          <ac:chgData name="Peter EDMUNDS" userId="57fb2244-f77a-4291-bf83-84bcf6856161" providerId="ADAL" clId="{F3BE97BF-7A4D-49F1-8106-7AEC4D6D471D}" dt="2020-01-11T20:10:37.215" v="1378" actId="478"/>
          <ac:picMkLst>
            <pc:docMk/>
            <pc:sldMk cId="1683500369" sldId="289"/>
            <ac:picMk id="4" creationId="{9BA14DBF-A458-4600-810C-5FA23F615B9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6:02.865" v="1396" actId="14100"/>
        <pc:sldMkLst>
          <pc:docMk/>
          <pc:sldMk cId="3464649165" sldId="289"/>
        </pc:sldMkLst>
        <pc:picChg chg="add mod">
          <ac:chgData name="Peter EDMUNDS" userId="57fb2244-f77a-4291-bf83-84bcf6856161" providerId="ADAL" clId="{F3BE97BF-7A4D-49F1-8106-7AEC4D6D471D}" dt="2020-01-11T20:12:54.621" v="1390" actId="14100"/>
          <ac:picMkLst>
            <pc:docMk/>
            <pc:sldMk cId="3464649165" sldId="289"/>
            <ac:picMk id="4" creationId="{9A656108-5778-4D86-8A03-D2D9CAC156AF}"/>
          </ac:picMkLst>
        </pc:picChg>
        <pc:picChg chg="add mod modCrop">
          <ac:chgData name="Peter EDMUNDS" userId="57fb2244-f77a-4291-bf83-84bcf6856161" providerId="ADAL" clId="{F3BE97BF-7A4D-49F1-8106-7AEC4D6D471D}" dt="2020-01-11T20:15:15.499" v="1392" actId="732"/>
          <ac:picMkLst>
            <pc:docMk/>
            <pc:sldMk cId="3464649165" sldId="289"/>
            <ac:picMk id="5" creationId="{1AC40054-F67D-4A0A-9D3C-72AEEB4FC418}"/>
          </ac:picMkLst>
        </pc:picChg>
        <pc:picChg chg="add mod">
          <ac:chgData name="Peter EDMUNDS" userId="57fb2244-f77a-4291-bf83-84bcf6856161" providerId="ADAL" clId="{F3BE97BF-7A4D-49F1-8106-7AEC4D6D471D}" dt="2020-01-11T20:15:41.952" v="1394" actId="14100"/>
          <ac:picMkLst>
            <pc:docMk/>
            <pc:sldMk cId="3464649165" sldId="289"/>
            <ac:picMk id="6" creationId="{8AD45C4A-A6AF-4A8D-9179-94B9BE48FFE5}"/>
          </ac:picMkLst>
        </pc:picChg>
        <pc:picChg chg="add mod">
          <ac:chgData name="Peter EDMUNDS" userId="57fb2244-f77a-4291-bf83-84bcf6856161" providerId="ADAL" clId="{F3BE97BF-7A4D-49F1-8106-7AEC4D6D471D}" dt="2020-01-11T20:16:02.865" v="1396" actId="14100"/>
          <ac:picMkLst>
            <pc:docMk/>
            <pc:sldMk cId="3464649165" sldId="289"/>
            <ac:picMk id="7" creationId="{B25BFED5-B187-458A-B0CC-1B56BAC5868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8:40.009" v="1408" actId="732"/>
        <pc:sldMkLst>
          <pc:docMk/>
          <pc:sldMk cId="1921220027" sldId="290"/>
        </pc:sldMkLst>
        <pc:picChg chg="add mod">
          <ac:chgData name="Peter EDMUNDS" userId="57fb2244-f77a-4291-bf83-84bcf6856161" providerId="ADAL" clId="{F3BE97BF-7A4D-49F1-8106-7AEC4D6D471D}" dt="2020-01-11T20:17:29.121" v="1402" actId="14100"/>
          <ac:picMkLst>
            <pc:docMk/>
            <pc:sldMk cId="1921220027" sldId="290"/>
            <ac:picMk id="4" creationId="{0E7A4B0A-394D-423E-BCC9-FE261DEF9F10}"/>
          </ac:picMkLst>
        </pc:picChg>
        <pc:picChg chg="add mod">
          <ac:chgData name="Peter EDMUNDS" userId="57fb2244-f77a-4291-bf83-84bcf6856161" providerId="ADAL" clId="{F3BE97BF-7A4D-49F1-8106-7AEC4D6D471D}" dt="2020-01-11T20:17:31.932" v="1403" actId="14100"/>
          <ac:picMkLst>
            <pc:docMk/>
            <pc:sldMk cId="1921220027" sldId="290"/>
            <ac:picMk id="5" creationId="{6C8E9407-7A62-4527-9D19-1A1B387746CB}"/>
          </ac:picMkLst>
        </pc:picChg>
        <pc:picChg chg="add mod modCrop">
          <ac:chgData name="Peter EDMUNDS" userId="57fb2244-f77a-4291-bf83-84bcf6856161" providerId="ADAL" clId="{F3BE97BF-7A4D-49F1-8106-7AEC4D6D471D}" dt="2020-01-11T20:18:40.009" v="1408" actId="732"/>
          <ac:picMkLst>
            <pc:docMk/>
            <pc:sldMk cId="1921220027" sldId="290"/>
            <ac:picMk id="6" creationId="{618014A2-EDA8-4832-9F4A-43A44C009427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1T21:53:19.986" v="1412" actId="14100"/>
        <pc:sldMkLst>
          <pc:docMk/>
          <pc:sldMk cId="921725102" sldId="291"/>
        </pc:sldMkLst>
        <pc:spChg chg="del">
          <ac:chgData name="Peter EDMUNDS" userId="57fb2244-f77a-4291-bf83-84bcf6856161" providerId="ADAL" clId="{F3BE97BF-7A4D-49F1-8106-7AEC4D6D471D}" dt="2020-01-11T21:53:10.071" v="1410"/>
          <ac:spMkLst>
            <pc:docMk/>
            <pc:sldMk cId="921725102" sldId="291"/>
            <ac:spMk id="3" creationId="{9FE9AFAB-E93F-4114-BA96-8676984CED38}"/>
          </ac:spMkLst>
        </pc:spChg>
        <pc:graphicFrameChg chg="add mod">
          <ac:chgData name="Peter EDMUNDS" userId="57fb2244-f77a-4291-bf83-84bcf6856161" providerId="ADAL" clId="{F3BE97BF-7A4D-49F1-8106-7AEC4D6D471D}" dt="2020-01-11T21:53:19.986" v="1412" actId="14100"/>
          <ac:graphicFrameMkLst>
            <pc:docMk/>
            <pc:sldMk cId="921725102" sldId="291"/>
            <ac:graphicFrameMk id="4" creationId="{E592D649-B1A8-43B8-82ED-FB72FA7D8EEC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23:07:00.748" v="1461" actId="478"/>
        <pc:sldMkLst>
          <pc:docMk/>
          <pc:sldMk cId="3984250289" sldId="292"/>
        </pc:sldMkLst>
        <pc:spChg chg="del">
          <ac:chgData name="Peter EDMUNDS" userId="57fb2244-f77a-4291-bf83-84bcf6856161" providerId="ADAL" clId="{F3BE97BF-7A4D-49F1-8106-7AEC4D6D471D}" dt="2020-01-11T23:07:00.748" v="1461" actId="478"/>
          <ac:spMkLst>
            <pc:docMk/>
            <pc:sldMk cId="3984250289" sldId="292"/>
            <ac:spMk id="2" creationId="{5E809752-C1E8-4E87-BA33-0A5EB20FF9AD}"/>
          </ac:spMkLst>
        </pc:spChg>
        <pc:spChg chg="del">
          <ac:chgData name="Peter EDMUNDS" userId="57fb2244-f77a-4291-bf83-84bcf6856161" providerId="ADAL" clId="{F3BE97BF-7A4D-49F1-8106-7AEC4D6D471D}" dt="2020-01-11T23:06:33.479" v="1457"/>
          <ac:spMkLst>
            <pc:docMk/>
            <pc:sldMk cId="3984250289" sldId="292"/>
            <ac:spMk id="3" creationId="{D2F9D4A3-6FE3-4AA3-B56D-B9007B6CF424}"/>
          </ac:spMkLst>
        </pc:spChg>
        <pc:graphicFrameChg chg="add mod ord">
          <ac:chgData name="Peter EDMUNDS" userId="57fb2244-f77a-4291-bf83-84bcf6856161" providerId="ADAL" clId="{F3BE97BF-7A4D-49F1-8106-7AEC4D6D471D}" dt="2020-01-11T23:06:58.004" v="1460" actId="167"/>
          <ac:graphicFrameMkLst>
            <pc:docMk/>
            <pc:sldMk cId="3984250289" sldId="292"/>
            <ac:graphicFrameMk id="5" creationId="{424BBE6D-E12C-416D-AE85-09ED2CD30221}"/>
          </ac:graphicFrameMkLst>
        </pc:graphicFrameChg>
      </pc:sldChg>
    </pc:docChg>
  </pc:docChgLst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32" cy="498167"/>
          </a:xfrm>
          <a:prstGeom prst="rect">
            <a:avLst/>
          </a:prstGeom>
        </p:spPr>
        <p:txBody>
          <a:bodyPr vert="horz" lIns="62947" tIns="31474" rIns="62947" bIns="31474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857" y="0"/>
            <a:ext cx="2945732" cy="498167"/>
          </a:xfrm>
          <a:prstGeom prst="rect">
            <a:avLst/>
          </a:prstGeom>
        </p:spPr>
        <p:txBody>
          <a:bodyPr vert="horz" lIns="62947" tIns="31474" rIns="62947" bIns="31474" rtlCol="0"/>
          <a:lstStyle>
            <a:lvl1pPr algn="r">
              <a:defRPr sz="800"/>
            </a:lvl1pPr>
          </a:lstStyle>
          <a:p>
            <a:fld id="{43F52F73-6C00-4749-9768-1F937333C119}" type="datetimeFigureOut">
              <a:rPr lang="en-GB" smtClean="0"/>
              <a:t>31/01/2021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47" tIns="31474" rIns="62947" bIns="3147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02" y="4777575"/>
            <a:ext cx="5437271" cy="3909623"/>
          </a:xfrm>
          <a:prstGeom prst="rect">
            <a:avLst/>
          </a:prstGeom>
        </p:spPr>
        <p:txBody>
          <a:bodyPr vert="horz" lIns="62947" tIns="31474" rIns="62947" bIns="3147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58"/>
            <a:ext cx="2945732" cy="498167"/>
          </a:xfrm>
          <a:prstGeom prst="rect">
            <a:avLst/>
          </a:prstGeom>
        </p:spPr>
        <p:txBody>
          <a:bodyPr vert="horz" lIns="62947" tIns="31474" rIns="62947" bIns="31474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857" y="9430058"/>
            <a:ext cx="2945732" cy="498167"/>
          </a:xfrm>
          <a:prstGeom prst="rect">
            <a:avLst/>
          </a:prstGeom>
        </p:spPr>
        <p:txBody>
          <a:bodyPr vert="horz" lIns="62947" tIns="31474" rIns="62947" bIns="31474" rtlCol="0" anchor="b"/>
          <a:lstStyle>
            <a:lvl1pPr algn="r">
              <a:defRPr sz="8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2FE7-7FCB-484D-9A2B-CE271A7C01CF}" type="datetime1">
              <a:rPr lang="en-GB" smtClean="0"/>
              <a:t>31/01/2021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7B2-C108-483E-A447-EEB8A61FFB25}" type="datetime1">
              <a:rPr lang="en-GB" smtClean="0"/>
              <a:t>31/01/2021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553D5-417D-47E5-99E0-CE0D2742B327}" type="datetime1">
              <a:rPr lang="en-GB" smtClean="0"/>
              <a:t>31/01/2021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A50F-18F1-4613-BDE7-BD90DCB11F47}" type="datetime1">
              <a:rPr lang="en-GB" smtClean="0"/>
              <a:t>31/01/2021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36D0-29D7-4A0A-B45F-BDCAA2C8C006}" type="datetime1">
              <a:rPr lang="en-GB" smtClean="0"/>
              <a:t>31/01/2021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D609E-7D33-47CF-A8BB-45ADF63A42AA}" type="datetime1">
              <a:rPr lang="en-GB" smtClean="0"/>
              <a:t>31/01/2021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67CC-84D4-4D87-B807-323166E41A5E}" type="datetime1">
              <a:rPr lang="en-GB" smtClean="0"/>
              <a:t>31/01/2021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5C21-2E34-4259-958F-8751953C6522}" type="datetime1">
              <a:rPr lang="en-GB" smtClean="0"/>
              <a:t>31/01/2021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E8B6-67AE-4E89-AF2C-206AE23678E4}" type="datetime1">
              <a:rPr lang="en-GB" smtClean="0"/>
              <a:t>31/01/2021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6F9D-661F-4ACD-B19B-44BCA05CF85A}" type="datetime1">
              <a:rPr lang="en-GB" smtClean="0"/>
              <a:t>31/01/2021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581B-B82D-41E2-8D56-F5D552388489}" type="datetime1">
              <a:rPr lang="en-GB" smtClean="0"/>
              <a:t>31/01/2021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10F2D-5E59-4B55-A159-6DA5894DDCA5}" type="datetime1">
              <a:rPr lang="en-GB" smtClean="0"/>
              <a:t>31/01/2021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6FDA-F7C5-43E4-B02E-BACEF559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83" y="-339923"/>
            <a:ext cx="5915025" cy="1914702"/>
          </a:xfrm>
        </p:spPr>
        <p:txBody>
          <a:bodyPr/>
          <a:lstStyle/>
          <a:p>
            <a:r>
              <a:rPr lang="en-GB" dirty="0"/>
              <a:t>Physics Paper 2 revision</a:t>
            </a:r>
            <a:br>
              <a:rPr lang="en-GB" dirty="0"/>
            </a:br>
            <a:r>
              <a:rPr lang="en-GB" dirty="0"/>
              <a:t>booklet  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9D70-4F1C-4523-97AB-14D7748B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76" y="1854803"/>
            <a:ext cx="5915025" cy="62852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Contents:</a:t>
            </a:r>
          </a:p>
          <a:p>
            <a:r>
              <a:rPr lang="en-GB" b="1" dirty="0"/>
              <a:t>Thermal physics </a:t>
            </a:r>
            <a:r>
              <a:rPr lang="en-GB" dirty="0"/>
              <a:t>spec points and exam questions.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b="1" dirty="0"/>
              <a:t>Fields and their consequences </a:t>
            </a:r>
            <a:r>
              <a:rPr lang="en-GB" dirty="0"/>
              <a:t>spec points and exam questions.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Nuclear physics </a:t>
            </a:r>
            <a:r>
              <a:rPr lang="en-GB" dirty="0"/>
              <a:t>spec points and exam questions. </a:t>
            </a:r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63D7447D-6DE5-47CF-A89D-D0ADAE44D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89" y="78309"/>
            <a:ext cx="1052635" cy="1052635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E0003D1-449A-4093-9D97-EEAFFC8F4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559" y="6404371"/>
            <a:ext cx="800038" cy="8000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F6FE29-2779-4A6A-A0F8-DD1E7BD4C6E7}"/>
              </a:ext>
            </a:extLst>
          </p:cNvPr>
          <p:cNvSpPr/>
          <p:nvPr/>
        </p:nvSpPr>
        <p:spPr>
          <a:xfrm>
            <a:off x="161793" y="6235315"/>
            <a:ext cx="56996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How to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Answer the questions on the exam questions. Once answered, cover up the answers &amp; check that you can do again.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Revising effectively does not simply involve reading over notes or making new notes – you have to practice answering questions &amp; practice remembering information. </a:t>
            </a:r>
            <a:r>
              <a:rPr lang="en-GB" sz="1600" b="1" dirty="0"/>
              <a:t>To learn physics you have to do physics. </a:t>
            </a:r>
            <a:endParaRPr lang="en-GB" sz="1600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D1EF372D-1AE8-4F6A-B1D5-600E57059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941" y="7448880"/>
            <a:ext cx="864339" cy="864339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7C78A46-8D9F-4D05-AB96-AF0857C9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917409E9-051F-4F05-9A12-B73D60BE7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03" y="2474279"/>
            <a:ext cx="864915" cy="864915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:a16="http://schemas.microsoft.com/office/drawing/2014/main" id="{2AF867B5-3A96-41BB-B445-9C10E7839F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364" y="3670685"/>
            <a:ext cx="864916" cy="864916"/>
          </a:xfrm>
          <a:prstGeom prst="rect">
            <a:avLst/>
          </a:prstGeom>
        </p:spPr>
      </p:pic>
      <p:pic>
        <p:nvPicPr>
          <p:cNvPr id="14" name="Picture 13" descr="Shape&#10;&#10;Description automatically generated with low confidence">
            <a:extLst>
              <a:ext uri="{FF2B5EF4-FFF2-40B4-BE49-F238E27FC236}">
                <a16:creationId xmlns:a16="http://schemas.microsoft.com/office/drawing/2014/main" id="{5BFAD888-2D82-4778-AA97-5EF97155F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364" y="5084883"/>
            <a:ext cx="800038" cy="80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3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"/>
    </mc:Choice>
    <mc:Fallback xmlns="">
      <p:transition spd="slow" advTm="8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5956C-040F-41F0-914E-2B6D7F86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596A7A-7370-4B19-BFC9-473193F198B9}"/>
              </a:ext>
            </a:extLst>
          </p:cNvPr>
          <p:cNvSpPr txBox="1">
            <a:spLocks/>
          </p:cNvSpPr>
          <p:nvPr/>
        </p:nvSpPr>
        <p:spPr>
          <a:xfrm>
            <a:off x="232696" y="197200"/>
            <a:ext cx="5915025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3.6.2.1 Thermal energy transfer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242E34-B7F5-415F-9814-664BB521E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317267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Internal energy is the sum of the randomly distributed kinetic energies and potential energies of the particles in a body. 	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The internal energy of a system is increased when energy is transferred to it by heating or when work is done on it (and vice versa), </a:t>
            </a:r>
            <a:r>
              <a:rPr lang="en-GB" sz="1600" b="0" i="0" u="none" strike="noStrike" baseline="0" dirty="0" err="1">
                <a:solidFill>
                  <a:srgbClr val="000000"/>
                </a:solidFill>
              </a:rPr>
              <a:t>eg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 a qualitative treatment of the first law of thermodynamics.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Appreciation that during a change of state the potential energies of the particle ensemble are changing but not the kinetic energies. Calculations involving transfer of energy.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For a change of temperature: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Q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mc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Δ</a:t>
            </a:r>
            <a:r>
              <a:rPr lang="el-GR" sz="1600" b="0" i="0" u="none" strike="noStrike" baseline="0" dirty="0">
                <a:solidFill>
                  <a:srgbClr val="000000"/>
                </a:solidFill>
              </a:rPr>
              <a:t>θ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 where c is specific heat capacity.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Calculations including continuous flow.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For a change of state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Q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ml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where l is the specific latent heat. 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2F063B-11CC-4FF2-89FC-EC33A2A9A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" y="3921550"/>
            <a:ext cx="4002101" cy="5984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1021C7-FBCA-4DFA-8CEF-D6D13F279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326" y="8004030"/>
            <a:ext cx="3608674" cy="158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2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5956C-040F-41F0-914E-2B6D7F86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596A7A-7370-4B19-BFC9-473193F198B9}"/>
              </a:ext>
            </a:extLst>
          </p:cNvPr>
          <p:cNvSpPr txBox="1">
            <a:spLocks/>
          </p:cNvSpPr>
          <p:nvPr/>
        </p:nvSpPr>
        <p:spPr>
          <a:xfrm>
            <a:off x="232696" y="197200"/>
            <a:ext cx="5915025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3.6.2.2 Ideal gases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242E34-B7F5-415F-9814-664BB521E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707667"/>
          </a:xfrm>
        </p:spPr>
        <p:txBody>
          <a:bodyPr>
            <a:normAutofit fontScale="85000" lnSpcReduction="20000"/>
          </a:bodyPr>
          <a:lstStyle/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Gas laws as experimental relationships between p, V, T and the mass of the gas.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Concept of absolute zero of temperature.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Ideal gas equation: </a:t>
            </a:r>
            <a:r>
              <a:rPr lang="en-GB" sz="1900" b="0" i="1" u="none" strike="noStrike" baseline="0" dirty="0" err="1">
                <a:solidFill>
                  <a:srgbClr val="000000"/>
                </a:solidFill>
              </a:rPr>
              <a:t>pV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900" b="0" i="1" u="none" strike="noStrike" baseline="0" dirty="0" err="1">
                <a:solidFill>
                  <a:srgbClr val="000000"/>
                </a:solidFill>
              </a:rPr>
              <a:t>nRT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for n moles and </a:t>
            </a:r>
            <a:r>
              <a:rPr lang="en-GB" sz="1900" b="0" i="1" u="none" strike="noStrike" baseline="0" dirty="0" err="1">
                <a:solidFill>
                  <a:srgbClr val="000000"/>
                </a:solidFill>
              </a:rPr>
              <a:t>pV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900" b="0" i="1" u="none" strike="noStrike" baseline="0" dirty="0" err="1">
                <a:solidFill>
                  <a:srgbClr val="000000"/>
                </a:solidFill>
              </a:rPr>
              <a:t>NkT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for N molecules. </a:t>
            </a:r>
          </a:p>
          <a:p>
            <a:r>
              <a:rPr lang="en-GB" sz="1900" b="0" i="1" u="none" strike="noStrike" baseline="0" dirty="0">
                <a:solidFill>
                  <a:srgbClr val="000000"/>
                </a:solidFill>
              </a:rPr>
              <a:t>Work done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p</a:t>
            </a:r>
            <a:r>
              <a:rPr lang="el-GR" sz="1900" b="0" i="0" u="none" strike="noStrike" baseline="0" dirty="0">
                <a:solidFill>
                  <a:srgbClr val="000000"/>
                </a:solidFill>
              </a:rPr>
              <a:t>Δ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V </a:t>
            </a:r>
            <a:endParaRPr lang="en-GB" sz="1900" b="0" i="0" u="none" strike="noStrike" baseline="0" dirty="0">
              <a:solidFill>
                <a:srgbClr val="000000"/>
              </a:solidFill>
            </a:endParaRPr>
          </a:p>
          <a:p>
            <a:r>
              <a:rPr lang="pt-BR" sz="1900" b="0" i="0" u="none" strike="noStrike" baseline="0" dirty="0">
                <a:solidFill>
                  <a:srgbClr val="000000"/>
                </a:solidFill>
              </a:rPr>
              <a:t>Avogadro constant </a:t>
            </a:r>
            <a:r>
              <a:rPr lang="pt-BR" sz="1900" b="0" i="1" u="none" strike="noStrike" baseline="0" dirty="0">
                <a:solidFill>
                  <a:srgbClr val="000000"/>
                </a:solidFill>
              </a:rPr>
              <a:t>N</a:t>
            </a:r>
            <a:r>
              <a:rPr lang="pt-BR" sz="1900" b="0" i="0" u="none" strike="noStrike" baseline="-25000" dirty="0">
                <a:solidFill>
                  <a:srgbClr val="000000"/>
                </a:solidFill>
              </a:rPr>
              <a:t>A</a:t>
            </a:r>
            <a:r>
              <a:rPr lang="pt-BR" sz="1900" b="0" i="0" u="none" strike="noStrike" baseline="0" dirty="0">
                <a:solidFill>
                  <a:srgbClr val="000000"/>
                </a:solidFill>
              </a:rPr>
              <a:t>, molar gas constant R, Boltzmann constant k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Molar mass and molecular mass.</a:t>
            </a:r>
          </a:p>
          <a:p>
            <a:pPr marL="0" indent="0">
              <a:buNone/>
            </a:pPr>
            <a:r>
              <a:rPr lang="en-GB" sz="1900" b="1" i="0" u="none" strike="noStrike" baseline="0" dirty="0">
                <a:solidFill>
                  <a:srgbClr val="000000"/>
                </a:solidFill>
              </a:rPr>
              <a:t>Required practical 8: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Investigation of Boyle's law (constant temperature) and Charles’s law (constant pressure) for a gas. 	</a:t>
            </a:r>
          </a:p>
          <a:p>
            <a:pPr marL="0" indent="0">
              <a:buNone/>
            </a:pPr>
            <a:r>
              <a:rPr lang="en-GB" sz="1900" b="0" i="0" u="none" strike="noStrike" baseline="0" dirty="0">
                <a:solidFill>
                  <a:srgbClr val="000000"/>
                </a:solidFill>
              </a:rPr>
              <a:t> </a:t>
            </a:r>
            <a:endParaRPr lang="en-GB" sz="19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6AF13-297A-4BEC-AEDC-5BC0B519D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021929"/>
            <a:ext cx="5363853" cy="61763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71FE7E-24F7-48EE-9A2F-9128B6C13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846" y="6753554"/>
            <a:ext cx="3661154" cy="208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5956C-040F-41F0-914E-2B6D7F86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596A7A-7370-4B19-BFC9-473193F198B9}"/>
              </a:ext>
            </a:extLst>
          </p:cNvPr>
          <p:cNvSpPr txBox="1">
            <a:spLocks/>
          </p:cNvSpPr>
          <p:nvPr/>
        </p:nvSpPr>
        <p:spPr>
          <a:xfrm>
            <a:off x="232696" y="197200"/>
            <a:ext cx="5915025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3.6.2.3 Molecular kinetic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F242E34-B7F5-415F-9814-664BB521E7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696" y="729800"/>
                <a:ext cx="6360302" cy="363053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Brownian motion as evidence for existence of atoms. </a:t>
                </a: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Explanation of relationships between p, V and T in terms of a simple molecular model. </a:t>
                </a: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Students should understand that the gas laws are empirical in nature whereas the kinetic theory model arises from theory. </a:t>
                </a: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Assumptions leading to </a:t>
                </a:r>
                <a:r>
                  <a:rPr lang="en-GB" sz="2300" b="0" i="1" u="none" strike="noStrike" baseline="0" dirty="0" err="1">
                    <a:solidFill>
                      <a:srgbClr val="000000"/>
                    </a:solidFill>
                  </a:rPr>
                  <a:t>pV</a:t>
                </a:r>
                <a:r>
                  <a:rPr lang="en-GB" sz="2300" b="0" i="1" u="none" strike="noStrike" baseline="0" dirty="0">
                    <a:solidFill>
                      <a:srgbClr val="000000"/>
                    </a:solidFill>
                  </a:rPr>
                  <a:t> </a:t>
                </a:r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= </a:t>
                </a:r>
                <a:r>
                  <a:rPr lang="en-GB" sz="2300" b="0" i="0" u="none" strike="noStrike" baseline="0" dirty="0">
                    <a:solidFill>
                      <a:srgbClr val="000000"/>
                    </a:solidFill>
                    <a:cs typeface="Calibri" panose="020F0502020204030204" pitchFamily="34" charset="0"/>
                  </a:rPr>
                  <a:t>⅓</a:t>
                </a:r>
                <a:r>
                  <a:rPr lang="en-GB" sz="2300" b="0" i="1" u="none" strike="noStrike" baseline="0" dirty="0">
                    <a:solidFill>
                      <a:srgbClr val="000000"/>
                    </a:solidFill>
                  </a:rPr>
                  <a:t>Nm(</a:t>
                </a:r>
                <a:r>
                  <a:rPr lang="en-GB" sz="2300" b="0" i="1" u="none" strike="noStrike" baseline="0" dirty="0" err="1">
                    <a:solidFill>
                      <a:srgbClr val="000000"/>
                    </a:solidFill>
                  </a:rPr>
                  <a:t>c</a:t>
                </a:r>
                <a:r>
                  <a:rPr lang="en-GB" sz="2300" b="0" i="0" u="none" strike="noStrike" baseline="-25000" dirty="0" err="1">
                    <a:solidFill>
                      <a:srgbClr val="000000"/>
                    </a:solidFill>
                  </a:rPr>
                  <a:t>rms</a:t>
                </a:r>
                <a:r>
                  <a:rPr lang="en-GB" sz="2300" b="0" i="0" u="none" strike="noStrike" dirty="0">
                    <a:solidFill>
                      <a:srgbClr val="000000"/>
                    </a:solidFill>
                  </a:rPr>
                  <a:t>)</a:t>
                </a:r>
                <a:r>
                  <a:rPr lang="en-GB" sz="2300" b="0" i="0" u="none" strike="noStrike" baseline="30000" dirty="0">
                    <a:solidFill>
                      <a:srgbClr val="000000"/>
                    </a:solidFill>
                  </a:rPr>
                  <a:t>2</a:t>
                </a:r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 including derivation of the equation and calculations. </a:t>
                </a: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A simple algebraic approach involving conservation of momentum is required. </a:t>
                </a: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Appreciation that for an ideal gas internal energy is kinetic energy of the atoms. </a:t>
                </a: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Use of </a:t>
                </a:r>
                <a:r>
                  <a:rPr lang="en-GB" sz="2300" b="0" i="1" u="none" strike="noStrike" baseline="0" dirty="0">
                    <a:solidFill>
                      <a:srgbClr val="000000"/>
                    </a:solidFill>
                  </a:rPr>
                  <a:t>average molecular kinetic energy </a:t>
                </a:r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= </a:t>
                </a:r>
              </a:p>
              <a:p>
                <a:pPr marL="0" indent="0">
                  <a:buNone/>
                </a:pPr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3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3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3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300" b="0" i="1" u="none" strike="noStrike" baseline="0" dirty="0">
                    <a:solidFill>
                      <a:srgbClr val="000000"/>
                    </a:solidFill>
                  </a:rPr>
                  <a:t>m</a:t>
                </a:r>
                <a:r>
                  <a:rPr lang="en-GB" sz="2300" b="0" i="1" u="none" strike="noStrike" baseline="0" dirty="0">
                    <a:solidFill>
                      <a:srgbClr val="000000"/>
                    </a:solidFill>
                  </a:rPr>
                  <a:t>(</a:t>
                </a:r>
                <a:r>
                  <a:rPr lang="en-GB" sz="2300" b="0" i="1" u="none" strike="noStrike" baseline="0" dirty="0" err="1">
                    <a:solidFill>
                      <a:srgbClr val="000000"/>
                    </a:solidFill>
                  </a:rPr>
                  <a:t>c</a:t>
                </a:r>
                <a:r>
                  <a:rPr lang="en-GB" sz="2300" b="0" i="0" u="none" strike="noStrike" baseline="-25000" dirty="0" err="1">
                    <a:solidFill>
                      <a:srgbClr val="000000"/>
                    </a:solidFill>
                  </a:rPr>
                  <a:t>rms</a:t>
                </a:r>
                <a:r>
                  <a:rPr lang="en-GB" sz="2300" b="0" i="0" u="none" strike="noStrike" dirty="0">
                    <a:solidFill>
                      <a:srgbClr val="000000"/>
                    </a:solidFill>
                  </a:rPr>
                  <a:t>)</a:t>
                </a:r>
                <a:r>
                  <a:rPr lang="en-GB" sz="2300" b="0" i="0" u="none" strike="noStrike" baseline="30000" dirty="0">
                    <a:solidFill>
                      <a:srgbClr val="000000"/>
                    </a:solidFill>
                  </a:rPr>
                  <a:t>2</a:t>
                </a:r>
                <a:r>
                  <a:rPr lang="pl-PL" sz="2300" b="0" i="1" u="none" strike="noStrike" baseline="0" dirty="0">
                    <a:solidFill>
                      <a:srgbClr val="000000"/>
                    </a:solidFill>
                  </a:rPr>
                  <a:t> </a:t>
                </a:r>
                <a:r>
                  <a:rPr lang="pl-PL" sz="2300" b="0" i="0" u="none" strike="noStrike" baseline="0" dirty="0">
                    <a:solidFill>
                      <a:srgbClr val="000000"/>
                    </a:solidFill>
                  </a:rPr>
                  <a:t>=</a:t>
                </a:r>
                <a:r>
                  <a:rPr lang="en-GB" sz="23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3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300" b="0" i="0" u="none" strike="noStrike" baseline="0" dirty="0">
                    <a:solidFill>
                      <a:srgbClr val="000000"/>
                    </a:solidFill>
                  </a:rPr>
                  <a:t> </a:t>
                </a:r>
                <a:r>
                  <a:rPr lang="pl-PL" sz="2300" b="0" i="1" u="none" strike="noStrike" baseline="0" dirty="0">
                    <a:solidFill>
                      <a:srgbClr val="000000"/>
                    </a:solidFill>
                  </a:rPr>
                  <a:t>kT </a:t>
                </a:r>
                <a:r>
                  <a:rPr lang="pl-PL" sz="2300" b="0" i="0" u="none" strike="noStrike" baseline="0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3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𝑅𝑇</m:t>
                        </m:r>
                      </m:num>
                      <m:den>
                        <m:r>
                          <a:rPr lang="en-GB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GB" sz="23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3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3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GB" sz="2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300" i="0" dirty="0">
                  <a:solidFill>
                    <a:srgbClr val="000000"/>
                  </a:solidFill>
                </a:endParaRPr>
              </a:p>
              <a:p>
                <a:r>
                  <a:rPr lang="en-GB" sz="2300" b="0" i="0" u="none" strike="noStrike" baseline="0" dirty="0">
                    <a:solidFill>
                      <a:srgbClr val="000000"/>
                    </a:solidFill>
                  </a:rPr>
                  <a:t>Appreciation of how knowledge and understanding of the behaviour of a gas has changed over time.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F242E34-B7F5-415F-9814-664BB521E7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696" y="729800"/>
                <a:ext cx="6360302" cy="3630533"/>
              </a:xfrm>
              <a:blipFill>
                <a:blip r:embed="rId2"/>
                <a:stretch>
                  <a:fillRect l="-383" t="-2185" r="-958" b="-6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395F6160-85D6-4B4B-8DF0-FA5FF3339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30247"/>
            <a:ext cx="3924400" cy="3254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24F9AD-E6A5-4110-A660-3C7D4B8ED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303" y="6438507"/>
            <a:ext cx="3675543" cy="346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90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3.7.1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Concept of a force field as a region in which a body experiences a non-contact force. </a:t>
            </a:r>
          </a:p>
          <a:p>
            <a:r>
              <a:rPr lang="en-GB" sz="1600" dirty="0"/>
              <a:t>Students should recognise that a force field can be represented as a vector, the direction of which must be determined by inspection. </a:t>
            </a:r>
          </a:p>
          <a:p>
            <a:r>
              <a:rPr lang="en-GB" sz="1600" dirty="0"/>
              <a:t>Force fields arise from the interaction of mass, of static charge, and between moving charges. </a:t>
            </a:r>
          </a:p>
          <a:p>
            <a:r>
              <a:rPr lang="en-GB" sz="1600" dirty="0"/>
              <a:t>Similarities and differences between gravitational and electrostatic forces: </a:t>
            </a:r>
          </a:p>
          <a:p>
            <a:r>
              <a:rPr lang="en-GB" sz="1600" dirty="0"/>
              <a:t>Similarities: Both have inverse-square force laws that have many characteristics in common, </a:t>
            </a:r>
            <a:r>
              <a:rPr lang="en-GB" sz="1600" dirty="0" err="1"/>
              <a:t>eg</a:t>
            </a:r>
            <a:r>
              <a:rPr lang="en-GB" sz="1600" dirty="0"/>
              <a:t> use of field lines, use of potential concept, equipotential surfaces </a:t>
            </a:r>
            <a:r>
              <a:rPr lang="en-GB" sz="1600" dirty="0" err="1"/>
              <a:t>etc</a:t>
            </a:r>
            <a:r>
              <a:rPr lang="en-GB" sz="1600" dirty="0"/>
              <a:t> </a:t>
            </a:r>
          </a:p>
          <a:p>
            <a:r>
              <a:rPr lang="en-GB" sz="1600" dirty="0"/>
              <a:t>Differences: masses always attract, but charges may attract or repel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33" y="4250028"/>
            <a:ext cx="4487433" cy="29384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050" y="7235894"/>
            <a:ext cx="5269740" cy="267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5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6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3.7.2.1 Newton’s law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Gravity as a universal attractive force acting between all matter.</a:t>
            </a:r>
          </a:p>
          <a:p>
            <a:r>
              <a:rPr lang="en-GB" sz="1600" dirty="0"/>
              <a:t>Magnitude of force between point masses: </a:t>
            </a:r>
          </a:p>
          <a:p>
            <a:pPr marL="0" indent="0">
              <a:buNone/>
            </a:pPr>
            <a:r>
              <a:rPr lang="en-GB" sz="1600" dirty="0"/>
              <a:t>where G is the gravitational constant.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837" y="1048087"/>
            <a:ext cx="819985" cy="3270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3583"/>
            <a:ext cx="3774042" cy="36629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14" y="5178582"/>
            <a:ext cx="3468649" cy="20732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958" y="6215204"/>
            <a:ext cx="3715741" cy="33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50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7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3.7.2.2 Gravitational field strength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Representation of a gravitational field by gravitational field lines.</a:t>
            </a:r>
          </a:p>
          <a:p>
            <a:r>
              <a:rPr lang="en-GB" sz="1600" dirty="0"/>
              <a:t>g as force per unit mass as defined by g = F/m</a:t>
            </a:r>
          </a:p>
          <a:p>
            <a:r>
              <a:rPr lang="en-GB" sz="1600" dirty="0"/>
              <a:t>Magnitude of g in a radial field given by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905" y="1333701"/>
            <a:ext cx="652463" cy="3398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3783"/>
            <a:ext cx="4006620" cy="712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3" y="2524681"/>
            <a:ext cx="3607827" cy="4099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63005"/>
          <a:stretch/>
        </p:blipFill>
        <p:spPr>
          <a:xfrm>
            <a:off x="3043952" y="3078427"/>
            <a:ext cx="3712469" cy="11684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39328"/>
          <a:stretch/>
        </p:blipFill>
        <p:spPr>
          <a:xfrm>
            <a:off x="208576" y="6653286"/>
            <a:ext cx="5919455" cy="305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27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8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3.7.2.3 Gravitational potential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Understanding of definition of gravitational potential, including zero value at infinity.</a:t>
            </a:r>
          </a:p>
          <a:p>
            <a:r>
              <a:rPr lang="en-GB" sz="1600" dirty="0"/>
              <a:t>Understanding of gravitational potential difference.</a:t>
            </a:r>
          </a:p>
          <a:p>
            <a:r>
              <a:rPr lang="en-GB" sz="1600" dirty="0"/>
              <a:t>Work done in moving mass m given by ∆W = </a:t>
            </a:r>
            <a:r>
              <a:rPr lang="en-GB" sz="1600" dirty="0" err="1"/>
              <a:t>m∆V</a:t>
            </a:r>
            <a:r>
              <a:rPr lang="en-GB" sz="1600" dirty="0"/>
              <a:t>.</a:t>
            </a:r>
          </a:p>
          <a:p>
            <a:r>
              <a:rPr lang="en-GB" sz="1600" dirty="0"/>
              <a:t>Equipotential surfaces.</a:t>
            </a:r>
          </a:p>
          <a:p>
            <a:r>
              <a:rPr lang="en-GB" sz="1600" dirty="0"/>
              <a:t>Idea that no work is done when moving along an equipotential surface.</a:t>
            </a:r>
          </a:p>
          <a:p>
            <a:r>
              <a:rPr lang="en-GB" sz="1600" dirty="0"/>
              <a:t>V in a radial field given by</a:t>
            </a:r>
          </a:p>
          <a:p>
            <a:r>
              <a:rPr lang="en-GB" sz="1600" dirty="0"/>
              <a:t>Significance of the negative sign.</a:t>
            </a:r>
          </a:p>
          <a:p>
            <a:r>
              <a:rPr lang="en-GB" sz="1600" dirty="0"/>
              <a:t>Graphical representations of variations of g and V with r.</a:t>
            </a:r>
          </a:p>
          <a:p>
            <a:r>
              <a:rPr lang="en-GB" sz="1600" dirty="0"/>
              <a:t>V related to g by:</a:t>
            </a:r>
          </a:p>
          <a:p>
            <a:r>
              <a:rPr lang="en-GB" sz="1600" dirty="0"/>
              <a:t>∆ V from area under graph of g against r.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8" y="2533649"/>
            <a:ext cx="851986" cy="314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325" y="3522392"/>
            <a:ext cx="735013" cy="2632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3" y="4178814"/>
            <a:ext cx="3892869" cy="38334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30601"/>
          <a:stretch/>
        </p:blipFill>
        <p:spPr>
          <a:xfrm>
            <a:off x="3117197" y="7384473"/>
            <a:ext cx="3064825" cy="23243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68879"/>
          <a:stretch/>
        </p:blipFill>
        <p:spPr>
          <a:xfrm>
            <a:off x="3023319" y="4968972"/>
            <a:ext cx="3834681" cy="129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65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9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3.7.2.4 Orbits of planets and satellites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Orbital period and speed related to radius of circular orbit; derivation of T</a:t>
            </a:r>
            <a:r>
              <a:rPr lang="en-GB" sz="1600" baseline="30000" dirty="0"/>
              <a:t>2</a:t>
            </a:r>
            <a:r>
              <a:rPr lang="en-GB" sz="1600" dirty="0"/>
              <a:t> ∝ r</a:t>
            </a:r>
            <a:r>
              <a:rPr lang="en-GB" sz="1600" baseline="30000" dirty="0"/>
              <a:t>3 </a:t>
            </a:r>
          </a:p>
          <a:p>
            <a:r>
              <a:rPr lang="en-GB" sz="1600" dirty="0"/>
              <a:t>Energy considerations for an orbiting satellite. </a:t>
            </a:r>
          </a:p>
          <a:p>
            <a:r>
              <a:rPr lang="en-GB" sz="1600" dirty="0"/>
              <a:t>Total energy of an orbiting satellite. </a:t>
            </a:r>
          </a:p>
          <a:p>
            <a:r>
              <a:rPr lang="en-GB" sz="1600" dirty="0"/>
              <a:t>Escape velocity. </a:t>
            </a:r>
          </a:p>
          <a:p>
            <a:r>
              <a:rPr lang="en-GB" sz="1600" dirty="0"/>
              <a:t>Synchronous orbits. </a:t>
            </a:r>
          </a:p>
          <a:p>
            <a:r>
              <a:rPr lang="en-GB" sz="1600" dirty="0"/>
              <a:t>Use of satellites in low orbits and geostationary orbits, to include plane and radius of geostationary orbit.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96" y="3294185"/>
            <a:ext cx="3791798" cy="27900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477" y="5270477"/>
            <a:ext cx="4041897" cy="463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13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10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3.7.3.1 Coulomb’s law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Force between point charges in a vacuum: </a:t>
            </a:r>
          </a:p>
          <a:p>
            <a:r>
              <a:rPr lang="en-GB" sz="1600" dirty="0"/>
              <a:t>Permittivity of free space, </a:t>
            </a:r>
            <a:r>
              <a:rPr lang="el-GR" sz="1600" dirty="0"/>
              <a:t>ε</a:t>
            </a:r>
            <a:r>
              <a:rPr lang="en-GB" sz="1600" baseline="-25000" dirty="0"/>
              <a:t>0</a:t>
            </a:r>
            <a:r>
              <a:rPr lang="en-GB" sz="1600" dirty="0"/>
              <a:t>.</a:t>
            </a:r>
          </a:p>
          <a:p>
            <a:r>
              <a:rPr lang="en-GB" sz="1600" dirty="0"/>
              <a:t> Appreciation that air can be treated as a vacuum when calculating force between charges. </a:t>
            </a:r>
          </a:p>
          <a:p>
            <a:r>
              <a:rPr lang="en-GB" sz="1600" dirty="0"/>
              <a:t>For a charged sphere, charge may be considered to be at the centre. </a:t>
            </a:r>
          </a:p>
          <a:p>
            <a:r>
              <a:rPr lang="en-GB" sz="1600" dirty="0"/>
              <a:t>Comparison of magnitude of gravitational and electrostatic forces between subatomic particles.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363" y="729800"/>
            <a:ext cx="1068388" cy="3667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96" y="2842788"/>
            <a:ext cx="3536292" cy="36944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019" y="6459605"/>
            <a:ext cx="4242979" cy="27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2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11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3.7.3.2 Electric field strength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Representation of electric fields by electric field lines. </a:t>
            </a:r>
          </a:p>
          <a:p>
            <a:r>
              <a:rPr lang="en-GB" sz="1600" dirty="0"/>
              <a:t>Electric field strength. </a:t>
            </a:r>
          </a:p>
          <a:p>
            <a:r>
              <a:rPr lang="en-GB" sz="1600" dirty="0"/>
              <a:t>E as force per unit charge defined by E = F/Q </a:t>
            </a:r>
          </a:p>
          <a:p>
            <a:r>
              <a:rPr lang="en-GB" sz="1600" dirty="0"/>
              <a:t>Magnitude of E in a uniform field given by E = V/d </a:t>
            </a:r>
          </a:p>
          <a:p>
            <a:r>
              <a:rPr lang="en-GB" sz="1600" dirty="0"/>
              <a:t>Derivation from work done moving charge between plates: </a:t>
            </a:r>
            <a:r>
              <a:rPr lang="en-GB" sz="1600" dirty="0" err="1"/>
              <a:t>Fd</a:t>
            </a:r>
            <a:r>
              <a:rPr lang="en-GB" sz="1600" dirty="0"/>
              <a:t> = QΔV</a:t>
            </a:r>
          </a:p>
          <a:p>
            <a:r>
              <a:rPr lang="en-GB" sz="1600" dirty="0"/>
              <a:t>Trajectory of moving charged particle entering a uniform electric field initially at right angles. </a:t>
            </a:r>
          </a:p>
          <a:p>
            <a:r>
              <a:rPr lang="en-GB" sz="1600" dirty="0"/>
              <a:t>Magnitude of E in a radial field given by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141" y="2830933"/>
            <a:ext cx="934749" cy="3958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4" y="3282950"/>
            <a:ext cx="4107350" cy="45434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336" y="7601396"/>
            <a:ext cx="3776662" cy="210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5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12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3.7.3.3 Electric potential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Understanding of definition of absolute electric potential, including zero value at infinity, and of electric potential difference. </a:t>
            </a:r>
          </a:p>
          <a:p>
            <a:r>
              <a:rPr lang="en-GB" sz="1600" dirty="0"/>
              <a:t>Work done in moving charge Q given by ∆W = Q∆V </a:t>
            </a:r>
          </a:p>
          <a:p>
            <a:r>
              <a:rPr lang="en-GB" sz="1600" dirty="0"/>
              <a:t>Equipotential surfaces. </a:t>
            </a:r>
          </a:p>
          <a:p>
            <a:r>
              <a:rPr lang="en-GB" sz="1600" dirty="0"/>
              <a:t>No work done moving charge along an equipotential surface. </a:t>
            </a:r>
          </a:p>
          <a:p>
            <a:r>
              <a:rPr lang="en-GB" sz="1600" dirty="0"/>
              <a:t>Magnitude of V in a radial field given by </a:t>
            </a:r>
          </a:p>
          <a:p>
            <a:r>
              <a:rPr lang="en-GB" sz="1600" dirty="0"/>
              <a:t>Graphical representations of variations of E and V with r. </a:t>
            </a:r>
          </a:p>
          <a:p>
            <a:r>
              <a:rPr lang="en-GB" sz="1600" dirty="0"/>
              <a:t>V related to E by E = ∆V/∆r </a:t>
            </a:r>
          </a:p>
          <a:p>
            <a:r>
              <a:rPr lang="en-GB" sz="1600" dirty="0"/>
              <a:t>∆V from the area under graph of E against r.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717" y="2233018"/>
            <a:ext cx="853731" cy="3641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97" y="3702050"/>
            <a:ext cx="3227330" cy="361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061" y="5632450"/>
            <a:ext cx="3142009" cy="403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18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13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3.7.4.1 Capacitance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5326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Definition of capacitance: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C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Q/V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7D9DB9-A548-4A12-B74C-F1A0C7DF28DC}"/>
              </a:ext>
            </a:extLst>
          </p:cNvPr>
          <p:cNvSpPr txBox="1">
            <a:spLocks/>
          </p:cNvSpPr>
          <p:nvPr/>
        </p:nvSpPr>
        <p:spPr>
          <a:xfrm>
            <a:off x="232695" y="1029533"/>
            <a:ext cx="6153817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3.7.4.2 Parallel plate capacitor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415C000-4D48-4FD7-A14A-82B4EA7DDC1F}"/>
              </a:ext>
            </a:extLst>
          </p:cNvPr>
          <p:cNvSpPr txBox="1">
            <a:spLocks/>
          </p:cNvSpPr>
          <p:nvPr/>
        </p:nvSpPr>
        <p:spPr>
          <a:xfrm>
            <a:off x="265003" y="1528699"/>
            <a:ext cx="6360302" cy="1434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Dielectric action in a capacitor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Relative permittivity and dielectric constant.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Students should be able to describe the action of a simple polar molecule that rotates in the presence of an electric field. 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E09D56-19D3-4845-A838-5C15A4BF3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637" y="1471870"/>
            <a:ext cx="814607" cy="38999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AD07DD6-8C62-4407-A5A0-975584370C29}"/>
              </a:ext>
            </a:extLst>
          </p:cNvPr>
          <p:cNvSpPr txBox="1">
            <a:spLocks/>
          </p:cNvSpPr>
          <p:nvPr/>
        </p:nvSpPr>
        <p:spPr>
          <a:xfrm>
            <a:off x="232694" y="2586527"/>
            <a:ext cx="6153817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3.7.4.3 Energy stored by a capacitor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BFB0177-9FEC-4598-B107-7C29B23CD885}"/>
              </a:ext>
            </a:extLst>
          </p:cNvPr>
          <p:cNvSpPr txBox="1">
            <a:spLocks/>
          </p:cNvSpPr>
          <p:nvPr/>
        </p:nvSpPr>
        <p:spPr>
          <a:xfrm>
            <a:off x="265003" y="3020161"/>
            <a:ext cx="6360302" cy="53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</a:rPr>
              <a:t>Interpretation of the area under a graph of charge against pd. 	</a:t>
            </a:r>
            <a:endParaRPr lang="en-GB" sz="1600" dirty="0">
              <a:solidFill>
                <a:srgbClr val="00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C5E4D3-F039-4C0B-8845-64B1A9B6F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527" y="3286461"/>
            <a:ext cx="1816768" cy="2968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00C847-36C9-4749-898E-FCEC989C9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8" y="3562916"/>
            <a:ext cx="6360302" cy="632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88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3.7.4.4 Capacitor charge and discharge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207200"/>
          </a:xfrm>
        </p:spPr>
        <p:txBody>
          <a:bodyPr>
            <a:normAutofit fontScale="77500" lnSpcReduction="20000"/>
          </a:bodyPr>
          <a:lstStyle/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Graphical representation of charging and discharging of capacitors through resistors. Corresponding graphs for Q, V and I against time for charging and discharging.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Interpretation of gradients and areas under graphs where appropriate.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Time constant RC.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Calculation of time constants including their determination from graphical data.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Time to halve, 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T</a:t>
            </a:r>
            <a:r>
              <a:rPr lang="en-GB" sz="1900" baseline="-25000" dirty="0">
                <a:solidFill>
                  <a:srgbClr val="000000"/>
                </a:solidFill>
              </a:rPr>
              <a:t>½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 = 0.69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RC </a:t>
            </a:r>
            <a:endParaRPr lang="en-GB" sz="1900" b="0" i="0" u="none" strike="noStrike" baseline="0" dirty="0">
              <a:solidFill>
                <a:srgbClr val="000000"/>
              </a:solidFill>
            </a:endParaRP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Quantitative treatment of capacitor discharge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Use of the corresponding equations for V and I.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Quantitative treatment of capacitor charge</a:t>
            </a:r>
          </a:p>
          <a:p>
            <a:pPr marL="0" indent="0">
              <a:buNone/>
            </a:pPr>
            <a:r>
              <a:rPr lang="en-GB" sz="1900" b="1" i="0" u="none" strike="noStrike" baseline="0" dirty="0">
                <a:solidFill>
                  <a:srgbClr val="000000"/>
                </a:solidFill>
              </a:rPr>
              <a:t>Required practical 9: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Investigation of the charge and discharge of capacitors. Analysis techniques should include log-linear plotting leading to a determination of the time constant, RC. 	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043CB1-4783-4E2B-AC4E-D914895DE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350" y="2386259"/>
            <a:ext cx="1085850" cy="381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13A67F-F6C4-416F-9ACC-C2574D680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011" y="2971261"/>
            <a:ext cx="1359189" cy="3807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FAAF20-9D95-442C-8929-9C88490E2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64991"/>
            <a:ext cx="3692970" cy="41477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6C0752-3C25-4DDE-8A0D-F377B4BFE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5306346"/>
            <a:ext cx="3428999" cy="450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48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15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3.7.5.1 Magnetic flux density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Force on a current-carrying wire in a magnetic field: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F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600" b="0" i="1" u="none" strike="noStrike" baseline="0" dirty="0" err="1">
                <a:solidFill>
                  <a:srgbClr val="000000"/>
                </a:solidFill>
              </a:rPr>
              <a:t>BIl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when field is perpendicular to current.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Fleming’s left hand rule.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Magnetic flux density B and definition of the tesla. </a:t>
            </a:r>
          </a:p>
          <a:p>
            <a:pPr marL="0" indent="0">
              <a:buNone/>
            </a:pPr>
            <a:r>
              <a:rPr lang="en-GB" sz="1600" b="1" i="0" u="none" strike="noStrike" baseline="0" dirty="0">
                <a:solidFill>
                  <a:srgbClr val="000000"/>
                </a:solidFill>
              </a:rPr>
              <a:t>Required practical 10: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Investigate how the force on a wire varies with flux density, current and length of wire using a top pan balance.	</a:t>
            </a: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150A7-01F1-41CC-8C64-FDD8F884C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4" y="2436246"/>
            <a:ext cx="4637988" cy="4813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D834A-5121-4574-8603-E5E1E827D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77" y="7249489"/>
            <a:ext cx="5266446" cy="257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86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16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3.7.5.2 Moving charges in a B field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Force on charged particles moving in a magnetic field,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F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600" b="0" i="1" u="none" strike="noStrike" baseline="0" dirty="0" err="1">
                <a:solidFill>
                  <a:srgbClr val="000000"/>
                </a:solidFill>
              </a:rPr>
              <a:t>BQv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when the field is perpendicular to velocity.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Direction of force on positive and negative charged particles.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Circular path of particles; application in devices such as the cyclotron. 	</a:t>
            </a: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8F676-E92E-4E5D-9A61-3BC047F84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9" y="1856869"/>
            <a:ext cx="4552974" cy="54928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7D1D44-CFDE-4E94-B620-0664AF05F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444" y="6601286"/>
            <a:ext cx="4351758" cy="310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3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804F2-3CC9-4FDB-9C8C-20FDF895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95CC6-1039-4496-8A93-FF7679C46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033155" cy="67700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1860C7-2EE1-4128-B3CB-D72920B27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95" y="6770091"/>
            <a:ext cx="5799961" cy="29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64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18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3.7.5.3 Magnetic flux and flux linkage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Magnetic flux defined by </a:t>
            </a:r>
            <a:r>
              <a:rPr lang="en-GB" sz="1600" dirty="0">
                <a:solidFill>
                  <a:srgbClr val="000000"/>
                </a:solidFill>
                <a:cs typeface="Calibri" panose="020F0502020204030204" pitchFamily="34" charset="0"/>
              </a:rPr>
              <a:t>φ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 = </a:t>
            </a:r>
            <a:r>
              <a:rPr lang="en-GB" sz="1600" b="0" i="1" u="none" strike="noStrike" baseline="0" dirty="0">
                <a:solidFill>
                  <a:srgbClr val="000000"/>
                </a:solidFill>
              </a:rPr>
              <a:t>BA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where B is normal to A.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Flux linkage as </a:t>
            </a:r>
            <a:r>
              <a:rPr lang="en-GB" sz="1600" b="0" i="1" u="none" strike="noStrike" baseline="0" dirty="0" err="1">
                <a:solidFill>
                  <a:srgbClr val="000000"/>
                </a:solidFill>
              </a:rPr>
              <a:t>N</a:t>
            </a:r>
            <a:r>
              <a:rPr lang="en-GB" sz="1600" dirty="0" err="1">
                <a:solidFill>
                  <a:srgbClr val="000000"/>
                </a:solidFill>
                <a:cs typeface="Calibri" panose="020F0502020204030204" pitchFamily="34" charset="0"/>
              </a:rPr>
              <a:t>φ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 where N is the number of turns cutting the flux.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Flux and flux linkage passing through a rectangular coil rotated in a magnetic field: flux linkage </a:t>
            </a:r>
            <a:r>
              <a:rPr lang="en-GB" sz="1600" b="0" i="1" u="none" strike="noStrike" baseline="0" dirty="0" err="1">
                <a:solidFill>
                  <a:srgbClr val="000000"/>
                </a:solidFill>
              </a:rPr>
              <a:t>N</a:t>
            </a:r>
            <a:r>
              <a:rPr lang="en-GB" sz="1600" dirty="0" err="1">
                <a:solidFill>
                  <a:srgbClr val="000000"/>
                </a:solidFill>
                <a:cs typeface="Calibri" panose="020F0502020204030204" pitchFamily="34" charset="0"/>
              </a:rPr>
              <a:t>φ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 = </a:t>
            </a:r>
            <a:r>
              <a:rPr lang="en-GB" sz="1600" b="0" i="1" u="none" strike="noStrike" baseline="0" dirty="0" err="1">
                <a:solidFill>
                  <a:srgbClr val="000000"/>
                </a:solidFill>
              </a:rPr>
              <a:t>BAN</a:t>
            </a:r>
            <a:r>
              <a:rPr lang="en-GB" sz="1600" b="0" i="0" u="none" strike="noStrike" baseline="0" dirty="0" err="1">
                <a:solidFill>
                  <a:srgbClr val="000000"/>
                </a:solidFill>
              </a:rPr>
              <a:t>cos</a:t>
            </a:r>
            <a:r>
              <a:rPr lang="en-GB" sz="1600" dirty="0" err="1">
                <a:solidFill>
                  <a:srgbClr val="000000"/>
                </a:solidFill>
              </a:rPr>
              <a:t>θ</a:t>
            </a:r>
            <a:endParaRPr lang="en-GB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600" b="1" i="0" u="none" strike="noStrike" baseline="0" dirty="0">
                <a:solidFill>
                  <a:srgbClr val="000000"/>
                </a:solidFill>
              </a:rPr>
              <a:t>Required practical 11: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Investigate, using a search coil and oscilloscope, the effect on magnetic flux linkage of varying the angle between a search coil and magnetic field direction. 	</a:t>
            </a: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2FE15-1BE0-44D8-AA6C-A88A1556F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74" y="2828041"/>
            <a:ext cx="6018451" cy="572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060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19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3.7.5.4 Electromagnetic induction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 fontScale="92500" lnSpcReduction="20000"/>
          </a:bodyPr>
          <a:lstStyle/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Simple experimental phenomena.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Faraday’s and Lenz’s laws.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Magnitude of induced emf = rate of change of flux linkage </a:t>
            </a:r>
          </a:p>
          <a:p>
            <a:r>
              <a:rPr lang="en-GB" sz="1700" dirty="0">
                <a:solidFill>
                  <a:srgbClr val="000000"/>
                </a:solidFill>
                <a:cs typeface="Calibri" panose="020F0502020204030204" pitchFamily="34" charset="0"/>
              </a:rPr>
              <a:t>ε</a:t>
            </a:r>
            <a:r>
              <a:rPr lang="en-GB" sz="1700" b="0" i="0" u="none" strike="noStrike" baseline="0" dirty="0">
                <a:solidFill>
                  <a:srgbClr val="000000"/>
                </a:solidFill>
              </a:rPr>
              <a:t> = </a:t>
            </a:r>
            <a:r>
              <a:rPr lang="en-GB" sz="1700" b="0" i="1" u="none" strike="noStrike" baseline="0" dirty="0">
                <a:solidFill>
                  <a:srgbClr val="000000"/>
                </a:solidFill>
              </a:rPr>
              <a:t>N</a:t>
            </a:r>
            <a:r>
              <a:rPr lang="el-GR" sz="1700" b="0" i="0" u="none" strike="noStrike" baseline="0" dirty="0">
                <a:solidFill>
                  <a:srgbClr val="000000"/>
                </a:solidFill>
              </a:rPr>
              <a:t>Δ</a:t>
            </a:r>
            <a:r>
              <a:rPr lang="el-GR" sz="1700" b="0" i="0" u="none" strike="noStrike" baseline="0" dirty="0">
                <a:solidFill>
                  <a:srgbClr val="000000"/>
                </a:solidFill>
                <a:cs typeface="Calibri" panose="020F0502020204030204" pitchFamily="34" charset="0"/>
              </a:rPr>
              <a:t>φ</a:t>
            </a:r>
            <a:r>
              <a:rPr lang="en-GB" sz="1700" b="0" i="0" u="none" strike="noStrike" baseline="0" dirty="0">
                <a:solidFill>
                  <a:srgbClr val="000000"/>
                </a:solidFill>
                <a:cs typeface="Calibri" panose="020F0502020204030204" pitchFamily="34" charset="0"/>
              </a:rPr>
              <a:t> /</a:t>
            </a:r>
            <a:r>
              <a:rPr lang="el-GR" sz="1700" b="0" i="0" u="none" strike="noStrike" baseline="0" dirty="0">
                <a:solidFill>
                  <a:srgbClr val="000000"/>
                </a:solidFill>
              </a:rPr>
              <a:t> Δ </a:t>
            </a:r>
            <a:r>
              <a:rPr lang="en-GB" sz="1700" b="0" i="1" u="none" strike="noStrike" baseline="0" dirty="0">
                <a:solidFill>
                  <a:srgbClr val="000000"/>
                </a:solidFill>
              </a:rPr>
              <a:t>t </a:t>
            </a:r>
            <a:endParaRPr lang="en-GB" sz="1700" b="0" i="0" u="none" strike="noStrike" baseline="0" dirty="0">
              <a:solidFill>
                <a:srgbClr val="000000"/>
              </a:solidFill>
            </a:endParaRP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Applications such as a straight conductor moving in a magnetic field.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emf induced in a coil rotating uniformly in a magnetic field:		 </a:t>
            </a:r>
            <a:r>
              <a:rPr lang="en-GB" sz="1700" dirty="0">
                <a:solidFill>
                  <a:srgbClr val="000000"/>
                </a:solidFill>
                <a:cs typeface="Calibri" panose="020F0502020204030204" pitchFamily="34" charset="0"/>
              </a:rPr>
              <a:t>ε</a:t>
            </a:r>
            <a:r>
              <a:rPr lang="en-GB" sz="1700" b="0" i="0" u="none" strike="noStrike" baseline="0" dirty="0">
                <a:solidFill>
                  <a:srgbClr val="000000"/>
                </a:solidFill>
              </a:rPr>
              <a:t> = </a:t>
            </a:r>
            <a:r>
              <a:rPr lang="en-GB" sz="1700" b="0" i="1" u="none" strike="noStrike" baseline="0" dirty="0" err="1">
                <a:solidFill>
                  <a:srgbClr val="000000"/>
                </a:solidFill>
              </a:rPr>
              <a:t>BAN</a:t>
            </a:r>
            <a:r>
              <a:rPr lang="en-GB" sz="1700" dirty="0" err="1">
                <a:solidFill>
                  <a:srgbClr val="000000"/>
                </a:solidFill>
                <a:cs typeface="Calibri" panose="020F0502020204030204" pitchFamily="34" charset="0"/>
              </a:rPr>
              <a:t>ω</a:t>
            </a:r>
            <a:r>
              <a:rPr lang="en-GB" sz="1700" b="0" i="0" u="none" strike="noStrike" baseline="0" dirty="0" err="1">
                <a:solidFill>
                  <a:srgbClr val="000000"/>
                </a:solidFill>
              </a:rPr>
              <a:t>sin</a:t>
            </a:r>
            <a:r>
              <a:rPr lang="en-GB" sz="17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700" dirty="0" err="1">
                <a:solidFill>
                  <a:srgbClr val="000000"/>
                </a:solidFill>
                <a:cs typeface="Calibri" panose="020F0502020204030204" pitchFamily="34" charset="0"/>
              </a:rPr>
              <a:t>ω</a:t>
            </a:r>
            <a:r>
              <a:rPr lang="en-GB" sz="1700" b="0" i="1" u="none" strike="noStrike" baseline="0" dirty="0" err="1">
                <a:solidFill>
                  <a:srgbClr val="000000"/>
                </a:solidFill>
              </a:rPr>
              <a:t>t</a:t>
            </a:r>
            <a:r>
              <a:rPr lang="en-GB" sz="17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7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7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98F35-25CE-4F53-902B-6EA25E2E7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1" y="2526383"/>
            <a:ext cx="4252854" cy="52790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2D65F0-C2E0-4C9D-B833-5487C0F2D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202" y="7784453"/>
            <a:ext cx="4658589" cy="212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72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20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3.7.5.5 Alternating currents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 fontScale="92500" lnSpcReduction="20000"/>
          </a:bodyPr>
          <a:lstStyle/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Sinusoidal voltages and currents only; root mean square, peak and peak-to-peak values for sinusoidal waveforms only.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Application to the calculation of mains electricity peak and peak-to-peak voltage values.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Use of an oscilloscope as a dc and ac voltmeter, to measure time intervals and frequencies, and to display ac waveforms.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No details of the structure of the instrument are required but familiarity with the operation of the controls is expected. 		</a:t>
            </a: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2DEC16-FA16-49BD-BB2F-F1464CC3B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522" y="934878"/>
            <a:ext cx="1183745" cy="2659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D990DF-4900-4497-8A2F-58E386B71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60" y="2710787"/>
            <a:ext cx="5016007" cy="646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9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21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3.7.5.6 The operation of a transformer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 fontScale="92500" lnSpcReduction="20000"/>
          </a:bodyPr>
          <a:lstStyle/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The transformer equation: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Transformer efficiency =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Production of eddy currents.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Causes of inefficiencies in a transformer.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Transmission of electrical power at high voltage including calculations of power loss in transmission lines. 	</a:t>
            </a:r>
          </a:p>
          <a:p>
            <a:pPr marL="0" indent="0">
              <a:buNone/>
            </a:pPr>
            <a:endParaRPr lang="en-GB" sz="17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FCEDEA-B001-4BF2-ABD9-2952317B5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809" y="633471"/>
            <a:ext cx="644191" cy="4158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448E88-4EF2-4356-AF85-348D6F62A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271" y="919740"/>
            <a:ext cx="334538" cy="345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101CF-5A96-4B1E-A967-B4266893F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56" y="2257693"/>
            <a:ext cx="5481687" cy="714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61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22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3.8.1.1 Rutherford scattering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25214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Qualitative study of Rutherford scattering.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Appreciation of how knowledge and understanding of the structure of the nucleus has changed over time. 	</a:t>
            </a:r>
          </a:p>
          <a:p>
            <a:pPr marL="0" indent="0">
              <a:buNone/>
            </a:pPr>
            <a:endParaRPr lang="en-GB" sz="17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17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6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A682D5-12EB-493F-9AC6-9EFF8261E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17600"/>
            <a:ext cx="4330669" cy="3014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76FA8B-7A5C-4C63-81F0-CA7D3DE9A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764" y="4809915"/>
            <a:ext cx="5604235" cy="494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67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23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3.8.1.2 </a:t>
            </a:r>
            <a:r>
              <a:rPr lang="el-GR" dirty="0"/>
              <a:t>α</a:t>
            </a:r>
            <a:r>
              <a:rPr lang="en-GB" dirty="0"/>
              <a:t>, </a:t>
            </a:r>
            <a:r>
              <a:rPr lang="el-GR" dirty="0"/>
              <a:t>β</a:t>
            </a:r>
            <a:r>
              <a:rPr lang="en-GB" dirty="0"/>
              <a:t> and </a:t>
            </a:r>
            <a:r>
              <a:rPr lang="el-GR" dirty="0"/>
              <a:t>γ</a:t>
            </a:r>
            <a:r>
              <a:rPr lang="en-GB" dirty="0"/>
              <a:t> radiation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 fontScale="47500" lnSpcReduction="20000"/>
          </a:bodyPr>
          <a:lstStyle/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Their properties and experimental identification using simple absorption experiments; applications </a:t>
            </a:r>
            <a:r>
              <a:rPr lang="en-GB" sz="3400" b="0" i="0" u="none" strike="noStrike" baseline="0" dirty="0" err="1">
                <a:solidFill>
                  <a:srgbClr val="000000"/>
                </a:solidFill>
              </a:rPr>
              <a:t>eg</a:t>
            </a:r>
            <a:r>
              <a:rPr lang="en-GB" sz="3400" b="0" i="0" u="none" strike="noStrike" baseline="0" dirty="0">
                <a:solidFill>
                  <a:srgbClr val="000000"/>
                </a:solidFill>
              </a:rPr>
              <a:t> to relative hazards of exposure to humans. </a:t>
            </a:r>
          </a:p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Applications also include thickness measurements of aluminium foil paper and steel. </a:t>
            </a:r>
          </a:p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Inverse-square law for </a:t>
            </a:r>
            <a:r>
              <a:rPr lang="el-GR" sz="3400" b="0" i="0" u="none" strike="noStrike" baseline="0" dirty="0">
                <a:solidFill>
                  <a:srgbClr val="000000"/>
                </a:solidFill>
              </a:rPr>
              <a:t>γ </a:t>
            </a:r>
            <a:r>
              <a:rPr lang="en-GB" sz="3400" b="0" i="0" u="none" strike="noStrike" baseline="0" dirty="0">
                <a:solidFill>
                  <a:srgbClr val="000000"/>
                </a:solidFill>
              </a:rPr>
              <a:t>radiation: </a:t>
            </a:r>
          </a:p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Experimental verification of inverse-square law. </a:t>
            </a:r>
          </a:p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Applications </a:t>
            </a:r>
            <a:r>
              <a:rPr lang="en-GB" sz="3400" b="0" i="0" u="none" strike="noStrike" baseline="0" dirty="0" err="1">
                <a:solidFill>
                  <a:srgbClr val="000000"/>
                </a:solidFill>
              </a:rPr>
              <a:t>eg</a:t>
            </a:r>
            <a:r>
              <a:rPr lang="en-GB" sz="3400" b="0" i="0" u="none" strike="noStrike" baseline="0" dirty="0">
                <a:solidFill>
                  <a:srgbClr val="000000"/>
                </a:solidFill>
              </a:rPr>
              <a:t> to safe handling of radioactive sources. </a:t>
            </a:r>
          </a:p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Background radiation; examples of its origins and experimental elimination from calculations. </a:t>
            </a:r>
          </a:p>
          <a:p>
            <a:r>
              <a:rPr lang="en-GB" sz="3400" b="0" i="0" u="none" strike="noStrike" baseline="0" dirty="0">
                <a:solidFill>
                  <a:srgbClr val="000000"/>
                </a:solidFill>
              </a:rPr>
              <a:t>Appreciation of balance between risk and benefits in the uses of radiation in medicine. 	</a:t>
            </a:r>
          </a:p>
          <a:p>
            <a:pPr marL="0" indent="0">
              <a:buNone/>
            </a:pPr>
            <a:r>
              <a:rPr lang="en-GB" sz="3400" b="1" i="0" u="none" strike="noStrike" baseline="0" dirty="0">
                <a:solidFill>
                  <a:srgbClr val="000000"/>
                </a:solidFill>
              </a:rPr>
              <a:t>Required practical 12: </a:t>
            </a:r>
            <a:r>
              <a:rPr lang="en-GB" sz="3400" b="0" i="0" u="none" strike="noStrike" baseline="0" dirty="0">
                <a:solidFill>
                  <a:srgbClr val="000000"/>
                </a:solidFill>
              </a:rPr>
              <a:t>Investigation of the inverse-square law for gamma radiation.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07CEF6-B428-4D0F-86FF-56D610681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847" y="1519814"/>
            <a:ext cx="549553" cy="410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782CB1-82ED-4637-8E14-6F8DFDB17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7855"/>
            <a:ext cx="3492630" cy="3186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7543D7-960D-4924-9E39-4AE564B71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474" y="6183984"/>
            <a:ext cx="4268526" cy="372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59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3.8.1.3 Radioactive decay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 fontScale="92500" lnSpcReduction="10000"/>
          </a:bodyPr>
          <a:lstStyle/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Random nature of radioactive decay; constant decay probability of a given nucleus;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Use of activity, </a:t>
            </a:r>
            <a:r>
              <a:rPr lang="en-GB" sz="1700" b="0" i="1" u="none" strike="noStrike" baseline="0" dirty="0">
                <a:solidFill>
                  <a:srgbClr val="000000"/>
                </a:solidFill>
              </a:rPr>
              <a:t>A </a:t>
            </a:r>
            <a:r>
              <a:rPr lang="en-GB" sz="17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700" dirty="0" err="1">
                <a:solidFill>
                  <a:srgbClr val="000000"/>
                </a:solidFill>
                <a:cs typeface="Calibri Light" panose="020F0302020204030204" pitchFamily="34" charset="0"/>
              </a:rPr>
              <a:t>λ</a:t>
            </a:r>
            <a:r>
              <a:rPr lang="en-GB" sz="1700" b="0" i="1" u="none" strike="noStrike" baseline="0" dirty="0" err="1">
                <a:solidFill>
                  <a:srgbClr val="000000"/>
                </a:solidFill>
              </a:rPr>
              <a:t>N</a:t>
            </a:r>
            <a:r>
              <a:rPr lang="en-GB" sz="1700" b="0" i="1" u="none" strike="noStrike" baseline="0" dirty="0">
                <a:solidFill>
                  <a:srgbClr val="000000"/>
                </a:solidFill>
              </a:rPr>
              <a:t> </a:t>
            </a:r>
            <a:endParaRPr lang="en-GB" sz="1700" b="0" i="0" u="none" strike="noStrike" baseline="0" dirty="0">
              <a:solidFill>
                <a:srgbClr val="000000"/>
              </a:solidFill>
            </a:endParaRP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Modelling with constant decay probability.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Questions may be set which require students to use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Questions may also involve use of molar mass or the Avogadro constant.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Half-life equation: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Determination of half-life from graphical decay data including decay curves and log graphs.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Applications </a:t>
            </a:r>
            <a:r>
              <a:rPr lang="en-GB" sz="1700" b="0" i="0" u="none" strike="noStrike" baseline="0" dirty="0" err="1">
                <a:solidFill>
                  <a:srgbClr val="000000"/>
                </a:solidFill>
              </a:rPr>
              <a:t>eg</a:t>
            </a:r>
            <a:r>
              <a:rPr lang="en-GB" sz="1700" b="0" i="0" u="none" strike="noStrike" baseline="0" dirty="0">
                <a:solidFill>
                  <a:srgbClr val="000000"/>
                </a:solidFill>
              </a:rPr>
              <a:t> relevance to storage of radioactive waste, radioactive dating etc. 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0CF962-1CF7-48DE-BB48-DD87441D8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49" y="928425"/>
            <a:ext cx="985499" cy="333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E3A02-6ABD-41F8-88BC-949CA83F6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184" y="954080"/>
            <a:ext cx="949325" cy="282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4B3292-8E71-4DE9-A28B-1C1609782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463" y="1795462"/>
            <a:ext cx="876300" cy="2574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1E3370-C1E7-42FC-917B-6251074DAE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858" y="2375062"/>
            <a:ext cx="679390" cy="3396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19790F-AD7C-49BD-9577-13F62DDAD8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940" y="3786223"/>
            <a:ext cx="5569327" cy="592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54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25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3.8.1.4 Nuclear instability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/>
          </a:bodyPr>
          <a:lstStyle/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Graph of N against Z for stable nuclei.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Possible decay modes of unstable nuclei including α,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FVETXD+CambriaMath"/>
              </a:rPr>
              <a:t>β</a:t>
            </a:r>
            <a:r>
              <a:rPr lang="en-GB" sz="1800" b="0" i="0" u="none" strike="noStrike" baseline="30000" dirty="0">
                <a:solidFill>
                  <a:srgbClr val="000000"/>
                </a:solidFill>
                <a:latin typeface="MXQVRP+ArialMT"/>
              </a:rPr>
              <a:t>+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,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YISDDR+CambriaMath"/>
              </a:rPr>
              <a:t>β</a:t>
            </a:r>
            <a:r>
              <a:rPr lang="en-GB" sz="1800" b="0" i="0" u="none" strike="noStrike" baseline="30000" dirty="0">
                <a:solidFill>
                  <a:srgbClr val="000000"/>
                </a:solidFill>
                <a:latin typeface="VGELNX+CambriaMath"/>
              </a:rPr>
              <a:t>−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VGELNX+CambriaMath"/>
              </a:rPr>
              <a:t>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and electron capture.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Changes in N and Z caused by radioactive decay and representation in simple decay equations.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Questions may use nuclear energy level diagrams.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Existence of nuclear excited states; γ ray emission; application </a:t>
            </a:r>
            <a:r>
              <a:rPr lang="en-GB" sz="1800" b="0" i="0" u="none" strike="noStrike" baseline="0" dirty="0" err="1">
                <a:solidFill>
                  <a:srgbClr val="000000"/>
                </a:solidFill>
                <a:latin typeface="HelveticaNeueLT Std"/>
              </a:rPr>
              <a:t>eg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 use of technetium-99m as a γ source in medical diagnosis.	 </a:t>
            </a:r>
            <a:endParaRPr lang="en-GB" sz="17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1990E-2BEC-4E65-B372-88827F8CF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91" y="3443393"/>
            <a:ext cx="5638111" cy="626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04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26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3.8.1.5 Nuclear radius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 fontScale="92500" lnSpcReduction="20000"/>
          </a:bodyPr>
          <a:lstStyle/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Estimate of radius from closest approach of alpha particles and determination of radius from electron diffraction.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Knowledge of typical values for nuclear radius.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Students will need to be familiar with the Coulomb equation for the closest approach estimate.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Dependence of radius on nucleon number: </a:t>
            </a:r>
          </a:p>
          <a:p>
            <a:r>
              <a:rPr lang="pt-BR" sz="1700" b="0" i="1" u="none" strike="noStrike" baseline="0" dirty="0">
                <a:solidFill>
                  <a:srgbClr val="000000"/>
                </a:solidFill>
              </a:rPr>
              <a:t>R </a:t>
            </a:r>
            <a:r>
              <a:rPr lang="pt-BR" sz="17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pt-BR" sz="1700" b="0" i="1" u="none" strike="noStrike" baseline="0" dirty="0">
                <a:solidFill>
                  <a:srgbClr val="000000"/>
                </a:solidFill>
              </a:rPr>
              <a:t>R</a:t>
            </a:r>
            <a:r>
              <a:rPr lang="pt-BR" sz="1700" b="0" i="0" u="none" strike="noStrike" baseline="-25000" dirty="0">
                <a:solidFill>
                  <a:srgbClr val="000000"/>
                </a:solidFill>
              </a:rPr>
              <a:t>0</a:t>
            </a:r>
            <a:r>
              <a:rPr lang="pt-BR" sz="1700" b="0" i="1" u="none" strike="noStrike" baseline="0" dirty="0">
                <a:solidFill>
                  <a:srgbClr val="000000"/>
                </a:solidFill>
              </a:rPr>
              <a:t>A</a:t>
            </a:r>
            <a:r>
              <a:rPr lang="pt-BR" sz="1700" b="0" i="1" u="none" strike="noStrike" baseline="30000" dirty="0">
                <a:solidFill>
                  <a:srgbClr val="000000"/>
                </a:solidFill>
                <a:cs typeface="Calibri" panose="020F0502020204030204" pitchFamily="34" charset="0"/>
              </a:rPr>
              <a:t>⅓</a:t>
            </a:r>
            <a:r>
              <a:rPr lang="pt-BR" sz="1700" b="0" i="0" u="none" strike="noStrike" baseline="0" dirty="0">
                <a:solidFill>
                  <a:srgbClr val="000000"/>
                </a:solidFill>
              </a:rPr>
              <a:t> derived from experimental data.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Interpretation of equation as evidence for constant density of nuclear material.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Calculation of nuclear density. </a:t>
            </a:r>
          </a:p>
          <a:p>
            <a:r>
              <a:rPr lang="en-GB" sz="1700" b="0" i="0" u="none" strike="noStrike" baseline="0" dirty="0">
                <a:solidFill>
                  <a:srgbClr val="000000"/>
                </a:solidFill>
              </a:rPr>
              <a:t>Students should be familiar with the graph of intensity against angle for electron diffraction by a nucleus.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4E91C-F5B3-4E4D-8D44-91023A0D8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4479"/>
            <a:ext cx="4327683" cy="4590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ED3360-8714-47E7-B5B1-4431A0301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932" y="7633445"/>
            <a:ext cx="4209068" cy="227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73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27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3.8.1.6 Mass and energy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 fontScale="85000" lnSpcReduction="20000"/>
          </a:bodyPr>
          <a:lstStyle/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Appreciation that 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E 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= </a:t>
            </a:r>
            <a:r>
              <a:rPr lang="en-GB" sz="1900" b="0" i="1" u="none" strike="noStrike" baseline="0" dirty="0">
                <a:solidFill>
                  <a:srgbClr val="000000"/>
                </a:solidFill>
              </a:rPr>
              <a:t>mc</a:t>
            </a:r>
            <a:r>
              <a:rPr lang="en-GB" sz="1900" b="0" i="0" u="none" strike="noStrike" baseline="30000" dirty="0">
                <a:solidFill>
                  <a:srgbClr val="000000"/>
                </a:solidFill>
              </a:rPr>
              <a:t>2</a:t>
            </a:r>
            <a:r>
              <a:rPr lang="en-GB" sz="1900" b="0" i="0" u="none" strike="noStrike" baseline="0" dirty="0">
                <a:solidFill>
                  <a:srgbClr val="000000"/>
                </a:solidFill>
              </a:rPr>
              <a:t> applies to all energy changes,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Simple calculations involving mass difference and binding energy.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Atomic mass unit, u.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Conversion of units; 1 u = 931.5 MeV.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Fission and fusion processes.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Simple calculations from nuclear masses of energy released in fission and fusion reactions.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Graph of average binding energy per nucleon against nucleon number.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Students may be expected to identify, on the plot, the regions where nuclei will release energy when undergoing fission/fusion. </a:t>
            </a:r>
          </a:p>
          <a:p>
            <a:r>
              <a:rPr lang="en-GB" sz="1900" b="0" i="0" u="none" strike="noStrike" baseline="0" dirty="0">
                <a:solidFill>
                  <a:srgbClr val="000000"/>
                </a:solidFill>
              </a:rPr>
              <a:t>Appreciation that knowledge of the physics of nuclear energy allows society to use science to inform decision making.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8DA82E-4267-459F-8850-8CFE4D92B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699"/>
            <a:ext cx="3959344" cy="20116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5B88A2-79D6-4889-80B0-EAB10715E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9" y="5597033"/>
            <a:ext cx="3612599" cy="42146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D58CC4-2A3E-4336-9EA0-DCF2415EB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344" y="6686270"/>
            <a:ext cx="3311279" cy="209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29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28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3.8.1.7 Induced fission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Fission induced by thermal neutrons; possibility of a chain reaction; critical mass.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The functions of the moderator, control rods, and coolant in a thermal nuclear reactor.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Details of particular reactors are not required.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Students should have studied a simple mechanical model of moderation by elastic collisions.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Factors affecting the choice of materials for the moderator, control rods and coolant. Examples of materials used for these functions. 	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</a:p>
          <a:p>
            <a:pPr marL="0" indent="0">
              <a:buNone/>
            </a:pPr>
            <a:r>
              <a:rPr lang="en-GB" sz="1800" b="0" i="0" u="none" strike="noStrike" baseline="0" dirty="0">
                <a:solidFill>
                  <a:srgbClr val="000000"/>
                </a:solidFill>
                <a:latin typeface="HelveticaNeueLT Std"/>
              </a:rPr>
              <a:t>	</a:t>
            </a:r>
            <a:endParaRPr lang="en-GB" sz="16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D9DE2F-60BB-406A-BCE8-88073A60B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90" y="3214539"/>
            <a:ext cx="5508228" cy="658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38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29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153817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3.8.1.8 Safety aspects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423100"/>
          </a:xfrm>
        </p:spPr>
        <p:txBody>
          <a:bodyPr>
            <a:normAutofit/>
          </a:bodyPr>
          <a:lstStyle/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Fuel used, remote handling of fuel, shielding, emergency shut-down.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Production, remote handling, and storage of radioactive waste materials. 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Appreciation of balance between risk and benefits in the development of nuclear power.	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D3BBF-D69F-43F5-A384-0D0B22542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49" y="2018807"/>
            <a:ext cx="6476051" cy="664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97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D9A0A-2FA7-40B2-911E-9547BC24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BABCDC-CFEF-46B7-8415-750581969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148"/>
            <a:ext cx="6858000" cy="662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99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infopath/2007/PartnerControls"/>
    <ds:schemaRef ds:uri="467167e7-d602-4563-97eb-8b3d33f833cc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0a78171b-79ba-49c9-a65d-fc675f22b952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3528</TotalTime>
  <Words>2278</Words>
  <Application>Microsoft Office PowerPoint</Application>
  <PresentationFormat>A4 Paper (210x297 mm)</PresentationFormat>
  <Paragraphs>255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Cambria Math</vt:lpstr>
      <vt:lpstr>HelveticaNeueLT Std</vt:lpstr>
      <vt:lpstr>YISDDR+CambriaMath</vt:lpstr>
      <vt:lpstr>Arial</vt:lpstr>
      <vt:lpstr>Calibri</vt:lpstr>
      <vt:lpstr>VGELNX+CambriaMath</vt:lpstr>
      <vt:lpstr>Calibri Light</vt:lpstr>
      <vt:lpstr>FVETXD+CambriaMath</vt:lpstr>
      <vt:lpstr>MXQVRP+ArialMT</vt:lpstr>
      <vt:lpstr>Office Theme</vt:lpstr>
      <vt:lpstr>Physics Paper 2 revision booklet    </vt:lpstr>
      <vt:lpstr>PowerPoint Presentation</vt:lpstr>
      <vt:lpstr>PowerPoint Presentation</vt:lpstr>
      <vt:lpstr>PowerPoint Presentation</vt:lpstr>
      <vt:lpstr>3.7.1 Fields</vt:lpstr>
      <vt:lpstr>3.7.2.1 Newton’s law</vt:lpstr>
      <vt:lpstr>3.7.2.2 Gravitational field strength</vt:lpstr>
      <vt:lpstr>3.7.2.3 Gravitational potential</vt:lpstr>
      <vt:lpstr>3.7.2.4 Orbits of planets and satellites</vt:lpstr>
      <vt:lpstr>3.7.3.1 Coulomb’s law</vt:lpstr>
      <vt:lpstr>3.7.3.2 Electric field strength</vt:lpstr>
      <vt:lpstr>3.7.3.3 Electric potential</vt:lpstr>
      <vt:lpstr>3.7.4.1 Capacitance</vt:lpstr>
      <vt:lpstr>3.7.4.4 Capacitor charge and discharge</vt:lpstr>
      <vt:lpstr>3.7.5.1 Magnetic flux density</vt:lpstr>
      <vt:lpstr>3.7.5.2 Moving charges in a B field</vt:lpstr>
      <vt:lpstr>PowerPoint Presentation</vt:lpstr>
      <vt:lpstr>3.7.5.3 Magnetic flux and flux linkage</vt:lpstr>
      <vt:lpstr>3.7.5.4 Electromagnetic induction</vt:lpstr>
      <vt:lpstr>3.7.5.5 Alternating currents</vt:lpstr>
      <vt:lpstr>3.7.5.6 The operation of a transformer</vt:lpstr>
      <vt:lpstr>3.8.1.1 Rutherford scattering</vt:lpstr>
      <vt:lpstr>3.8.1.2 α, β and γ radiation</vt:lpstr>
      <vt:lpstr>3.8.1.3 Radioactive decay</vt:lpstr>
      <vt:lpstr>3.8.1.4 Nuclear instability</vt:lpstr>
      <vt:lpstr>3.8.1.5 Nuclear radius</vt:lpstr>
      <vt:lpstr>3.8.1.6 Mass and energy</vt:lpstr>
      <vt:lpstr>3.8.1.7 Induced fission</vt:lpstr>
      <vt:lpstr>3.8.1.8 Safety aspects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126</cp:revision>
  <cp:lastPrinted>2020-11-20T08:33:45Z</cp:lastPrinted>
  <dcterms:created xsi:type="dcterms:W3CDTF">2018-03-06T21:04:47Z</dcterms:created>
  <dcterms:modified xsi:type="dcterms:W3CDTF">2021-01-31T18:01:07Z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