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7" autoAdjust="0"/>
    <p:restoredTop sz="94660"/>
  </p:normalViewPr>
  <p:slideViewPr>
    <p:cSldViewPr snapToGrid="0">
      <p:cViewPr>
        <p:scale>
          <a:sx n="86" d="100"/>
          <a:sy n="86" d="100"/>
        </p:scale>
        <p:origin x="288" y="5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05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4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73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39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29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7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32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10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87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52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63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76048-6EF3-4532-B754-7A15C65E9ABB}" type="datetimeFigureOut">
              <a:rPr lang="en-GB" smtClean="0"/>
              <a:t>25/02/2022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C27D9-62DB-4C7B-80E4-FD85F279A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39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764" y="176645"/>
            <a:ext cx="7997103" cy="650556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 flipV="1">
            <a:off x="3674429" y="5458351"/>
            <a:ext cx="2634586" cy="380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674429" y="5215259"/>
            <a:ext cx="2634586" cy="380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674429" y="5045838"/>
            <a:ext cx="2634586" cy="380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3674429" y="4909333"/>
            <a:ext cx="2634586" cy="380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674429" y="4820818"/>
            <a:ext cx="2634586" cy="380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3674429" y="4716133"/>
            <a:ext cx="2634586" cy="380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3674429" y="4637156"/>
            <a:ext cx="2634586" cy="380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669562" y="4568904"/>
            <a:ext cx="2083238" cy="351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669562" y="4515757"/>
            <a:ext cx="2083238" cy="351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669562" y="5866957"/>
            <a:ext cx="2083238" cy="351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303985" y="5774624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 smtClean="0"/>
              <a:t>1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38" name="TextBox 37"/>
          <p:cNvSpPr txBox="1"/>
          <p:nvPr/>
        </p:nvSpPr>
        <p:spPr>
          <a:xfrm>
            <a:off x="3303985" y="5364938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2</a:t>
            </a:r>
            <a:r>
              <a:rPr lang="en-GB" sz="600" dirty="0" smtClean="0"/>
              <a:t>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39" name="TextBox 38"/>
          <p:cNvSpPr txBox="1"/>
          <p:nvPr/>
        </p:nvSpPr>
        <p:spPr>
          <a:xfrm>
            <a:off x="3303985" y="5124739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 smtClean="0"/>
              <a:t>3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40" name="TextBox 39"/>
          <p:cNvSpPr txBox="1"/>
          <p:nvPr/>
        </p:nvSpPr>
        <p:spPr>
          <a:xfrm>
            <a:off x="3303985" y="4955407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4</a:t>
            </a:r>
            <a:r>
              <a:rPr lang="en-GB" sz="600" dirty="0" smtClean="0"/>
              <a:t>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41" name="TextBox 40"/>
          <p:cNvSpPr txBox="1"/>
          <p:nvPr/>
        </p:nvSpPr>
        <p:spPr>
          <a:xfrm>
            <a:off x="3303985" y="4817562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 smtClean="0"/>
              <a:t>5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42" name="TextBox 41"/>
          <p:cNvSpPr txBox="1"/>
          <p:nvPr/>
        </p:nvSpPr>
        <p:spPr>
          <a:xfrm>
            <a:off x="3303985" y="4724035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6</a:t>
            </a:r>
            <a:r>
              <a:rPr lang="en-GB" sz="600" dirty="0" smtClean="0"/>
              <a:t>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43" name="TextBox 42"/>
          <p:cNvSpPr txBox="1"/>
          <p:nvPr/>
        </p:nvSpPr>
        <p:spPr>
          <a:xfrm>
            <a:off x="3303985" y="4627413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 smtClean="0"/>
              <a:t>7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44" name="TextBox 43"/>
          <p:cNvSpPr txBox="1"/>
          <p:nvPr/>
        </p:nvSpPr>
        <p:spPr>
          <a:xfrm>
            <a:off x="3303985" y="4538919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8</a:t>
            </a:r>
            <a:r>
              <a:rPr lang="en-GB" sz="600" dirty="0" smtClean="0"/>
              <a:t>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45" name="TextBox 44"/>
          <p:cNvSpPr txBox="1"/>
          <p:nvPr/>
        </p:nvSpPr>
        <p:spPr>
          <a:xfrm>
            <a:off x="3303985" y="4470877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 smtClean="0"/>
              <a:t>9 × 10</a:t>
            </a:r>
            <a:r>
              <a:rPr lang="en-GB" sz="600" baseline="30000" dirty="0" smtClean="0"/>
              <a:t>3</a:t>
            </a:r>
            <a:endParaRPr lang="en-GB" sz="600" dirty="0"/>
          </a:p>
        </p:txBody>
      </p:sp>
      <p:sp>
        <p:nvSpPr>
          <p:cNvPr id="46" name="TextBox 45"/>
          <p:cNvSpPr txBox="1"/>
          <p:nvPr/>
        </p:nvSpPr>
        <p:spPr>
          <a:xfrm>
            <a:off x="3303985" y="4412885"/>
            <a:ext cx="10215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1</a:t>
            </a:r>
            <a:r>
              <a:rPr lang="en-GB" sz="600" dirty="0" smtClean="0"/>
              <a:t> × 10</a:t>
            </a:r>
            <a:r>
              <a:rPr lang="en-GB" sz="600" baseline="30000" dirty="0" smtClean="0"/>
              <a:t>4</a:t>
            </a:r>
            <a:endParaRPr lang="en-GB" sz="600" dirty="0"/>
          </a:p>
        </p:txBody>
      </p:sp>
      <p:cxnSp>
        <p:nvCxnSpPr>
          <p:cNvPr id="47" name="Straight Connector 46"/>
          <p:cNvCxnSpPr/>
          <p:nvPr/>
        </p:nvCxnSpPr>
        <p:spPr>
          <a:xfrm flipH="1">
            <a:off x="4225777" y="2517145"/>
            <a:ext cx="2083238" cy="351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4225777" y="1175427"/>
            <a:ext cx="2083238" cy="351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4225777" y="3477158"/>
            <a:ext cx="2083238" cy="351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98824" y="478118"/>
            <a:ext cx="337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Reading log graphs:</a:t>
            </a:r>
            <a:endParaRPr lang="en-GB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298824" y="1002109"/>
            <a:ext cx="337073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Q1. Label  the three dashed lines that are missing values for the resistance.</a:t>
            </a:r>
          </a:p>
          <a:p>
            <a:r>
              <a:rPr lang="en-GB" sz="1600" dirty="0" smtClean="0"/>
              <a:t>Q2. What is the resistance of the LDR at a light intensity of 400 lux?</a:t>
            </a:r>
          </a:p>
          <a:p>
            <a:r>
              <a:rPr lang="en-GB" sz="1600" dirty="0" smtClean="0"/>
              <a:t>Q3 What is the light intensity that causes a resistance of 400 000 </a:t>
            </a:r>
            <a:r>
              <a:rPr lang="el-GR" sz="1600" dirty="0" smtClean="0"/>
              <a:t>Ω</a:t>
            </a:r>
            <a:r>
              <a:rPr lang="en-GB" sz="1600" dirty="0" smtClean="0"/>
              <a:t>?</a:t>
            </a:r>
          </a:p>
          <a:p>
            <a:r>
              <a:rPr lang="en-GB" sz="1600" dirty="0" smtClean="0"/>
              <a:t>Q4 What is the resistance of the LDR at a light intensity of 1 lux?</a:t>
            </a:r>
          </a:p>
          <a:p>
            <a:r>
              <a:rPr lang="en-GB" sz="1600" dirty="0" smtClean="0"/>
              <a:t>Q5 What is the resistance of the LDR at a light intensity of 7 lux?</a:t>
            </a:r>
          </a:p>
          <a:p>
            <a:r>
              <a:rPr lang="en-GB" sz="1600" dirty="0" smtClean="0"/>
              <a:t>Q6 What is the light intensity that causes a resistance of 800 000 </a:t>
            </a:r>
            <a:r>
              <a:rPr lang="el-GR" sz="1600" dirty="0" smtClean="0"/>
              <a:t>Ω</a:t>
            </a:r>
            <a:r>
              <a:rPr lang="en-GB" sz="1600" dirty="0" smtClean="0"/>
              <a:t>?</a:t>
            </a:r>
          </a:p>
          <a:p>
            <a:r>
              <a:rPr lang="en-GB" sz="1600" dirty="0" smtClean="0"/>
              <a:t>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39938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129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</dc:creator>
  <cp:lastModifiedBy>Peter Edmunds</cp:lastModifiedBy>
  <cp:revision>2</cp:revision>
  <dcterms:created xsi:type="dcterms:W3CDTF">2022-02-25T10:07:42Z</dcterms:created>
  <dcterms:modified xsi:type="dcterms:W3CDTF">2022-02-25T10:13:18Z</dcterms:modified>
</cp:coreProperties>
</file>